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8" r:id="rId3"/>
    <p:sldId id="354" r:id="rId4"/>
    <p:sldId id="349" r:id="rId5"/>
    <p:sldId id="356" r:id="rId6"/>
    <p:sldId id="346" r:id="rId7"/>
    <p:sldId id="347" r:id="rId8"/>
    <p:sldId id="353" r:id="rId9"/>
    <p:sldId id="345" r:id="rId10"/>
    <p:sldId id="350" r:id="rId11"/>
    <p:sldId id="360" r:id="rId12"/>
    <p:sldId id="351" r:id="rId13"/>
    <p:sldId id="352" r:id="rId14"/>
    <p:sldId id="355" r:id="rId15"/>
    <p:sldId id="357" r:id="rId16"/>
    <p:sldId id="358" r:id="rId17"/>
    <p:sldId id="359" r:id="rId18"/>
    <p:sldId id="327" r:id="rId19"/>
    <p:sldId id="339" r:id="rId20"/>
    <p:sldId id="318" r:id="rId21"/>
    <p:sldId id="319" r:id="rId22"/>
    <p:sldId id="361" r:id="rId23"/>
    <p:sldId id="363" r:id="rId24"/>
    <p:sldId id="307" r:id="rId25"/>
    <p:sldId id="344" r:id="rId26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2" autoAdjust="0"/>
    <p:restoredTop sz="86766" autoAdjust="0"/>
  </p:normalViewPr>
  <p:slideViewPr>
    <p:cSldViewPr>
      <p:cViewPr>
        <p:scale>
          <a:sx n="50" d="100"/>
          <a:sy n="50" d="100"/>
        </p:scale>
        <p:origin x="-4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80481546127753E-2"/>
          <c:y val="0.13040366824952299"/>
          <c:w val="0.91045898044482354"/>
          <c:h val="0.7639159705229072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'PIVA GRAF'!$B$1</c:f>
              <c:strCache>
                <c:ptCount val="1"/>
                <c:pt idx="0">
                  <c:v>Relative Intensity</c:v>
                </c:pt>
              </c:strCache>
            </c:strRef>
          </c:tx>
          <c:spPr>
            <a:ln w="15875"/>
          </c:spPr>
          <c:marker>
            <c:symbol val="none"/>
          </c:marker>
          <c:xVal>
            <c:numRef>
              <c:f>'PIVA GRAF'!$A$2:$A$1441</c:f>
              <c:numCache>
                <c:formatCode>General</c:formatCode>
                <c:ptCount val="1440"/>
                <c:pt idx="0">
                  <c:v>1</c:v>
                </c:pt>
                <c:pt idx="1">
                  <c:v>1.008</c:v>
                </c:pt>
                <c:pt idx="2">
                  <c:v>1.0169999999999999</c:v>
                </c:pt>
                <c:pt idx="3">
                  <c:v>1.0249999999999999</c:v>
                </c:pt>
                <c:pt idx="4">
                  <c:v>1.0329999999999999</c:v>
                </c:pt>
                <c:pt idx="5">
                  <c:v>1.042</c:v>
                </c:pt>
                <c:pt idx="6">
                  <c:v>1.05</c:v>
                </c:pt>
                <c:pt idx="7">
                  <c:v>1.0580000000000001</c:v>
                </c:pt>
                <c:pt idx="8">
                  <c:v>1.0669999999999999</c:v>
                </c:pt>
                <c:pt idx="9">
                  <c:v>1.075</c:v>
                </c:pt>
                <c:pt idx="10">
                  <c:v>1.083</c:v>
                </c:pt>
                <c:pt idx="11">
                  <c:v>1.0920000000000001</c:v>
                </c:pt>
                <c:pt idx="12">
                  <c:v>1.1000000000000001</c:v>
                </c:pt>
                <c:pt idx="13">
                  <c:v>1.1080000000000001</c:v>
                </c:pt>
                <c:pt idx="14">
                  <c:v>1.117</c:v>
                </c:pt>
                <c:pt idx="15">
                  <c:v>1.125</c:v>
                </c:pt>
                <c:pt idx="16">
                  <c:v>1.133</c:v>
                </c:pt>
                <c:pt idx="17">
                  <c:v>1.1419999999999999</c:v>
                </c:pt>
                <c:pt idx="18">
                  <c:v>1.1499999999999999</c:v>
                </c:pt>
                <c:pt idx="19">
                  <c:v>1.1579999999999999</c:v>
                </c:pt>
                <c:pt idx="20">
                  <c:v>1.167</c:v>
                </c:pt>
                <c:pt idx="21">
                  <c:v>1.175</c:v>
                </c:pt>
                <c:pt idx="22">
                  <c:v>1.1830000000000001</c:v>
                </c:pt>
                <c:pt idx="23">
                  <c:v>1.1919999999999999</c:v>
                </c:pt>
                <c:pt idx="24">
                  <c:v>1.2</c:v>
                </c:pt>
                <c:pt idx="25">
                  <c:v>1.208</c:v>
                </c:pt>
                <c:pt idx="26">
                  <c:v>1.2170000000000001</c:v>
                </c:pt>
                <c:pt idx="27">
                  <c:v>1.2250000000000001</c:v>
                </c:pt>
                <c:pt idx="28">
                  <c:v>1.2330000000000001</c:v>
                </c:pt>
                <c:pt idx="29">
                  <c:v>1.242</c:v>
                </c:pt>
                <c:pt idx="30">
                  <c:v>1.25</c:v>
                </c:pt>
                <c:pt idx="31">
                  <c:v>1.258</c:v>
                </c:pt>
                <c:pt idx="32">
                  <c:v>1.2669999999999999</c:v>
                </c:pt>
                <c:pt idx="33">
                  <c:v>1.2749999999999999</c:v>
                </c:pt>
                <c:pt idx="34">
                  <c:v>1.2829999999999999</c:v>
                </c:pt>
                <c:pt idx="35">
                  <c:v>1.292</c:v>
                </c:pt>
                <c:pt idx="36">
                  <c:v>1.3</c:v>
                </c:pt>
                <c:pt idx="37">
                  <c:v>1.3080000000000001</c:v>
                </c:pt>
                <c:pt idx="38">
                  <c:v>1.3169999999999999</c:v>
                </c:pt>
                <c:pt idx="39">
                  <c:v>1.325</c:v>
                </c:pt>
                <c:pt idx="40">
                  <c:v>1.333</c:v>
                </c:pt>
                <c:pt idx="41">
                  <c:v>1.3420000000000001</c:v>
                </c:pt>
                <c:pt idx="42">
                  <c:v>1.35</c:v>
                </c:pt>
                <c:pt idx="43">
                  <c:v>1.3580000000000001</c:v>
                </c:pt>
                <c:pt idx="44">
                  <c:v>1.367</c:v>
                </c:pt>
                <c:pt idx="45">
                  <c:v>1.375</c:v>
                </c:pt>
                <c:pt idx="46">
                  <c:v>1.383</c:v>
                </c:pt>
                <c:pt idx="47">
                  <c:v>1.3919999999999999</c:v>
                </c:pt>
                <c:pt idx="48">
                  <c:v>1.4</c:v>
                </c:pt>
                <c:pt idx="49">
                  <c:v>1.4079999999999999</c:v>
                </c:pt>
                <c:pt idx="50">
                  <c:v>1.417</c:v>
                </c:pt>
                <c:pt idx="51">
                  <c:v>1.425</c:v>
                </c:pt>
                <c:pt idx="52">
                  <c:v>1.4330000000000001</c:v>
                </c:pt>
                <c:pt idx="53">
                  <c:v>1.4419999999999999</c:v>
                </c:pt>
                <c:pt idx="54">
                  <c:v>1.45</c:v>
                </c:pt>
                <c:pt idx="55">
                  <c:v>1.458</c:v>
                </c:pt>
                <c:pt idx="56">
                  <c:v>1.4670000000000001</c:v>
                </c:pt>
                <c:pt idx="57">
                  <c:v>1.4750000000000001</c:v>
                </c:pt>
                <c:pt idx="58">
                  <c:v>1.4830000000000001</c:v>
                </c:pt>
                <c:pt idx="59">
                  <c:v>1.492</c:v>
                </c:pt>
                <c:pt idx="60">
                  <c:v>1.5</c:v>
                </c:pt>
                <c:pt idx="61">
                  <c:v>1.508</c:v>
                </c:pt>
                <c:pt idx="62">
                  <c:v>1.5169999999999999</c:v>
                </c:pt>
                <c:pt idx="63">
                  <c:v>1.5249999999999999</c:v>
                </c:pt>
                <c:pt idx="64">
                  <c:v>1.5329999999999999</c:v>
                </c:pt>
                <c:pt idx="65">
                  <c:v>1.542</c:v>
                </c:pt>
                <c:pt idx="66">
                  <c:v>1.55</c:v>
                </c:pt>
                <c:pt idx="67">
                  <c:v>1.5580000000000001</c:v>
                </c:pt>
                <c:pt idx="68">
                  <c:v>1.5669999999999999</c:v>
                </c:pt>
                <c:pt idx="69">
                  <c:v>1.575</c:v>
                </c:pt>
                <c:pt idx="70">
                  <c:v>1.583</c:v>
                </c:pt>
                <c:pt idx="71">
                  <c:v>1.5920000000000001</c:v>
                </c:pt>
                <c:pt idx="72">
                  <c:v>1.6</c:v>
                </c:pt>
                <c:pt idx="73">
                  <c:v>1.6080000000000001</c:v>
                </c:pt>
                <c:pt idx="74">
                  <c:v>1.617</c:v>
                </c:pt>
                <c:pt idx="75">
                  <c:v>1.625</c:v>
                </c:pt>
                <c:pt idx="76">
                  <c:v>1.633</c:v>
                </c:pt>
                <c:pt idx="77">
                  <c:v>1.6419999999999999</c:v>
                </c:pt>
                <c:pt idx="78">
                  <c:v>1.65</c:v>
                </c:pt>
                <c:pt idx="79">
                  <c:v>1.6579999999999999</c:v>
                </c:pt>
                <c:pt idx="80">
                  <c:v>1.667</c:v>
                </c:pt>
                <c:pt idx="81">
                  <c:v>1.675</c:v>
                </c:pt>
                <c:pt idx="82">
                  <c:v>1.6830000000000001</c:v>
                </c:pt>
                <c:pt idx="83">
                  <c:v>1.6919999999999999</c:v>
                </c:pt>
                <c:pt idx="84">
                  <c:v>1.7</c:v>
                </c:pt>
                <c:pt idx="85">
                  <c:v>1.708</c:v>
                </c:pt>
                <c:pt idx="86">
                  <c:v>1.7170000000000001</c:v>
                </c:pt>
                <c:pt idx="87">
                  <c:v>1.7250000000000001</c:v>
                </c:pt>
                <c:pt idx="88">
                  <c:v>1.7330000000000001</c:v>
                </c:pt>
                <c:pt idx="89">
                  <c:v>1.742</c:v>
                </c:pt>
                <c:pt idx="90">
                  <c:v>1.75</c:v>
                </c:pt>
                <c:pt idx="91">
                  <c:v>1.758</c:v>
                </c:pt>
                <c:pt idx="92">
                  <c:v>1.7669999999999999</c:v>
                </c:pt>
                <c:pt idx="93">
                  <c:v>1.7749999999999999</c:v>
                </c:pt>
                <c:pt idx="94">
                  <c:v>1.7829999999999999</c:v>
                </c:pt>
                <c:pt idx="95">
                  <c:v>1.792</c:v>
                </c:pt>
                <c:pt idx="96">
                  <c:v>1.8</c:v>
                </c:pt>
                <c:pt idx="97">
                  <c:v>1.8080000000000001</c:v>
                </c:pt>
                <c:pt idx="98">
                  <c:v>1.8169999999999999</c:v>
                </c:pt>
                <c:pt idx="99">
                  <c:v>1.825</c:v>
                </c:pt>
                <c:pt idx="100">
                  <c:v>1.833</c:v>
                </c:pt>
                <c:pt idx="101">
                  <c:v>1.8420000000000001</c:v>
                </c:pt>
                <c:pt idx="102">
                  <c:v>1.85</c:v>
                </c:pt>
                <c:pt idx="103">
                  <c:v>1.8580000000000001</c:v>
                </c:pt>
                <c:pt idx="104">
                  <c:v>1.867</c:v>
                </c:pt>
                <c:pt idx="105">
                  <c:v>1.875</c:v>
                </c:pt>
                <c:pt idx="106">
                  <c:v>1.883</c:v>
                </c:pt>
                <c:pt idx="107">
                  <c:v>1.8919999999999999</c:v>
                </c:pt>
                <c:pt idx="108">
                  <c:v>1.9</c:v>
                </c:pt>
                <c:pt idx="109">
                  <c:v>1.9079999999999999</c:v>
                </c:pt>
                <c:pt idx="110">
                  <c:v>1.917</c:v>
                </c:pt>
                <c:pt idx="111">
                  <c:v>1.925</c:v>
                </c:pt>
                <c:pt idx="112">
                  <c:v>1.9330000000000001</c:v>
                </c:pt>
                <c:pt idx="113">
                  <c:v>1.9419999999999999</c:v>
                </c:pt>
                <c:pt idx="114">
                  <c:v>1.95</c:v>
                </c:pt>
                <c:pt idx="115">
                  <c:v>1.958</c:v>
                </c:pt>
                <c:pt idx="116">
                  <c:v>1.9670000000000001</c:v>
                </c:pt>
                <c:pt idx="117">
                  <c:v>1.9750000000000001</c:v>
                </c:pt>
                <c:pt idx="118">
                  <c:v>1.9830000000000001</c:v>
                </c:pt>
                <c:pt idx="119">
                  <c:v>1.992</c:v>
                </c:pt>
                <c:pt idx="120">
                  <c:v>2</c:v>
                </c:pt>
                <c:pt idx="121">
                  <c:v>2.008</c:v>
                </c:pt>
                <c:pt idx="122">
                  <c:v>2.0169999999999999</c:v>
                </c:pt>
                <c:pt idx="123">
                  <c:v>2.0249999999999999</c:v>
                </c:pt>
                <c:pt idx="124">
                  <c:v>2.0329999999999999</c:v>
                </c:pt>
                <c:pt idx="125">
                  <c:v>2.0419999999999998</c:v>
                </c:pt>
                <c:pt idx="126">
                  <c:v>2.0499999999999998</c:v>
                </c:pt>
                <c:pt idx="127">
                  <c:v>2.0579999999999998</c:v>
                </c:pt>
                <c:pt idx="128">
                  <c:v>2.0670000000000002</c:v>
                </c:pt>
                <c:pt idx="129">
                  <c:v>2.0750000000000002</c:v>
                </c:pt>
                <c:pt idx="130">
                  <c:v>2.0830000000000002</c:v>
                </c:pt>
                <c:pt idx="131">
                  <c:v>2.0920000000000001</c:v>
                </c:pt>
                <c:pt idx="132">
                  <c:v>2.1</c:v>
                </c:pt>
                <c:pt idx="133">
                  <c:v>2.1080000000000001</c:v>
                </c:pt>
                <c:pt idx="134">
                  <c:v>2.117</c:v>
                </c:pt>
                <c:pt idx="135">
                  <c:v>2.125</c:v>
                </c:pt>
                <c:pt idx="136">
                  <c:v>2.133</c:v>
                </c:pt>
                <c:pt idx="137">
                  <c:v>2.1419999999999999</c:v>
                </c:pt>
                <c:pt idx="138">
                  <c:v>2.15</c:v>
                </c:pt>
                <c:pt idx="139">
                  <c:v>2.1579999999999999</c:v>
                </c:pt>
                <c:pt idx="140">
                  <c:v>2.1669999999999998</c:v>
                </c:pt>
                <c:pt idx="141">
                  <c:v>2.1749999999999998</c:v>
                </c:pt>
                <c:pt idx="142">
                  <c:v>2.1829999999999998</c:v>
                </c:pt>
                <c:pt idx="143">
                  <c:v>2.1920000000000002</c:v>
                </c:pt>
                <c:pt idx="144">
                  <c:v>2.2000000000000002</c:v>
                </c:pt>
                <c:pt idx="145">
                  <c:v>2.2080000000000002</c:v>
                </c:pt>
                <c:pt idx="146">
                  <c:v>2.2170000000000001</c:v>
                </c:pt>
                <c:pt idx="147">
                  <c:v>2.2250000000000001</c:v>
                </c:pt>
                <c:pt idx="148">
                  <c:v>2.2330000000000001</c:v>
                </c:pt>
                <c:pt idx="149">
                  <c:v>2.242</c:v>
                </c:pt>
                <c:pt idx="150">
                  <c:v>2.25</c:v>
                </c:pt>
                <c:pt idx="151">
                  <c:v>2.258</c:v>
                </c:pt>
                <c:pt idx="152">
                  <c:v>2.2669999999999999</c:v>
                </c:pt>
                <c:pt idx="153">
                  <c:v>2.2749999999999999</c:v>
                </c:pt>
                <c:pt idx="154">
                  <c:v>2.2829999999999999</c:v>
                </c:pt>
                <c:pt idx="155">
                  <c:v>2.2919999999999998</c:v>
                </c:pt>
                <c:pt idx="156">
                  <c:v>2.2999999999999998</c:v>
                </c:pt>
                <c:pt idx="157">
                  <c:v>2.3079999999999998</c:v>
                </c:pt>
                <c:pt idx="158">
                  <c:v>2.3170000000000002</c:v>
                </c:pt>
                <c:pt idx="159">
                  <c:v>2.3250000000000002</c:v>
                </c:pt>
                <c:pt idx="160">
                  <c:v>2.3330000000000002</c:v>
                </c:pt>
                <c:pt idx="161">
                  <c:v>2.3420000000000001</c:v>
                </c:pt>
                <c:pt idx="162">
                  <c:v>2.35</c:v>
                </c:pt>
                <c:pt idx="163">
                  <c:v>2.3580000000000001</c:v>
                </c:pt>
                <c:pt idx="164">
                  <c:v>2.367</c:v>
                </c:pt>
                <c:pt idx="165">
                  <c:v>2.375</c:v>
                </c:pt>
                <c:pt idx="166">
                  <c:v>2.383</c:v>
                </c:pt>
                <c:pt idx="167">
                  <c:v>2.3919999999999999</c:v>
                </c:pt>
                <c:pt idx="168">
                  <c:v>2.4</c:v>
                </c:pt>
                <c:pt idx="169">
                  <c:v>2.4079999999999999</c:v>
                </c:pt>
                <c:pt idx="170">
                  <c:v>2.4169999999999998</c:v>
                </c:pt>
                <c:pt idx="171">
                  <c:v>2.4249999999999998</c:v>
                </c:pt>
                <c:pt idx="172">
                  <c:v>2.4329999999999998</c:v>
                </c:pt>
                <c:pt idx="173">
                  <c:v>2.4420000000000002</c:v>
                </c:pt>
                <c:pt idx="174">
                  <c:v>2.4500000000000002</c:v>
                </c:pt>
                <c:pt idx="175">
                  <c:v>2.4580000000000002</c:v>
                </c:pt>
                <c:pt idx="176">
                  <c:v>2.4670000000000001</c:v>
                </c:pt>
                <c:pt idx="177">
                  <c:v>2.4750000000000001</c:v>
                </c:pt>
                <c:pt idx="178">
                  <c:v>2.4830000000000001</c:v>
                </c:pt>
                <c:pt idx="179">
                  <c:v>2.492</c:v>
                </c:pt>
                <c:pt idx="180">
                  <c:v>2.5</c:v>
                </c:pt>
                <c:pt idx="181">
                  <c:v>2.508</c:v>
                </c:pt>
                <c:pt idx="182">
                  <c:v>2.5169999999999999</c:v>
                </c:pt>
                <c:pt idx="183">
                  <c:v>2.5249999999999999</c:v>
                </c:pt>
                <c:pt idx="184">
                  <c:v>2.5329999999999999</c:v>
                </c:pt>
                <c:pt idx="185">
                  <c:v>2.5419999999999998</c:v>
                </c:pt>
                <c:pt idx="186">
                  <c:v>2.5499999999999998</c:v>
                </c:pt>
                <c:pt idx="187">
                  <c:v>2.5579999999999998</c:v>
                </c:pt>
                <c:pt idx="188">
                  <c:v>2.5670000000000002</c:v>
                </c:pt>
                <c:pt idx="189">
                  <c:v>2.5750000000000002</c:v>
                </c:pt>
                <c:pt idx="190">
                  <c:v>2.5830000000000002</c:v>
                </c:pt>
                <c:pt idx="191">
                  <c:v>2.5920000000000001</c:v>
                </c:pt>
                <c:pt idx="192">
                  <c:v>2.6</c:v>
                </c:pt>
                <c:pt idx="193">
                  <c:v>2.6080000000000001</c:v>
                </c:pt>
                <c:pt idx="194">
                  <c:v>2.617</c:v>
                </c:pt>
                <c:pt idx="195">
                  <c:v>2.625</c:v>
                </c:pt>
                <c:pt idx="196">
                  <c:v>2.633</c:v>
                </c:pt>
                <c:pt idx="197">
                  <c:v>2.6419999999999999</c:v>
                </c:pt>
                <c:pt idx="198">
                  <c:v>2.65</c:v>
                </c:pt>
                <c:pt idx="199">
                  <c:v>2.6579999999999999</c:v>
                </c:pt>
                <c:pt idx="200">
                  <c:v>2.6669999999999998</c:v>
                </c:pt>
                <c:pt idx="201">
                  <c:v>2.6749999999999998</c:v>
                </c:pt>
                <c:pt idx="202">
                  <c:v>2.6829999999999998</c:v>
                </c:pt>
                <c:pt idx="203">
                  <c:v>2.6920000000000002</c:v>
                </c:pt>
                <c:pt idx="204">
                  <c:v>2.7</c:v>
                </c:pt>
                <c:pt idx="205">
                  <c:v>2.7080000000000002</c:v>
                </c:pt>
                <c:pt idx="206">
                  <c:v>2.7170000000000001</c:v>
                </c:pt>
                <c:pt idx="207">
                  <c:v>2.7250000000000001</c:v>
                </c:pt>
                <c:pt idx="208">
                  <c:v>2.7330000000000001</c:v>
                </c:pt>
                <c:pt idx="209">
                  <c:v>2.742</c:v>
                </c:pt>
                <c:pt idx="210">
                  <c:v>2.75</c:v>
                </c:pt>
                <c:pt idx="211">
                  <c:v>2.758</c:v>
                </c:pt>
                <c:pt idx="212">
                  <c:v>2.7669999999999999</c:v>
                </c:pt>
                <c:pt idx="213">
                  <c:v>2.7749999999999999</c:v>
                </c:pt>
                <c:pt idx="214">
                  <c:v>2.7829999999999999</c:v>
                </c:pt>
                <c:pt idx="215">
                  <c:v>2.7919999999999998</c:v>
                </c:pt>
                <c:pt idx="216">
                  <c:v>2.8</c:v>
                </c:pt>
                <c:pt idx="217">
                  <c:v>2.8079999999999998</c:v>
                </c:pt>
                <c:pt idx="218">
                  <c:v>2.8170000000000002</c:v>
                </c:pt>
                <c:pt idx="219">
                  <c:v>2.8250000000000002</c:v>
                </c:pt>
                <c:pt idx="220">
                  <c:v>2.8330000000000002</c:v>
                </c:pt>
                <c:pt idx="221">
                  <c:v>2.8420000000000001</c:v>
                </c:pt>
                <c:pt idx="222">
                  <c:v>2.85</c:v>
                </c:pt>
                <c:pt idx="223">
                  <c:v>2.8580000000000001</c:v>
                </c:pt>
                <c:pt idx="224">
                  <c:v>2.867</c:v>
                </c:pt>
                <c:pt idx="225">
                  <c:v>2.875</c:v>
                </c:pt>
                <c:pt idx="226">
                  <c:v>2.883</c:v>
                </c:pt>
                <c:pt idx="227">
                  <c:v>2.8919999999999999</c:v>
                </c:pt>
                <c:pt idx="228">
                  <c:v>2.9</c:v>
                </c:pt>
                <c:pt idx="229">
                  <c:v>2.9079999999999999</c:v>
                </c:pt>
                <c:pt idx="230">
                  <c:v>2.9169999999999998</c:v>
                </c:pt>
                <c:pt idx="231">
                  <c:v>2.9249999999999998</c:v>
                </c:pt>
                <c:pt idx="232">
                  <c:v>2.9329999999999998</c:v>
                </c:pt>
                <c:pt idx="233">
                  <c:v>2.9420000000000002</c:v>
                </c:pt>
                <c:pt idx="234">
                  <c:v>2.95</c:v>
                </c:pt>
                <c:pt idx="235">
                  <c:v>2.9580000000000002</c:v>
                </c:pt>
                <c:pt idx="236">
                  <c:v>2.9670000000000001</c:v>
                </c:pt>
                <c:pt idx="237">
                  <c:v>2.9750000000000001</c:v>
                </c:pt>
                <c:pt idx="238">
                  <c:v>2.9830000000000001</c:v>
                </c:pt>
                <c:pt idx="239">
                  <c:v>2.992</c:v>
                </c:pt>
                <c:pt idx="240">
                  <c:v>3</c:v>
                </c:pt>
                <c:pt idx="241">
                  <c:v>3.008</c:v>
                </c:pt>
                <c:pt idx="242">
                  <c:v>3.0169999999999999</c:v>
                </c:pt>
                <c:pt idx="243">
                  <c:v>3.0249999999999999</c:v>
                </c:pt>
                <c:pt idx="244">
                  <c:v>3.0329999999999999</c:v>
                </c:pt>
                <c:pt idx="245">
                  <c:v>3.0419999999999998</c:v>
                </c:pt>
                <c:pt idx="246">
                  <c:v>3.05</c:v>
                </c:pt>
                <c:pt idx="247">
                  <c:v>3.0579999999999998</c:v>
                </c:pt>
                <c:pt idx="248">
                  <c:v>3.0670000000000002</c:v>
                </c:pt>
                <c:pt idx="249">
                  <c:v>3.0750000000000002</c:v>
                </c:pt>
                <c:pt idx="250">
                  <c:v>3.0830000000000002</c:v>
                </c:pt>
                <c:pt idx="251">
                  <c:v>3.0920000000000001</c:v>
                </c:pt>
                <c:pt idx="252">
                  <c:v>3.1</c:v>
                </c:pt>
                <c:pt idx="253">
                  <c:v>3.1080000000000001</c:v>
                </c:pt>
                <c:pt idx="254">
                  <c:v>3.117</c:v>
                </c:pt>
                <c:pt idx="255">
                  <c:v>3.125</c:v>
                </c:pt>
                <c:pt idx="256">
                  <c:v>3.133</c:v>
                </c:pt>
                <c:pt idx="257">
                  <c:v>3.1419999999999999</c:v>
                </c:pt>
                <c:pt idx="258">
                  <c:v>3.15</c:v>
                </c:pt>
                <c:pt idx="259">
                  <c:v>3.1579999999999999</c:v>
                </c:pt>
                <c:pt idx="260">
                  <c:v>3.1669999999999998</c:v>
                </c:pt>
                <c:pt idx="261">
                  <c:v>3.1749999999999998</c:v>
                </c:pt>
                <c:pt idx="262">
                  <c:v>3.1829999999999998</c:v>
                </c:pt>
                <c:pt idx="263">
                  <c:v>3.1920000000000002</c:v>
                </c:pt>
                <c:pt idx="264">
                  <c:v>3.2</c:v>
                </c:pt>
                <c:pt idx="265">
                  <c:v>3.2080000000000002</c:v>
                </c:pt>
                <c:pt idx="266">
                  <c:v>3.2170000000000001</c:v>
                </c:pt>
                <c:pt idx="267">
                  <c:v>3.2250000000000001</c:v>
                </c:pt>
                <c:pt idx="268">
                  <c:v>3.2330000000000001</c:v>
                </c:pt>
                <c:pt idx="269">
                  <c:v>3.242</c:v>
                </c:pt>
                <c:pt idx="270">
                  <c:v>3.25</c:v>
                </c:pt>
                <c:pt idx="271">
                  <c:v>3.258</c:v>
                </c:pt>
                <c:pt idx="272">
                  <c:v>3.2669999999999999</c:v>
                </c:pt>
                <c:pt idx="273">
                  <c:v>3.2749999999999999</c:v>
                </c:pt>
                <c:pt idx="274">
                  <c:v>3.2829999999999999</c:v>
                </c:pt>
                <c:pt idx="275">
                  <c:v>3.2919999999999998</c:v>
                </c:pt>
                <c:pt idx="276">
                  <c:v>3.3</c:v>
                </c:pt>
                <c:pt idx="277">
                  <c:v>3.3079999999999998</c:v>
                </c:pt>
                <c:pt idx="278">
                  <c:v>3.3170000000000002</c:v>
                </c:pt>
                <c:pt idx="279">
                  <c:v>3.3250000000000002</c:v>
                </c:pt>
                <c:pt idx="280">
                  <c:v>3.3330000000000002</c:v>
                </c:pt>
                <c:pt idx="281">
                  <c:v>3.3420000000000001</c:v>
                </c:pt>
                <c:pt idx="282">
                  <c:v>3.35</c:v>
                </c:pt>
                <c:pt idx="283">
                  <c:v>3.3580000000000001</c:v>
                </c:pt>
                <c:pt idx="284">
                  <c:v>3.367</c:v>
                </c:pt>
                <c:pt idx="285">
                  <c:v>3.375</c:v>
                </c:pt>
                <c:pt idx="286">
                  <c:v>3.383</c:v>
                </c:pt>
                <c:pt idx="287">
                  <c:v>3.3919999999999999</c:v>
                </c:pt>
                <c:pt idx="288">
                  <c:v>3.4</c:v>
                </c:pt>
                <c:pt idx="289">
                  <c:v>3.4079999999999999</c:v>
                </c:pt>
                <c:pt idx="290">
                  <c:v>3.4169999999999998</c:v>
                </c:pt>
                <c:pt idx="291">
                  <c:v>3.4249999999999998</c:v>
                </c:pt>
                <c:pt idx="292">
                  <c:v>3.4329999999999998</c:v>
                </c:pt>
                <c:pt idx="293">
                  <c:v>3.4420000000000002</c:v>
                </c:pt>
                <c:pt idx="294">
                  <c:v>3.45</c:v>
                </c:pt>
                <c:pt idx="295">
                  <c:v>3.4580000000000002</c:v>
                </c:pt>
                <c:pt idx="296">
                  <c:v>3.4670000000000001</c:v>
                </c:pt>
                <c:pt idx="297">
                  <c:v>3.4750000000000001</c:v>
                </c:pt>
                <c:pt idx="298">
                  <c:v>3.4830000000000001</c:v>
                </c:pt>
                <c:pt idx="299">
                  <c:v>3.492</c:v>
                </c:pt>
                <c:pt idx="300">
                  <c:v>3.5</c:v>
                </c:pt>
                <c:pt idx="301">
                  <c:v>3.508</c:v>
                </c:pt>
                <c:pt idx="302">
                  <c:v>3.5169999999999999</c:v>
                </c:pt>
                <c:pt idx="303">
                  <c:v>3.5249999999999999</c:v>
                </c:pt>
                <c:pt idx="304">
                  <c:v>3.5329999999999999</c:v>
                </c:pt>
                <c:pt idx="305">
                  <c:v>3.5419999999999998</c:v>
                </c:pt>
                <c:pt idx="306">
                  <c:v>3.55</c:v>
                </c:pt>
                <c:pt idx="307">
                  <c:v>3.5579999999999998</c:v>
                </c:pt>
                <c:pt idx="308">
                  <c:v>3.5670000000000002</c:v>
                </c:pt>
                <c:pt idx="309">
                  <c:v>3.5750000000000002</c:v>
                </c:pt>
                <c:pt idx="310">
                  <c:v>3.5830000000000002</c:v>
                </c:pt>
                <c:pt idx="311">
                  <c:v>3.5920000000000001</c:v>
                </c:pt>
                <c:pt idx="312">
                  <c:v>3.6</c:v>
                </c:pt>
                <c:pt idx="313">
                  <c:v>3.6080000000000001</c:v>
                </c:pt>
                <c:pt idx="314">
                  <c:v>3.617</c:v>
                </c:pt>
                <c:pt idx="315">
                  <c:v>3.625</c:v>
                </c:pt>
                <c:pt idx="316">
                  <c:v>3.633</c:v>
                </c:pt>
                <c:pt idx="317">
                  <c:v>3.6419999999999999</c:v>
                </c:pt>
                <c:pt idx="318">
                  <c:v>3.65</c:v>
                </c:pt>
                <c:pt idx="319">
                  <c:v>3.6579999999999999</c:v>
                </c:pt>
                <c:pt idx="320">
                  <c:v>3.6669999999999998</c:v>
                </c:pt>
                <c:pt idx="321">
                  <c:v>3.6749999999999998</c:v>
                </c:pt>
                <c:pt idx="322">
                  <c:v>3.6829999999999998</c:v>
                </c:pt>
                <c:pt idx="323">
                  <c:v>3.6920000000000002</c:v>
                </c:pt>
                <c:pt idx="324">
                  <c:v>3.7</c:v>
                </c:pt>
                <c:pt idx="325">
                  <c:v>3.7080000000000002</c:v>
                </c:pt>
                <c:pt idx="326">
                  <c:v>3.7170000000000001</c:v>
                </c:pt>
                <c:pt idx="327">
                  <c:v>3.7250000000000001</c:v>
                </c:pt>
                <c:pt idx="328">
                  <c:v>3.7330000000000001</c:v>
                </c:pt>
                <c:pt idx="329">
                  <c:v>3.742</c:v>
                </c:pt>
                <c:pt idx="330">
                  <c:v>3.75</c:v>
                </c:pt>
                <c:pt idx="331">
                  <c:v>3.758</c:v>
                </c:pt>
                <c:pt idx="332">
                  <c:v>3.7669999999999999</c:v>
                </c:pt>
                <c:pt idx="333">
                  <c:v>3.7749999999999999</c:v>
                </c:pt>
                <c:pt idx="334">
                  <c:v>3.7829999999999999</c:v>
                </c:pt>
                <c:pt idx="335">
                  <c:v>3.7919999999999998</c:v>
                </c:pt>
                <c:pt idx="336">
                  <c:v>3.8</c:v>
                </c:pt>
                <c:pt idx="337">
                  <c:v>3.8079999999999998</c:v>
                </c:pt>
                <c:pt idx="338">
                  <c:v>3.8170000000000002</c:v>
                </c:pt>
                <c:pt idx="339">
                  <c:v>3.8250000000000002</c:v>
                </c:pt>
                <c:pt idx="340">
                  <c:v>3.8330000000000002</c:v>
                </c:pt>
                <c:pt idx="341">
                  <c:v>3.8420000000000001</c:v>
                </c:pt>
                <c:pt idx="342">
                  <c:v>3.85</c:v>
                </c:pt>
                <c:pt idx="343">
                  <c:v>3.8580000000000001</c:v>
                </c:pt>
                <c:pt idx="344">
                  <c:v>3.867</c:v>
                </c:pt>
                <c:pt idx="345">
                  <c:v>3.875</c:v>
                </c:pt>
                <c:pt idx="346">
                  <c:v>3.883</c:v>
                </c:pt>
                <c:pt idx="347">
                  <c:v>3.8919999999999999</c:v>
                </c:pt>
                <c:pt idx="348">
                  <c:v>3.9</c:v>
                </c:pt>
                <c:pt idx="349">
                  <c:v>3.9079999999999999</c:v>
                </c:pt>
                <c:pt idx="350">
                  <c:v>3.9169999999999998</c:v>
                </c:pt>
                <c:pt idx="351">
                  <c:v>3.9249999999999998</c:v>
                </c:pt>
                <c:pt idx="352">
                  <c:v>3.9329999999999998</c:v>
                </c:pt>
                <c:pt idx="353">
                  <c:v>3.9420000000000002</c:v>
                </c:pt>
                <c:pt idx="354">
                  <c:v>3.95</c:v>
                </c:pt>
                <c:pt idx="355">
                  <c:v>3.9580000000000002</c:v>
                </c:pt>
                <c:pt idx="356">
                  <c:v>3.9670000000000001</c:v>
                </c:pt>
                <c:pt idx="357">
                  <c:v>3.9750000000000001</c:v>
                </c:pt>
                <c:pt idx="358">
                  <c:v>3.9830000000000001</c:v>
                </c:pt>
                <c:pt idx="359">
                  <c:v>3.992</c:v>
                </c:pt>
                <c:pt idx="360">
                  <c:v>4</c:v>
                </c:pt>
                <c:pt idx="361">
                  <c:v>4.008</c:v>
                </c:pt>
                <c:pt idx="362">
                  <c:v>4.0170000000000003</c:v>
                </c:pt>
                <c:pt idx="363">
                  <c:v>4.0250000000000004</c:v>
                </c:pt>
                <c:pt idx="364">
                  <c:v>4.0330000000000004</c:v>
                </c:pt>
                <c:pt idx="365">
                  <c:v>4.0419999999999998</c:v>
                </c:pt>
                <c:pt idx="366">
                  <c:v>4.05</c:v>
                </c:pt>
                <c:pt idx="367">
                  <c:v>4.0579999999999998</c:v>
                </c:pt>
                <c:pt idx="368">
                  <c:v>4.0670000000000002</c:v>
                </c:pt>
                <c:pt idx="369">
                  <c:v>4.0750000000000002</c:v>
                </c:pt>
                <c:pt idx="370">
                  <c:v>4.0830000000000002</c:v>
                </c:pt>
                <c:pt idx="371">
                  <c:v>4.0919999999999996</c:v>
                </c:pt>
                <c:pt idx="372">
                  <c:v>4.0999999999999996</c:v>
                </c:pt>
                <c:pt idx="373">
                  <c:v>4.1079999999999997</c:v>
                </c:pt>
                <c:pt idx="374">
                  <c:v>4.117</c:v>
                </c:pt>
                <c:pt idx="375">
                  <c:v>4.125</c:v>
                </c:pt>
                <c:pt idx="376">
                  <c:v>4.133</c:v>
                </c:pt>
                <c:pt idx="377">
                  <c:v>4.1420000000000003</c:v>
                </c:pt>
                <c:pt idx="378">
                  <c:v>4.1500000000000004</c:v>
                </c:pt>
                <c:pt idx="379">
                  <c:v>4.1580000000000004</c:v>
                </c:pt>
                <c:pt idx="380">
                  <c:v>4.1669999999999998</c:v>
                </c:pt>
                <c:pt idx="381">
                  <c:v>4.1749999999999998</c:v>
                </c:pt>
                <c:pt idx="382">
                  <c:v>4.1829999999999998</c:v>
                </c:pt>
                <c:pt idx="383">
                  <c:v>4.1920000000000002</c:v>
                </c:pt>
                <c:pt idx="384">
                  <c:v>4.2</c:v>
                </c:pt>
                <c:pt idx="385">
                  <c:v>4.2080000000000002</c:v>
                </c:pt>
                <c:pt idx="386">
                  <c:v>4.2169999999999996</c:v>
                </c:pt>
                <c:pt idx="387">
                  <c:v>4.2249999999999996</c:v>
                </c:pt>
                <c:pt idx="388">
                  <c:v>4.2329999999999997</c:v>
                </c:pt>
                <c:pt idx="389">
                  <c:v>4.242</c:v>
                </c:pt>
                <c:pt idx="390">
                  <c:v>4.25</c:v>
                </c:pt>
                <c:pt idx="391">
                  <c:v>4.258</c:v>
                </c:pt>
                <c:pt idx="392">
                  <c:v>4.2670000000000003</c:v>
                </c:pt>
                <c:pt idx="393">
                  <c:v>4.2750000000000004</c:v>
                </c:pt>
                <c:pt idx="394">
                  <c:v>4.2830000000000004</c:v>
                </c:pt>
                <c:pt idx="395">
                  <c:v>4.2919999999999998</c:v>
                </c:pt>
                <c:pt idx="396">
                  <c:v>4.3</c:v>
                </c:pt>
                <c:pt idx="397">
                  <c:v>4.3079999999999998</c:v>
                </c:pt>
                <c:pt idx="398">
                  <c:v>4.3170000000000002</c:v>
                </c:pt>
                <c:pt idx="399">
                  <c:v>4.3250000000000002</c:v>
                </c:pt>
                <c:pt idx="400">
                  <c:v>4.3330000000000002</c:v>
                </c:pt>
                <c:pt idx="401">
                  <c:v>4.3419999999999996</c:v>
                </c:pt>
                <c:pt idx="402">
                  <c:v>4.3499999999999996</c:v>
                </c:pt>
                <c:pt idx="403">
                  <c:v>4.3579999999999997</c:v>
                </c:pt>
                <c:pt idx="404">
                  <c:v>4.367</c:v>
                </c:pt>
                <c:pt idx="405">
                  <c:v>4.375</c:v>
                </c:pt>
                <c:pt idx="406">
                  <c:v>4.383</c:v>
                </c:pt>
                <c:pt idx="407">
                  <c:v>4.3920000000000003</c:v>
                </c:pt>
                <c:pt idx="408">
                  <c:v>4.4000000000000004</c:v>
                </c:pt>
                <c:pt idx="409">
                  <c:v>4.4080000000000004</c:v>
                </c:pt>
                <c:pt idx="410">
                  <c:v>4.4169999999999998</c:v>
                </c:pt>
                <c:pt idx="411">
                  <c:v>4.4249999999999998</c:v>
                </c:pt>
                <c:pt idx="412">
                  <c:v>4.4329999999999998</c:v>
                </c:pt>
                <c:pt idx="413">
                  <c:v>4.4420000000000002</c:v>
                </c:pt>
                <c:pt idx="414">
                  <c:v>4.45</c:v>
                </c:pt>
                <c:pt idx="415">
                  <c:v>4.4580000000000002</c:v>
                </c:pt>
                <c:pt idx="416">
                  <c:v>4.4669999999999996</c:v>
                </c:pt>
                <c:pt idx="417">
                  <c:v>4.4749999999999996</c:v>
                </c:pt>
                <c:pt idx="418">
                  <c:v>4.4829999999999997</c:v>
                </c:pt>
                <c:pt idx="419">
                  <c:v>4.492</c:v>
                </c:pt>
                <c:pt idx="420">
                  <c:v>4.5</c:v>
                </c:pt>
                <c:pt idx="421">
                  <c:v>4.508</c:v>
                </c:pt>
                <c:pt idx="422">
                  <c:v>4.5170000000000003</c:v>
                </c:pt>
                <c:pt idx="423">
                  <c:v>4.5250000000000004</c:v>
                </c:pt>
                <c:pt idx="424">
                  <c:v>4.5330000000000004</c:v>
                </c:pt>
                <c:pt idx="425">
                  <c:v>4.5419999999999998</c:v>
                </c:pt>
                <c:pt idx="426">
                  <c:v>4.55</c:v>
                </c:pt>
                <c:pt idx="427">
                  <c:v>4.5579999999999998</c:v>
                </c:pt>
                <c:pt idx="428">
                  <c:v>4.5670000000000002</c:v>
                </c:pt>
                <c:pt idx="429">
                  <c:v>4.5750000000000002</c:v>
                </c:pt>
                <c:pt idx="430">
                  <c:v>4.5830000000000002</c:v>
                </c:pt>
                <c:pt idx="431">
                  <c:v>4.5919999999999996</c:v>
                </c:pt>
                <c:pt idx="432">
                  <c:v>4.5999999999999996</c:v>
                </c:pt>
                <c:pt idx="433">
                  <c:v>4.6079999999999997</c:v>
                </c:pt>
                <c:pt idx="434">
                  <c:v>4.617</c:v>
                </c:pt>
                <c:pt idx="435">
                  <c:v>4.625</c:v>
                </c:pt>
                <c:pt idx="436">
                  <c:v>4.633</c:v>
                </c:pt>
                <c:pt idx="437">
                  <c:v>4.6420000000000003</c:v>
                </c:pt>
                <c:pt idx="438">
                  <c:v>4.6500000000000004</c:v>
                </c:pt>
                <c:pt idx="439">
                  <c:v>4.6580000000000004</c:v>
                </c:pt>
                <c:pt idx="440">
                  <c:v>4.6669999999999998</c:v>
                </c:pt>
                <c:pt idx="441">
                  <c:v>4.6749999999999998</c:v>
                </c:pt>
                <c:pt idx="442">
                  <c:v>4.6829999999999998</c:v>
                </c:pt>
                <c:pt idx="443">
                  <c:v>4.6920000000000002</c:v>
                </c:pt>
                <c:pt idx="444">
                  <c:v>4.7</c:v>
                </c:pt>
                <c:pt idx="445">
                  <c:v>4.7080000000000002</c:v>
                </c:pt>
                <c:pt idx="446">
                  <c:v>4.7169999999999996</c:v>
                </c:pt>
                <c:pt idx="447">
                  <c:v>4.7249999999999996</c:v>
                </c:pt>
                <c:pt idx="448">
                  <c:v>4.7329999999999997</c:v>
                </c:pt>
                <c:pt idx="449">
                  <c:v>4.742</c:v>
                </c:pt>
                <c:pt idx="450">
                  <c:v>4.75</c:v>
                </c:pt>
                <c:pt idx="451">
                  <c:v>4.758</c:v>
                </c:pt>
                <c:pt idx="452">
                  <c:v>4.7670000000000003</c:v>
                </c:pt>
                <c:pt idx="453">
                  <c:v>4.7750000000000004</c:v>
                </c:pt>
                <c:pt idx="454">
                  <c:v>4.7830000000000004</c:v>
                </c:pt>
                <c:pt idx="455">
                  <c:v>4.7919999999999998</c:v>
                </c:pt>
                <c:pt idx="456">
                  <c:v>4.8</c:v>
                </c:pt>
                <c:pt idx="457">
                  <c:v>4.8079999999999998</c:v>
                </c:pt>
                <c:pt idx="458">
                  <c:v>4.8170000000000002</c:v>
                </c:pt>
                <c:pt idx="459">
                  <c:v>4.8250000000000002</c:v>
                </c:pt>
                <c:pt idx="460">
                  <c:v>4.8330000000000002</c:v>
                </c:pt>
                <c:pt idx="461">
                  <c:v>4.8419999999999996</c:v>
                </c:pt>
                <c:pt idx="462">
                  <c:v>4.8499999999999996</c:v>
                </c:pt>
                <c:pt idx="463">
                  <c:v>4.8579999999999997</c:v>
                </c:pt>
                <c:pt idx="464">
                  <c:v>4.867</c:v>
                </c:pt>
                <c:pt idx="465">
                  <c:v>4.875</c:v>
                </c:pt>
                <c:pt idx="466">
                  <c:v>4.883</c:v>
                </c:pt>
                <c:pt idx="467">
                  <c:v>4.8920000000000003</c:v>
                </c:pt>
                <c:pt idx="468">
                  <c:v>4.9000000000000004</c:v>
                </c:pt>
                <c:pt idx="469">
                  <c:v>4.9080000000000004</c:v>
                </c:pt>
                <c:pt idx="470">
                  <c:v>4.9169999999999998</c:v>
                </c:pt>
                <c:pt idx="471">
                  <c:v>4.9249999999999998</c:v>
                </c:pt>
                <c:pt idx="472">
                  <c:v>4.9329999999999998</c:v>
                </c:pt>
                <c:pt idx="473">
                  <c:v>4.9420000000000002</c:v>
                </c:pt>
                <c:pt idx="474">
                  <c:v>4.95</c:v>
                </c:pt>
                <c:pt idx="475">
                  <c:v>4.9580000000000002</c:v>
                </c:pt>
                <c:pt idx="476">
                  <c:v>4.9669999999999996</c:v>
                </c:pt>
                <c:pt idx="477">
                  <c:v>4.9749999999999996</c:v>
                </c:pt>
                <c:pt idx="478">
                  <c:v>4.9829999999999997</c:v>
                </c:pt>
                <c:pt idx="479">
                  <c:v>4.992</c:v>
                </c:pt>
                <c:pt idx="480">
                  <c:v>5</c:v>
                </c:pt>
                <c:pt idx="481">
                  <c:v>5.008</c:v>
                </c:pt>
                <c:pt idx="482">
                  <c:v>5.0170000000000003</c:v>
                </c:pt>
                <c:pt idx="483">
                  <c:v>5.0250000000000004</c:v>
                </c:pt>
                <c:pt idx="484">
                  <c:v>5.0330000000000004</c:v>
                </c:pt>
                <c:pt idx="485">
                  <c:v>5.0419999999999998</c:v>
                </c:pt>
                <c:pt idx="486">
                  <c:v>5.05</c:v>
                </c:pt>
                <c:pt idx="487">
                  <c:v>5.0579999999999998</c:v>
                </c:pt>
                <c:pt idx="488">
                  <c:v>5.0670000000000002</c:v>
                </c:pt>
                <c:pt idx="489">
                  <c:v>5.0750000000000002</c:v>
                </c:pt>
                <c:pt idx="490">
                  <c:v>5.0830000000000002</c:v>
                </c:pt>
                <c:pt idx="491">
                  <c:v>5.0919999999999996</c:v>
                </c:pt>
                <c:pt idx="492">
                  <c:v>5.0999999999999996</c:v>
                </c:pt>
                <c:pt idx="493">
                  <c:v>5.1079999999999997</c:v>
                </c:pt>
                <c:pt idx="494">
                  <c:v>5.117</c:v>
                </c:pt>
                <c:pt idx="495">
                  <c:v>5.125</c:v>
                </c:pt>
                <c:pt idx="496">
                  <c:v>5.133</c:v>
                </c:pt>
                <c:pt idx="497">
                  <c:v>5.1420000000000003</c:v>
                </c:pt>
                <c:pt idx="498">
                  <c:v>5.15</c:v>
                </c:pt>
                <c:pt idx="499">
                  <c:v>5.1580000000000004</c:v>
                </c:pt>
                <c:pt idx="500">
                  <c:v>5.1669999999999998</c:v>
                </c:pt>
                <c:pt idx="501">
                  <c:v>5.1749999999999998</c:v>
                </c:pt>
                <c:pt idx="502">
                  <c:v>5.1829999999999998</c:v>
                </c:pt>
                <c:pt idx="503">
                  <c:v>5.1920000000000002</c:v>
                </c:pt>
                <c:pt idx="504">
                  <c:v>5.2</c:v>
                </c:pt>
                <c:pt idx="505">
                  <c:v>5.2080000000000002</c:v>
                </c:pt>
                <c:pt idx="506">
                  <c:v>5.2169999999999996</c:v>
                </c:pt>
                <c:pt idx="507">
                  <c:v>5.2249999999999996</c:v>
                </c:pt>
                <c:pt idx="508">
                  <c:v>5.2329999999999997</c:v>
                </c:pt>
                <c:pt idx="509">
                  <c:v>5.242</c:v>
                </c:pt>
                <c:pt idx="510">
                  <c:v>5.25</c:v>
                </c:pt>
                <c:pt idx="511">
                  <c:v>5.258</c:v>
                </c:pt>
                <c:pt idx="512">
                  <c:v>5.2670000000000003</c:v>
                </c:pt>
                <c:pt idx="513">
                  <c:v>5.2750000000000004</c:v>
                </c:pt>
                <c:pt idx="514">
                  <c:v>5.2830000000000004</c:v>
                </c:pt>
                <c:pt idx="515">
                  <c:v>5.2919999999999998</c:v>
                </c:pt>
                <c:pt idx="516">
                  <c:v>5.3</c:v>
                </c:pt>
                <c:pt idx="517">
                  <c:v>5.3079999999999998</c:v>
                </c:pt>
                <c:pt idx="518">
                  <c:v>5.3170000000000002</c:v>
                </c:pt>
                <c:pt idx="519">
                  <c:v>5.3250000000000002</c:v>
                </c:pt>
                <c:pt idx="520">
                  <c:v>5.3330000000000002</c:v>
                </c:pt>
                <c:pt idx="521">
                  <c:v>5.3419999999999996</c:v>
                </c:pt>
                <c:pt idx="522">
                  <c:v>5.35</c:v>
                </c:pt>
                <c:pt idx="523">
                  <c:v>5.3579999999999997</c:v>
                </c:pt>
                <c:pt idx="524">
                  <c:v>5.367</c:v>
                </c:pt>
                <c:pt idx="525">
                  <c:v>5.375</c:v>
                </c:pt>
                <c:pt idx="526">
                  <c:v>5.383</c:v>
                </c:pt>
                <c:pt idx="527">
                  <c:v>5.3920000000000003</c:v>
                </c:pt>
                <c:pt idx="528">
                  <c:v>5.4</c:v>
                </c:pt>
                <c:pt idx="529">
                  <c:v>5.4080000000000004</c:v>
                </c:pt>
                <c:pt idx="530">
                  <c:v>5.4169999999999998</c:v>
                </c:pt>
                <c:pt idx="531">
                  <c:v>5.4249999999999998</c:v>
                </c:pt>
                <c:pt idx="532">
                  <c:v>5.4329999999999998</c:v>
                </c:pt>
                <c:pt idx="533">
                  <c:v>5.4420000000000002</c:v>
                </c:pt>
                <c:pt idx="534">
                  <c:v>5.45</c:v>
                </c:pt>
                <c:pt idx="535">
                  <c:v>5.4580000000000002</c:v>
                </c:pt>
                <c:pt idx="536">
                  <c:v>5.4669999999999996</c:v>
                </c:pt>
                <c:pt idx="537">
                  <c:v>5.4749999999999996</c:v>
                </c:pt>
                <c:pt idx="538">
                  <c:v>5.4829999999999997</c:v>
                </c:pt>
                <c:pt idx="539">
                  <c:v>5.492</c:v>
                </c:pt>
                <c:pt idx="540">
                  <c:v>5.5</c:v>
                </c:pt>
                <c:pt idx="541">
                  <c:v>5.508</c:v>
                </c:pt>
                <c:pt idx="542">
                  <c:v>5.5170000000000003</c:v>
                </c:pt>
                <c:pt idx="543">
                  <c:v>5.5250000000000004</c:v>
                </c:pt>
                <c:pt idx="544">
                  <c:v>5.5330000000000004</c:v>
                </c:pt>
                <c:pt idx="545">
                  <c:v>5.5419999999999998</c:v>
                </c:pt>
                <c:pt idx="546">
                  <c:v>5.55</c:v>
                </c:pt>
                <c:pt idx="547">
                  <c:v>5.5579999999999998</c:v>
                </c:pt>
                <c:pt idx="548">
                  <c:v>5.5670000000000002</c:v>
                </c:pt>
                <c:pt idx="549">
                  <c:v>5.5750000000000002</c:v>
                </c:pt>
                <c:pt idx="550">
                  <c:v>5.5830000000000002</c:v>
                </c:pt>
                <c:pt idx="551">
                  <c:v>5.5919999999999996</c:v>
                </c:pt>
                <c:pt idx="552">
                  <c:v>5.6</c:v>
                </c:pt>
                <c:pt idx="553">
                  <c:v>5.6079999999999997</c:v>
                </c:pt>
                <c:pt idx="554">
                  <c:v>5.617</c:v>
                </c:pt>
                <c:pt idx="555">
                  <c:v>5.625</c:v>
                </c:pt>
                <c:pt idx="556">
                  <c:v>5.633</c:v>
                </c:pt>
                <c:pt idx="557">
                  <c:v>5.6420000000000003</c:v>
                </c:pt>
                <c:pt idx="558">
                  <c:v>5.65</c:v>
                </c:pt>
                <c:pt idx="559">
                  <c:v>5.6580000000000004</c:v>
                </c:pt>
                <c:pt idx="560">
                  <c:v>5.6669999999999998</c:v>
                </c:pt>
                <c:pt idx="561">
                  <c:v>5.6749999999999998</c:v>
                </c:pt>
                <c:pt idx="562">
                  <c:v>5.6829999999999998</c:v>
                </c:pt>
                <c:pt idx="563">
                  <c:v>5.6920000000000002</c:v>
                </c:pt>
                <c:pt idx="564">
                  <c:v>5.7</c:v>
                </c:pt>
                <c:pt idx="565">
                  <c:v>5.7080000000000002</c:v>
                </c:pt>
                <c:pt idx="566">
                  <c:v>5.7169999999999996</c:v>
                </c:pt>
                <c:pt idx="567">
                  <c:v>5.7249999999999996</c:v>
                </c:pt>
                <c:pt idx="568">
                  <c:v>5.7329999999999997</c:v>
                </c:pt>
                <c:pt idx="569">
                  <c:v>5.742</c:v>
                </c:pt>
                <c:pt idx="570">
                  <c:v>5.75</c:v>
                </c:pt>
                <c:pt idx="571">
                  <c:v>5.758</c:v>
                </c:pt>
                <c:pt idx="572">
                  <c:v>5.7670000000000003</c:v>
                </c:pt>
                <c:pt idx="573">
                  <c:v>5.7750000000000004</c:v>
                </c:pt>
                <c:pt idx="574">
                  <c:v>5.7830000000000004</c:v>
                </c:pt>
                <c:pt idx="575">
                  <c:v>5.7919999999999998</c:v>
                </c:pt>
                <c:pt idx="576">
                  <c:v>5.8</c:v>
                </c:pt>
                <c:pt idx="577">
                  <c:v>5.8079999999999998</c:v>
                </c:pt>
                <c:pt idx="578">
                  <c:v>5.8170000000000002</c:v>
                </c:pt>
                <c:pt idx="579">
                  <c:v>5.8250000000000002</c:v>
                </c:pt>
                <c:pt idx="580">
                  <c:v>5.8330000000000002</c:v>
                </c:pt>
                <c:pt idx="581">
                  <c:v>5.8419999999999996</c:v>
                </c:pt>
                <c:pt idx="582">
                  <c:v>5.85</c:v>
                </c:pt>
                <c:pt idx="583">
                  <c:v>5.8579999999999997</c:v>
                </c:pt>
                <c:pt idx="584">
                  <c:v>5.867</c:v>
                </c:pt>
                <c:pt idx="585">
                  <c:v>5.875</c:v>
                </c:pt>
                <c:pt idx="586">
                  <c:v>5.883</c:v>
                </c:pt>
                <c:pt idx="587">
                  <c:v>5.8920000000000003</c:v>
                </c:pt>
                <c:pt idx="588">
                  <c:v>5.9</c:v>
                </c:pt>
                <c:pt idx="589">
                  <c:v>5.9080000000000004</c:v>
                </c:pt>
                <c:pt idx="590">
                  <c:v>5.9169999999999998</c:v>
                </c:pt>
                <c:pt idx="591">
                  <c:v>5.9249999999999998</c:v>
                </c:pt>
                <c:pt idx="592">
                  <c:v>5.9329999999999998</c:v>
                </c:pt>
                <c:pt idx="593">
                  <c:v>5.9420000000000002</c:v>
                </c:pt>
                <c:pt idx="594">
                  <c:v>5.95</c:v>
                </c:pt>
                <c:pt idx="595">
                  <c:v>5.9580000000000002</c:v>
                </c:pt>
                <c:pt idx="596">
                  <c:v>5.9669999999999996</c:v>
                </c:pt>
                <c:pt idx="597">
                  <c:v>5.9749999999999996</c:v>
                </c:pt>
                <c:pt idx="598">
                  <c:v>5.9829999999999997</c:v>
                </c:pt>
                <c:pt idx="599">
                  <c:v>5.992</c:v>
                </c:pt>
                <c:pt idx="600">
                  <c:v>6</c:v>
                </c:pt>
                <c:pt idx="601">
                  <c:v>6.008</c:v>
                </c:pt>
                <c:pt idx="602">
                  <c:v>6.0170000000000003</c:v>
                </c:pt>
                <c:pt idx="603">
                  <c:v>6.0250000000000004</c:v>
                </c:pt>
                <c:pt idx="604">
                  <c:v>6.0330000000000004</c:v>
                </c:pt>
                <c:pt idx="605">
                  <c:v>6.0419999999999998</c:v>
                </c:pt>
                <c:pt idx="606">
                  <c:v>6.05</c:v>
                </c:pt>
                <c:pt idx="607">
                  <c:v>6.0579999999999998</c:v>
                </c:pt>
                <c:pt idx="608">
                  <c:v>6.0670000000000002</c:v>
                </c:pt>
                <c:pt idx="609">
                  <c:v>6.0750000000000002</c:v>
                </c:pt>
                <c:pt idx="610">
                  <c:v>6.0830000000000002</c:v>
                </c:pt>
                <c:pt idx="611">
                  <c:v>6.0919999999999996</c:v>
                </c:pt>
                <c:pt idx="612">
                  <c:v>6.1</c:v>
                </c:pt>
                <c:pt idx="613">
                  <c:v>6.1079999999999997</c:v>
                </c:pt>
                <c:pt idx="614">
                  <c:v>6.117</c:v>
                </c:pt>
                <c:pt idx="615">
                  <c:v>6.125</c:v>
                </c:pt>
                <c:pt idx="616">
                  <c:v>6.133</c:v>
                </c:pt>
                <c:pt idx="617">
                  <c:v>6.1420000000000003</c:v>
                </c:pt>
                <c:pt idx="618">
                  <c:v>6.15</c:v>
                </c:pt>
                <c:pt idx="619">
                  <c:v>6.1580000000000004</c:v>
                </c:pt>
                <c:pt idx="620">
                  <c:v>6.1669999999999998</c:v>
                </c:pt>
                <c:pt idx="621">
                  <c:v>6.1749999999999998</c:v>
                </c:pt>
                <c:pt idx="622">
                  <c:v>6.1829999999999998</c:v>
                </c:pt>
                <c:pt idx="623">
                  <c:v>6.1920000000000002</c:v>
                </c:pt>
                <c:pt idx="624">
                  <c:v>6.2</c:v>
                </c:pt>
                <c:pt idx="625">
                  <c:v>6.2080000000000002</c:v>
                </c:pt>
                <c:pt idx="626">
                  <c:v>6.2169999999999996</c:v>
                </c:pt>
                <c:pt idx="627">
                  <c:v>6.2249999999999996</c:v>
                </c:pt>
                <c:pt idx="628">
                  <c:v>6.2329999999999997</c:v>
                </c:pt>
                <c:pt idx="629">
                  <c:v>6.242</c:v>
                </c:pt>
                <c:pt idx="630">
                  <c:v>6.25</c:v>
                </c:pt>
                <c:pt idx="631">
                  <c:v>6.258</c:v>
                </c:pt>
                <c:pt idx="632">
                  <c:v>6.2670000000000003</c:v>
                </c:pt>
                <c:pt idx="633">
                  <c:v>6.2750000000000004</c:v>
                </c:pt>
                <c:pt idx="634">
                  <c:v>6.2830000000000004</c:v>
                </c:pt>
                <c:pt idx="635">
                  <c:v>6.2919999999999998</c:v>
                </c:pt>
                <c:pt idx="636">
                  <c:v>6.3</c:v>
                </c:pt>
                <c:pt idx="637">
                  <c:v>6.3079999999999998</c:v>
                </c:pt>
                <c:pt idx="638">
                  <c:v>6.3170000000000002</c:v>
                </c:pt>
                <c:pt idx="639">
                  <c:v>6.3250000000000002</c:v>
                </c:pt>
                <c:pt idx="640">
                  <c:v>6.3330000000000002</c:v>
                </c:pt>
                <c:pt idx="641">
                  <c:v>6.3419999999999996</c:v>
                </c:pt>
                <c:pt idx="642">
                  <c:v>6.35</c:v>
                </c:pt>
                <c:pt idx="643">
                  <c:v>6.3579999999999997</c:v>
                </c:pt>
                <c:pt idx="644">
                  <c:v>6.367</c:v>
                </c:pt>
                <c:pt idx="645">
                  <c:v>6.375</c:v>
                </c:pt>
                <c:pt idx="646">
                  <c:v>6.383</c:v>
                </c:pt>
                <c:pt idx="647">
                  <c:v>6.3920000000000003</c:v>
                </c:pt>
                <c:pt idx="648">
                  <c:v>6.4</c:v>
                </c:pt>
                <c:pt idx="649">
                  <c:v>6.4080000000000004</c:v>
                </c:pt>
                <c:pt idx="650">
                  <c:v>6.4169999999999998</c:v>
                </c:pt>
                <c:pt idx="651">
                  <c:v>6.4249999999999998</c:v>
                </c:pt>
                <c:pt idx="652">
                  <c:v>6.4329999999999998</c:v>
                </c:pt>
                <c:pt idx="653">
                  <c:v>6.4420000000000002</c:v>
                </c:pt>
                <c:pt idx="654">
                  <c:v>6.45</c:v>
                </c:pt>
                <c:pt idx="655">
                  <c:v>6.4580000000000002</c:v>
                </c:pt>
                <c:pt idx="656">
                  <c:v>6.4669999999999996</c:v>
                </c:pt>
                <c:pt idx="657">
                  <c:v>6.4749999999999996</c:v>
                </c:pt>
                <c:pt idx="658">
                  <c:v>6.4829999999999997</c:v>
                </c:pt>
                <c:pt idx="659">
                  <c:v>6.492</c:v>
                </c:pt>
                <c:pt idx="660">
                  <c:v>6.5</c:v>
                </c:pt>
                <c:pt idx="661">
                  <c:v>6.508</c:v>
                </c:pt>
                <c:pt idx="662">
                  <c:v>6.5170000000000003</c:v>
                </c:pt>
                <c:pt idx="663">
                  <c:v>6.5250000000000004</c:v>
                </c:pt>
                <c:pt idx="664">
                  <c:v>6.5330000000000004</c:v>
                </c:pt>
                <c:pt idx="665">
                  <c:v>6.5419999999999998</c:v>
                </c:pt>
                <c:pt idx="666">
                  <c:v>6.55</c:v>
                </c:pt>
                <c:pt idx="667">
                  <c:v>6.5579999999999998</c:v>
                </c:pt>
                <c:pt idx="668">
                  <c:v>6.5670000000000002</c:v>
                </c:pt>
                <c:pt idx="669">
                  <c:v>6.5750000000000002</c:v>
                </c:pt>
                <c:pt idx="670">
                  <c:v>6.5830000000000002</c:v>
                </c:pt>
                <c:pt idx="671">
                  <c:v>6.5919999999999996</c:v>
                </c:pt>
                <c:pt idx="672">
                  <c:v>6.6</c:v>
                </c:pt>
                <c:pt idx="673">
                  <c:v>6.6079999999999997</c:v>
                </c:pt>
                <c:pt idx="674">
                  <c:v>6.617</c:v>
                </c:pt>
                <c:pt idx="675">
                  <c:v>6.625</c:v>
                </c:pt>
                <c:pt idx="676">
                  <c:v>6.633</c:v>
                </c:pt>
                <c:pt idx="677">
                  <c:v>6.6420000000000003</c:v>
                </c:pt>
                <c:pt idx="678">
                  <c:v>6.65</c:v>
                </c:pt>
                <c:pt idx="679">
                  <c:v>6.6580000000000004</c:v>
                </c:pt>
                <c:pt idx="680">
                  <c:v>6.6669999999999998</c:v>
                </c:pt>
                <c:pt idx="681">
                  <c:v>6.6749999999999998</c:v>
                </c:pt>
                <c:pt idx="682">
                  <c:v>6.6829999999999998</c:v>
                </c:pt>
                <c:pt idx="683">
                  <c:v>6.6920000000000002</c:v>
                </c:pt>
                <c:pt idx="684">
                  <c:v>6.7</c:v>
                </c:pt>
                <c:pt idx="685">
                  <c:v>6.7080000000000002</c:v>
                </c:pt>
                <c:pt idx="686">
                  <c:v>6.7169999999999996</c:v>
                </c:pt>
                <c:pt idx="687">
                  <c:v>6.7249999999999996</c:v>
                </c:pt>
                <c:pt idx="688">
                  <c:v>6.7329999999999997</c:v>
                </c:pt>
                <c:pt idx="689">
                  <c:v>6.742</c:v>
                </c:pt>
                <c:pt idx="690">
                  <c:v>6.75</c:v>
                </c:pt>
                <c:pt idx="691">
                  <c:v>6.758</c:v>
                </c:pt>
                <c:pt idx="692">
                  <c:v>6.7670000000000003</c:v>
                </c:pt>
                <c:pt idx="693">
                  <c:v>6.7750000000000004</c:v>
                </c:pt>
                <c:pt idx="694">
                  <c:v>6.7830000000000004</c:v>
                </c:pt>
                <c:pt idx="695">
                  <c:v>6.7919999999999998</c:v>
                </c:pt>
                <c:pt idx="696">
                  <c:v>6.8</c:v>
                </c:pt>
                <c:pt idx="697">
                  <c:v>6.8079999999999998</c:v>
                </c:pt>
                <c:pt idx="698">
                  <c:v>6.8170000000000002</c:v>
                </c:pt>
                <c:pt idx="699">
                  <c:v>6.8250000000000002</c:v>
                </c:pt>
                <c:pt idx="700">
                  <c:v>6.8330000000000002</c:v>
                </c:pt>
                <c:pt idx="701">
                  <c:v>6.8419999999999996</c:v>
                </c:pt>
                <c:pt idx="702">
                  <c:v>6.85</c:v>
                </c:pt>
                <c:pt idx="703">
                  <c:v>6.8579999999999997</c:v>
                </c:pt>
                <c:pt idx="704">
                  <c:v>6.867</c:v>
                </c:pt>
                <c:pt idx="705">
                  <c:v>6.875</c:v>
                </c:pt>
                <c:pt idx="706">
                  <c:v>6.883</c:v>
                </c:pt>
                <c:pt idx="707">
                  <c:v>6.8920000000000003</c:v>
                </c:pt>
                <c:pt idx="708">
                  <c:v>6.9</c:v>
                </c:pt>
                <c:pt idx="709">
                  <c:v>6.9080000000000004</c:v>
                </c:pt>
                <c:pt idx="710">
                  <c:v>6.9169999999999998</c:v>
                </c:pt>
                <c:pt idx="711">
                  <c:v>6.9249999999999998</c:v>
                </c:pt>
                <c:pt idx="712">
                  <c:v>6.9329999999999998</c:v>
                </c:pt>
                <c:pt idx="713">
                  <c:v>6.9420000000000002</c:v>
                </c:pt>
                <c:pt idx="714">
                  <c:v>6.95</c:v>
                </c:pt>
                <c:pt idx="715">
                  <c:v>6.9580000000000002</c:v>
                </c:pt>
                <c:pt idx="716">
                  <c:v>6.9669999999999996</c:v>
                </c:pt>
                <c:pt idx="717">
                  <c:v>6.9749999999999996</c:v>
                </c:pt>
                <c:pt idx="718">
                  <c:v>6.9829999999999997</c:v>
                </c:pt>
                <c:pt idx="719">
                  <c:v>6.992</c:v>
                </c:pt>
                <c:pt idx="720">
                  <c:v>7</c:v>
                </c:pt>
                <c:pt idx="721">
                  <c:v>7.008</c:v>
                </c:pt>
                <c:pt idx="722">
                  <c:v>7.0170000000000003</c:v>
                </c:pt>
                <c:pt idx="723">
                  <c:v>7.0250000000000004</c:v>
                </c:pt>
                <c:pt idx="724">
                  <c:v>7.0330000000000004</c:v>
                </c:pt>
                <c:pt idx="725">
                  <c:v>7.0419999999999998</c:v>
                </c:pt>
                <c:pt idx="726">
                  <c:v>7.05</c:v>
                </c:pt>
                <c:pt idx="727">
                  <c:v>7.0579999999999998</c:v>
                </c:pt>
                <c:pt idx="728">
                  <c:v>7.0670000000000002</c:v>
                </c:pt>
                <c:pt idx="729">
                  <c:v>7.0750000000000002</c:v>
                </c:pt>
                <c:pt idx="730">
                  <c:v>7.0830000000000002</c:v>
                </c:pt>
                <c:pt idx="731">
                  <c:v>7.0919999999999996</c:v>
                </c:pt>
                <c:pt idx="732">
                  <c:v>7.1</c:v>
                </c:pt>
                <c:pt idx="733">
                  <c:v>7.1079999999999997</c:v>
                </c:pt>
                <c:pt idx="734">
                  <c:v>7.117</c:v>
                </c:pt>
                <c:pt idx="735">
                  <c:v>7.125</c:v>
                </c:pt>
                <c:pt idx="736">
                  <c:v>7.133</c:v>
                </c:pt>
                <c:pt idx="737">
                  <c:v>7.1420000000000003</c:v>
                </c:pt>
                <c:pt idx="738">
                  <c:v>7.15</c:v>
                </c:pt>
                <c:pt idx="739">
                  <c:v>7.1580000000000004</c:v>
                </c:pt>
                <c:pt idx="740">
                  <c:v>7.1669999999999998</c:v>
                </c:pt>
                <c:pt idx="741">
                  <c:v>7.1749999999999998</c:v>
                </c:pt>
                <c:pt idx="742">
                  <c:v>7.1829999999999998</c:v>
                </c:pt>
                <c:pt idx="743">
                  <c:v>7.1920000000000002</c:v>
                </c:pt>
                <c:pt idx="744">
                  <c:v>7.2</c:v>
                </c:pt>
                <c:pt idx="745">
                  <c:v>7.2080000000000002</c:v>
                </c:pt>
                <c:pt idx="746">
                  <c:v>7.2169999999999996</c:v>
                </c:pt>
                <c:pt idx="747">
                  <c:v>7.2249999999999996</c:v>
                </c:pt>
                <c:pt idx="748">
                  <c:v>7.2329999999999997</c:v>
                </c:pt>
                <c:pt idx="749">
                  <c:v>7.242</c:v>
                </c:pt>
                <c:pt idx="750">
                  <c:v>7.25</c:v>
                </c:pt>
                <c:pt idx="751">
                  <c:v>7.258</c:v>
                </c:pt>
                <c:pt idx="752">
                  <c:v>7.2670000000000003</c:v>
                </c:pt>
                <c:pt idx="753">
                  <c:v>7.2750000000000004</c:v>
                </c:pt>
                <c:pt idx="754">
                  <c:v>7.2830000000000004</c:v>
                </c:pt>
                <c:pt idx="755">
                  <c:v>7.2919999999999998</c:v>
                </c:pt>
                <c:pt idx="756">
                  <c:v>7.3</c:v>
                </c:pt>
                <c:pt idx="757">
                  <c:v>7.3079999999999998</c:v>
                </c:pt>
                <c:pt idx="758">
                  <c:v>7.3170000000000002</c:v>
                </c:pt>
                <c:pt idx="759">
                  <c:v>7.3250000000000002</c:v>
                </c:pt>
                <c:pt idx="760">
                  <c:v>7.3330000000000002</c:v>
                </c:pt>
                <c:pt idx="761">
                  <c:v>7.3419999999999996</c:v>
                </c:pt>
                <c:pt idx="762">
                  <c:v>7.35</c:v>
                </c:pt>
                <c:pt idx="763">
                  <c:v>7.3579999999999997</c:v>
                </c:pt>
                <c:pt idx="764">
                  <c:v>7.367</c:v>
                </c:pt>
                <c:pt idx="765">
                  <c:v>7.375</c:v>
                </c:pt>
                <c:pt idx="766">
                  <c:v>7.383</c:v>
                </c:pt>
                <c:pt idx="767">
                  <c:v>7.3920000000000003</c:v>
                </c:pt>
                <c:pt idx="768">
                  <c:v>7.4</c:v>
                </c:pt>
                <c:pt idx="769">
                  <c:v>7.4080000000000004</c:v>
                </c:pt>
                <c:pt idx="770">
                  <c:v>7.4169999999999998</c:v>
                </c:pt>
                <c:pt idx="771">
                  <c:v>7.4249999999999998</c:v>
                </c:pt>
                <c:pt idx="772">
                  <c:v>7.4329999999999998</c:v>
                </c:pt>
                <c:pt idx="773">
                  <c:v>7.4420000000000002</c:v>
                </c:pt>
                <c:pt idx="774">
                  <c:v>7.45</c:v>
                </c:pt>
                <c:pt idx="775">
                  <c:v>7.4580000000000002</c:v>
                </c:pt>
                <c:pt idx="776">
                  <c:v>7.4669999999999996</c:v>
                </c:pt>
                <c:pt idx="777">
                  <c:v>7.4749999999999996</c:v>
                </c:pt>
                <c:pt idx="778">
                  <c:v>7.4829999999999997</c:v>
                </c:pt>
                <c:pt idx="779">
                  <c:v>7.492</c:v>
                </c:pt>
                <c:pt idx="780">
                  <c:v>7.5</c:v>
                </c:pt>
                <c:pt idx="781">
                  <c:v>7.508</c:v>
                </c:pt>
                <c:pt idx="782">
                  <c:v>7.5170000000000003</c:v>
                </c:pt>
                <c:pt idx="783">
                  <c:v>7.5250000000000004</c:v>
                </c:pt>
                <c:pt idx="784">
                  <c:v>7.5330000000000004</c:v>
                </c:pt>
                <c:pt idx="785">
                  <c:v>7.5419999999999998</c:v>
                </c:pt>
                <c:pt idx="786">
                  <c:v>7.55</c:v>
                </c:pt>
                <c:pt idx="787">
                  <c:v>7.5579999999999998</c:v>
                </c:pt>
                <c:pt idx="788">
                  <c:v>7.5670000000000002</c:v>
                </c:pt>
                <c:pt idx="789">
                  <c:v>7.5750000000000002</c:v>
                </c:pt>
                <c:pt idx="790">
                  <c:v>7.5830000000000002</c:v>
                </c:pt>
                <c:pt idx="791">
                  <c:v>7.5919999999999996</c:v>
                </c:pt>
                <c:pt idx="792">
                  <c:v>7.6</c:v>
                </c:pt>
                <c:pt idx="793">
                  <c:v>7.6079999999999997</c:v>
                </c:pt>
                <c:pt idx="794">
                  <c:v>7.617</c:v>
                </c:pt>
                <c:pt idx="795">
                  <c:v>7.625</c:v>
                </c:pt>
                <c:pt idx="796">
                  <c:v>7.633</c:v>
                </c:pt>
                <c:pt idx="797">
                  <c:v>7.6420000000000003</c:v>
                </c:pt>
                <c:pt idx="798">
                  <c:v>7.65</c:v>
                </c:pt>
                <c:pt idx="799">
                  <c:v>7.6580000000000004</c:v>
                </c:pt>
                <c:pt idx="800">
                  <c:v>7.6669999999999998</c:v>
                </c:pt>
                <c:pt idx="801">
                  <c:v>7.6749999999999998</c:v>
                </c:pt>
                <c:pt idx="802">
                  <c:v>7.6829999999999998</c:v>
                </c:pt>
                <c:pt idx="803">
                  <c:v>7.6920000000000002</c:v>
                </c:pt>
                <c:pt idx="804">
                  <c:v>7.7</c:v>
                </c:pt>
                <c:pt idx="805">
                  <c:v>7.7080000000000002</c:v>
                </c:pt>
                <c:pt idx="806">
                  <c:v>7.7169999999999996</c:v>
                </c:pt>
                <c:pt idx="807">
                  <c:v>7.7249999999999996</c:v>
                </c:pt>
                <c:pt idx="808">
                  <c:v>7.7329999999999997</c:v>
                </c:pt>
                <c:pt idx="809">
                  <c:v>7.742</c:v>
                </c:pt>
                <c:pt idx="810">
                  <c:v>7.75</c:v>
                </c:pt>
                <c:pt idx="811">
                  <c:v>7.758</c:v>
                </c:pt>
                <c:pt idx="812">
                  <c:v>7.7670000000000003</c:v>
                </c:pt>
                <c:pt idx="813">
                  <c:v>7.7750000000000004</c:v>
                </c:pt>
                <c:pt idx="814">
                  <c:v>7.7830000000000004</c:v>
                </c:pt>
                <c:pt idx="815">
                  <c:v>7.7919999999999998</c:v>
                </c:pt>
                <c:pt idx="816">
                  <c:v>7.8</c:v>
                </c:pt>
                <c:pt idx="817">
                  <c:v>7.8079999999999998</c:v>
                </c:pt>
                <c:pt idx="818">
                  <c:v>7.8170000000000002</c:v>
                </c:pt>
                <c:pt idx="819">
                  <c:v>7.8250000000000002</c:v>
                </c:pt>
                <c:pt idx="820">
                  <c:v>7.8330000000000002</c:v>
                </c:pt>
                <c:pt idx="821">
                  <c:v>7.8419999999999996</c:v>
                </c:pt>
                <c:pt idx="822">
                  <c:v>7.85</c:v>
                </c:pt>
                <c:pt idx="823">
                  <c:v>7.8579999999999997</c:v>
                </c:pt>
                <c:pt idx="824">
                  <c:v>7.867</c:v>
                </c:pt>
                <c:pt idx="825">
                  <c:v>7.875</c:v>
                </c:pt>
                <c:pt idx="826">
                  <c:v>7.883</c:v>
                </c:pt>
                <c:pt idx="827">
                  <c:v>7.8920000000000003</c:v>
                </c:pt>
                <c:pt idx="828">
                  <c:v>7.9</c:v>
                </c:pt>
                <c:pt idx="829">
                  <c:v>7.9080000000000004</c:v>
                </c:pt>
                <c:pt idx="830">
                  <c:v>7.9169999999999998</c:v>
                </c:pt>
                <c:pt idx="831">
                  <c:v>7.9249999999999998</c:v>
                </c:pt>
                <c:pt idx="832">
                  <c:v>7.9329999999999998</c:v>
                </c:pt>
                <c:pt idx="833">
                  <c:v>7.9420000000000002</c:v>
                </c:pt>
                <c:pt idx="834">
                  <c:v>7.95</c:v>
                </c:pt>
                <c:pt idx="835">
                  <c:v>7.9580000000000002</c:v>
                </c:pt>
                <c:pt idx="836">
                  <c:v>7.9669999999999996</c:v>
                </c:pt>
                <c:pt idx="837">
                  <c:v>7.9749999999999996</c:v>
                </c:pt>
                <c:pt idx="838">
                  <c:v>7.9829999999999997</c:v>
                </c:pt>
                <c:pt idx="839">
                  <c:v>7.992</c:v>
                </c:pt>
                <c:pt idx="840">
                  <c:v>8</c:v>
                </c:pt>
                <c:pt idx="841">
                  <c:v>8.0079999999999991</c:v>
                </c:pt>
                <c:pt idx="842">
                  <c:v>8.0169999999999995</c:v>
                </c:pt>
                <c:pt idx="843">
                  <c:v>8.0250000000000004</c:v>
                </c:pt>
                <c:pt idx="844">
                  <c:v>8.0329999999999995</c:v>
                </c:pt>
                <c:pt idx="845">
                  <c:v>8.0419999999999998</c:v>
                </c:pt>
                <c:pt idx="846">
                  <c:v>8.0500000000000007</c:v>
                </c:pt>
                <c:pt idx="847">
                  <c:v>8.0579999999999998</c:v>
                </c:pt>
                <c:pt idx="848">
                  <c:v>8.0670000000000002</c:v>
                </c:pt>
                <c:pt idx="849">
                  <c:v>8.0749999999999993</c:v>
                </c:pt>
                <c:pt idx="850">
                  <c:v>8.0830000000000002</c:v>
                </c:pt>
                <c:pt idx="851">
                  <c:v>8.0920000000000005</c:v>
                </c:pt>
                <c:pt idx="852">
                  <c:v>8.1</c:v>
                </c:pt>
                <c:pt idx="853">
                  <c:v>8.1080000000000005</c:v>
                </c:pt>
                <c:pt idx="854">
                  <c:v>8.1170000000000009</c:v>
                </c:pt>
                <c:pt idx="855">
                  <c:v>8.125</c:v>
                </c:pt>
                <c:pt idx="856">
                  <c:v>8.1329999999999991</c:v>
                </c:pt>
                <c:pt idx="857">
                  <c:v>8.1419999999999995</c:v>
                </c:pt>
                <c:pt idx="858">
                  <c:v>8.15</c:v>
                </c:pt>
                <c:pt idx="859">
                  <c:v>8.1579999999999995</c:v>
                </c:pt>
                <c:pt idx="860">
                  <c:v>8.1669999999999998</c:v>
                </c:pt>
                <c:pt idx="861">
                  <c:v>8.1750000000000007</c:v>
                </c:pt>
                <c:pt idx="862">
                  <c:v>8.1829999999999998</c:v>
                </c:pt>
                <c:pt idx="863">
                  <c:v>8.1920000000000002</c:v>
                </c:pt>
                <c:pt idx="864">
                  <c:v>8.1999999999999993</c:v>
                </c:pt>
                <c:pt idx="865">
                  <c:v>8.2080000000000002</c:v>
                </c:pt>
                <c:pt idx="866">
                  <c:v>8.2170000000000005</c:v>
                </c:pt>
                <c:pt idx="867">
                  <c:v>8.2249999999999996</c:v>
                </c:pt>
                <c:pt idx="868">
                  <c:v>8.2330000000000005</c:v>
                </c:pt>
                <c:pt idx="869">
                  <c:v>8.2420000000000009</c:v>
                </c:pt>
                <c:pt idx="870">
                  <c:v>8.25</c:v>
                </c:pt>
                <c:pt idx="871">
                  <c:v>8.2579999999999991</c:v>
                </c:pt>
                <c:pt idx="872">
                  <c:v>8.2669999999999995</c:v>
                </c:pt>
                <c:pt idx="873">
                  <c:v>8.2750000000000004</c:v>
                </c:pt>
                <c:pt idx="874">
                  <c:v>8.2829999999999995</c:v>
                </c:pt>
                <c:pt idx="875">
                  <c:v>8.2919999999999998</c:v>
                </c:pt>
                <c:pt idx="876">
                  <c:v>8.3000000000000007</c:v>
                </c:pt>
                <c:pt idx="877">
                  <c:v>8.3079999999999998</c:v>
                </c:pt>
                <c:pt idx="878">
                  <c:v>8.3170000000000002</c:v>
                </c:pt>
                <c:pt idx="879">
                  <c:v>8.3249999999999993</c:v>
                </c:pt>
                <c:pt idx="880">
                  <c:v>8.3330000000000002</c:v>
                </c:pt>
                <c:pt idx="881">
                  <c:v>8.3420000000000005</c:v>
                </c:pt>
                <c:pt idx="882">
                  <c:v>8.35</c:v>
                </c:pt>
                <c:pt idx="883">
                  <c:v>8.3580000000000005</c:v>
                </c:pt>
                <c:pt idx="884">
                  <c:v>8.3670000000000009</c:v>
                </c:pt>
                <c:pt idx="885">
                  <c:v>8.375</c:v>
                </c:pt>
                <c:pt idx="886">
                  <c:v>8.3829999999999991</c:v>
                </c:pt>
                <c:pt idx="887">
                  <c:v>8.3919999999999995</c:v>
                </c:pt>
                <c:pt idx="888">
                  <c:v>8.4</c:v>
                </c:pt>
                <c:pt idx="889">
                  <c:v>8.4079999999999995</c:v>
                </c:pt>
                <c:pt idx="890">
                  <c:v>8.4169999999999998</c:v>
                </c:pt>
                <c:pt idx="891">
                  <c:v>8.4250000000000007</c:v>
                </c:pt>
                <c:pt idx="892">
                  <c:v>8.4329999999999998</c:v>
                </c:pt>
                <c:pt idx="893">
                  <c:v>8.4420000000000002</c:v>
                </c:pt>
                <c:pt idx="894">
                  <c:v>8.4499999999999993</c:v>
                </c:pt>
                <c:pt idx="895">
                  <c:v>8.4580000000000002</c:v>
                </c:pt>
                <c:pt idx="896">
                  <c:v>8.4670000000000005</c:v>
                </c:pt>
                <c:pt idx="897">
                  <c:v>8.4749999999999996</c:v>
                </c:pt>
                <c:pt idx="898">
                  <c:v>8.4830000000000005</c:v>
                </c:pt>
                <c:pt idx="899">
                  <c:v>8.4920000000000009</c:v>
                </c:pt>
                <c:pt idx="900">
                  <c:v>8.5</c:v>
                </c:pt>
                <c:pt idx="901">
                  <c:v>8.5079999999999991</c:v>
                </c:pt>
                <c:pt idx="902">
                  <c:v>8.5169999999999995</c:v>
                </c:pt>
                <c:pt idx="903">
                  <c:v>8.5250000000000004</c:v>
                </c:pt>
                <c:pt idx="904">
                  <c:v>8.5329999999999995</c:v>
                </c:pt>
                <c:pt idx="905">
                  <c:v>8.5419999999999998</c:v>
                </c:pt>
                <c:pt idx="906">
                  <c:v>8.5500000000000007</c:v>
                </c:pt>
                <c:pt idx="907">
                  <c:v>8.5579999999999998</c:v>
                </c:pt>
                <c:pt idx="908">
                  <c:v>8.5670000000000002</c:v>
                </c:pt>
                <c:pt idx="909">
                  <c:v>8.5749999999999993</c:v>
                </c:pt>
                <c:pt idx="910">
                  <c:v>8.5830000000000002</c:v>
                </c:pt>
                <c:pt idx="911">
                  <c:v>8.5920000000000005</c:v>
                </c:pt>
                <c:pt idx="912">
                  <c:v>8.6</c:v>
                </c:pt>
                <c:pt idx="913">
                  <c:v>8.6080000000000005</c:v>
                </c:pt>
                <c:pt idx="914">
                  <c:v>8.6170000000000009</c:v>
                </c:pt>
                <c:pt idx="915">
                  <c:v>8.625</c:v>
                </c:pt>
                <c:pt idx="916">
                  <c:v>8.6329999999999991</c:v>
                </c:pt>
                <c:pt idx="917">
                  <c:v>8.6419999999999995</c:v>
                </c:pt>
                <c:pt idx="918">
                  <c:v>8.65</c:v>
                </c:pt>
                <c:pt idx="919">
                  <c:v>8.6579999999999995</c:v>
                </c:pt>
                <c:pt idx="920">
                  <c:v>8.6669999999999998</c:v>
                </c:pt>
                <c:pt idx="921">
                  <c:v>8.6750000000000007</c:v>
                </c:pt>
                <c:pt idx="922">
                  <c:v>8.6829999999999998</c:v>
                </c:pt>
                <c:pt idx="923">
                  <c:v>8.6920000000000002</c:v>
                </c:pt>
                <c:pt idx="924">
                  <c:v>8.6999999999999993</c:v>
                </c:pt>
                <c:pt idx="925">
                  <c:v>8.7080000000000002</c:v>
                </c:pt>
                <c:pt idx="926">
                  <c:v>8.7170000000000005</c:v>
                </c:pt>
                <c:pt idx="927">
                  <c:v>8.7249999999999996</c:v>
                </c:pt>
                <c:pt idx="928">
                  <c:v>8.7330000000000005</c:v>
                </c:pt>
                <c:pt idx="929">
                  <c:v>8.7420000000000009</c:v>
                </c:pt>
                <c:pt idx="930">
                  <c:v>8.75</c:v>
                </c:pt>
                <c:pt idx="931">
                  <c:v>8.7579999999999991</c:v>
                </c:pt>
                <c:pt idx="932">
                  <c:v>8.7669999999999995</c:v>
                </c:pt>
                <c:pt idx="933">
                  <c:v>8.7750000000000004</c:v>
                </c:pt>
                <c:pt idx="934">
                  <c:v>8.7829999999999995</c:v>
                </c:pt>
                <c:pt idx="935">
                  <c:v>8.7919999999999998</c:v>
                </c:pt>
                <c:pt idx="936">
                  <c:v>8.8000000000000007</c:v>
                </c:pt>
                <c:pt idx="937">
                  <c:v>8.8079999999999998</c:v>
                </c:pt>
                <c:pt idx="938">
                  <c:v>8.8170000000000002</c:v>
                </c:pt>
                <c:pt idx="939">
                  <c:v>8.8249999999999993</c:v>
                </c:pt>
                <c:pt idx="940">
                  <c:v>8.8330000000000002</c:v>
                </c:pt>
                <c:pt idx="941">
                  <c:v>8.8420000000000005</c:v>
                </c:pt>
                <c:pt idx="942">
                  <c:v>8.85</c:v>
                </c:pt>
                <c:pt idx="943">
                  <c:v>8.8580000000000005</c:v>
                </c:pt>
                <c:pt idx="944">
                  <c:v>8.8670000000000009</c:v>
                </c:pt>
                <c:pt idx="945">
                  <c:v>8.875</c:v>
                </c:pt>
                <c:pt idx="946">
                  <c:v>8.8829999999999991</c:v>
                </c:pt>
                <c:pt idx="947">
                  <c:v>8.8919999999999995</c:v>
                </c:pt>
                <c:pt idx="948">
                  <c:v>8.9</c:v>
                </c:pt>
                <c:pt idx="949">
                  <c:v>8.9079999999999995</c:v>
                </c:pt>
                <c:pt idx="950">
                  <c:v>8.9169999999999998</c:v>
                </c:pt>
                <c:pt idx="951">
                  <c:v>8.9250000000000007</c:v>
                </c:pt>
                <c:pt idx="952">
                  <c:v>8.9329999999999998</c:v>
                </c:pt>
                <c:pt idx="953">
                  <c:v>8.9420000000000002</c:v>
                </c:pt>
                <c:pt idx="954">
                  <c:v>8.9499999999999993</c:v>
                </c:pt>
                <c:pt idx="955">
                  <c:v>8.9580000000000002</c:v>
                </c:pt>
                <c:pt idx="956">
                  <c:v>8.9670000000000005</c:v>
                </c:pt>
                <c:pt idx="957">
                  <c:v>8.9749999999999996</c:v>
                </c:pt>
                <c:pt idx="958">
                  <c:v>8.9830000000000005</c:v>
                </c:pt>
                <c:pt idx="959">
                  <c:v>8.9920000000000009</c:v>
                </c:pt>
                <c:pt idx="960">
                  <c:v>9</c:v>
                </c:pt>
                <c:pt idx="961">
                  <c:v>9.0079999999999991</c:v>
                </c:pt>
                <c:pt idx="962">
                  <c:v>9.0169999999999995</c:v>
                </c:pt>
                <c:pt idx="963">
                  <c:v>9.0250000000000004</c:v>
                </c:pt>
                <c:pt idx="964">
                  <c:v>9.0329999999999995</c:v>
                </c:pt>
                <c:pt idx="965">
                  <c:v>9.0419999999999998</c:v>
                </c:pt>
                <c:pt idx="966">
                  <c:v>9.0500000000000007</c:v>
                </c:pt>
                <c:pt idx="967">
                  <c:v>9.0579999999999998</c:v>
                </c:pt>
                <c:pt idx="968">
                  <c:v>9.0670000000000002</c:v>
                </c:pt>
                <c:pt idx="969">
                  <c:v>9.0749999999999993</c:v>
                </c:pt>
                <c:pt idx="970">
                  <c:v>9.0830000000000002</c:v>
                </c:pt>
                <c:pt idx="971">
                  <c:v>9.0920000000000005</c:v>
                </c:pt>
                <c:pt idx="972">
                  <c:v>9.1</c:v>
                </c:pt>
                <c:pt idx="973">
                  <c:v>9.1080000000000005</c:v>
                </c:pt>
                <c:pt idx="974">
                  <c:v>9.1170000000000009</c:v>
                </c:pt>
                <c:pt idx="975">
                  <c:v>9.125</c:v>
                </c:pt>
                <c:pt idx="976">
                  <c:v>9.1329999999999991</c:v>
                </c:pt>
                <c:pt idx="977">
                  <c:v>9.1419999999999995</c:v>
                </c:pt>
                <c:pt idx="978">
                  <c:v>9.15</c:v>
                </c:pt>
                <c:pt idx="979">
                  <c:v>9.1579999999999995</c:v>
                </c:pt>
                <c:pt idx="980">
                  <c:v>9.1669999999999998</c:v>
                </c:pt>
                <c:pt idx="981">
                  <c:v>9.1750000000000007</c:v>
                </c:pt>
                <c:pt idx="982">
                  <c:v>9.1829999999999998</c:v>
                </c:pt>
                <c:pt idx="983">
                  <c:v>9.1920000000000002</c:v>
                </c:pt>
                <c:pt idx="984">
                  <c:v>9.1999999999999993</c:v>
                </c:pt>
                <c:pt idx="985">
                  <c:v>9.2080000000000002</c:v>
                </c:pt>
                <c:pt idx="986">
                  <c:v>9.2170000000000005</c:v>
                </c:pt>
                <c:pt idx="987">
                  <c:v>9.2249999999999996</c:v>
                </c:pt>
                <c:pt idx="988">
                  <c:v>9.2330000000000005</c:v>
                </c:pt>
                <c:pt idx="989">
                  <c:v>9.2420000000000009</c:v>
                </c:pt>
                <c:pt idx="990">
                  <c:v>9.25</c:v>
                </c:pt>
                <c:pt idx="991">
                  <c:v>9.2579999999999991</c:v>
                </c:pt>
                <c:pt idx="992">
                  <c:v>9.2669999999999995</c:v>
                </c:pt>
                <c:pt idx="993">
                  <c:v>9.2750000000000004</c:v>
                </c:pt>
                <c:pt idx="994">
                  <c:v>9.2829999999999995</c:v>
                </c:pt>
                <c:pt idx="995">
                  <c:v>9.2919999999999998</c:v>
                </c:pt>
                <c:pt idx="996">
                  <c:v>9.3000000000000007</c:v>
                </c:pt>
                <c:pt idx="997">
                  <c:v>9.3079999999999998</c:v>
                </c:pt>
                <c:pt idx="998">
                  <c:v>9.3170000000000002</c:v>
                </c:pt>
                <c:pt idx="999">
                  <c:v>9.3249999999999993</c:v>
                </c:pt>
                <c:pt idx="1000">
                  <c:v>9.3330000000000002</c:v>
                </c:pt>
                <c:pt idx="1001">
                  <c:v>9.3420000000000005</c:v>
                </c:pt>
                <c:pt idx="1002">
                  <c:v>9.35</c:v>
                </c:pt>
                <c:pt idx="1003">
                  <c:v>9.3580000000000005</c:v>
                </c:pt>
                <c:pt idx="1004">
                  <c:v>9.3670000000000009</c:v>
                </c:pt>
                <c:pt idx="1005">
                  <c:v>9.375</c:v>
                </c:pt>
                <c:pt idx="1006">
                  <c:v>9.3829999999999991</c:v>
                </c:pt>
                <c:pt idx="1007">
                  <c:v>9.3919999999999995</c:v>
                </c:pt>
                <c:pt idx="1008">
                  <c:v>9.4</c:v>
                </c:pt>
                <c:pt idx="1009">
                  <c:v>9.4079999999999995</c:v>
                </c:pt>
                <c:pt idx="1010">
                  <c:v>9.4169999999999998</c:v>
                </c:pt>
                <c:pt idx="1011">
                  <c:v>9.4250000000000007</c:v>
                </c:pt>
                <c:pt idx="1012">
                  <c:v>9.4329999999999998</c:v>
                </c:pt>
                <c:pt idx="1013">
                  <c:v>9.4420000000000002</c:v>
                </c:pt>
                <c:pt idx="1014">
                  <c:v>9.4499999999999993</c:v>
                </c:pt>
                <c:pt idx="1015">
                  <c:v>9.4580000000000002</c:v>
                </c:pt>
                <c:pt idx="1016">
                  <c:v>9.4670000000000005</c:v>
                </c:pt>
                <c:pt idx="1017">
                  <c:v>9.4749999999999996</c:v>
                </c:pt>
                <c:pt idx="1018">
                  <c:v>9.4830000000000005</c:v>
                </c:pt>
                <c:pt idx="1019">
                  <c:v>9.4920000000000009</c:v>
                </c:pt>
                <c:pt idx="1020">
                  <c:v>9.5</c:v>
                </c:pt>
                <c:pt idx="1021">
                  <c:v>9.5079999999999991</c:v>
                </c:pt>
                <c:pt idx="1022">
                  <c:v>9.5169999999999995</c:v>
                </c:pt>
                <c:pt idx="1023">
                  <c:v>9.5250000000000004</c:v>
                </c:pt>
                <c:pt idx="1024">
                  <c:v>9.5329999999999995</c:v>
                </c:pt>
                <c:pt idx="1025">
                  <c:v>9.5419999999999998</c:v>
                </c:pt>
                <c:pt idx="1026">
                  <c:v>9.5500000000000007</c:v>
                </c:pt>
                <c:pt idx="1027">
                  <c:v>9.5579999999999998</c:v>
                </c:pt>
                <c:pt idx="1028">
                  <c:v>9.5670000000000002</c:v>
                </c:pt>
                <c:pt idx="1029">
                  <c:v>9.5749999999999993</c:v>
                </c:pt>
                <c:pt idx="1030">
                  <c:v>9.5830000000000002</c:v>
                </c:pt>
                <c:pt idx="1031">
                  <c:v>9.5920000000000005</c:v>
                </c:pt>
                <c:pt idx="1032">
                  <c:v>9.6</c:v>
                </c:pt>
                <c:pt idx="1033">
                  <c:v>9.6080000000000005</c:v>
                </c:pt>
                <c:pt idx="1034">
                  <c:v>9.6170000000000009</c:v>
                </c:pt>
                <c:pt idx="1035">
                  <c:v>9.625</c:v>
                </c:pt>
                <c:pt idx="1036">
                  <c:v>9.6329999999999991</c:v>
                </c:pt>
                <c:pt idx="1037">
                  <c:v>9.6419999999999995</c:v>
                </c:pt>
                <c:pt idx="1038">
                  <c:v>9.65</c:v>
                </c:pt>
                <c:pt idx="1039">
                  <c:v>9.6579999999999995</c:v>
                </c:pt>
                <c:pt idx="1040">
                  <c:v>9.6669999999999998</c:v>
                </c:pt>
                <c:pt idx="1041">
                  <c:v>9.6750000000000007</c:v>
                </c:pt>
                <c:pt idx="1042">
                  <c:v>9.6829999999999998</c:v>
                </c:pt>
                <c:pt idx="1043">
                  <c:v>9.6920000000000002</c:v>
                </c:pt>
                <c:pt idx="1044">
                  <c:v>9.6999999999999993</c:v>
                </c:pt>
                <c:pt idx="1045">
                  <c:v>9.7080000000000002</c:v>
                </c:pt>
                <c:pt idx="1046">
                  <c:v>9.7170000000000005</c:v>
                </c:pt>
                <c:pt idx="1047">
                  <c:v>9.7249999999999996</c:v>
                </c:pt>
                <c:pt idx="1048">
                  <c:v>9.7330000000000005</c:v>
                </c:pt>
                <c:pt idx="1049">
                  <c:v>9.7420000000000009</c:v>
                </c:pt>
                <c:pt idx="1050">
                  <c:v>9.75</c:v>
                </c:pt>
                <c:pt idx="1051">
                  <c:v>9.7579999999999991</c:v>
                </c:pt>
                <c:pt idx="1052">
                  <c:v>9.7669999999999995</c:v>
                </c:pt>
                <c:pt idx="1053">
                  <c:v>9.7750000000000004</c:v>
                </c:pt>
                <c:pt idx="1054">
                  <c:v>9.7829999999999995</c:v>
                </c:pt>
                <c:pt idx="1055">
                  <c:v>9.7919999999999998</c:v>
                </c:pt>
                <c:pt idx="1056">
                  <c:v>9.8000000000000007</c:v>
                </c:pt>
                <c:pt idx="1057">
                  <c:v>9.8079999999999998</c:v>
                </c:pt>
                <c:pt idx="1058">
                  <c:v>9.8170000000000002</c:v>
                </c:pt>
                <c:pt idx="1059">
                  <c:v>9.8249999999999993</c:v>
                </c:pt>
                <c:pt idx="1060">
                  <c:v>9.8330000000000002</c:v>
                </c:pt>
                <c:pt idx="1061">
                  <c:v>9.8420000000000005</c:v>
                </c:pt>
                <c:pt idx="1062">
                  <c:v>9.85</c:v>
                </c:pt>
                <c:pt idx="1063">
                  <c:v>9.8580000000000005</c:v>
                </c:pt>
                <c:pt idx="1064">
                  <c:v>9.8670000000000009</c:v>
                </c:pt>
                <c:pt idx="1065">
                  <c:v>9.875</c:v>
                </c:pt>
                <c:pt idx="1066">
                  <c:v>9.8829999999999991</c:v>
                </c:pt>
                <c:pt idx="1067">
                  <c:v>9.8919999999999995</c:v>
                </c:pt>
                <c:pt idx="1068">
                  <c:v>9.9</c:v>
                </c:pt>
                <c:pt idx="1069">
                  <c:v>9.9079999999999995</c:v>
                </c:pt>
                <c:pt idx="1070">
                  <c:v>9.9169999999999998</c:v>
                </c:pt>
                <c:pt idx="1071">
                  <c:v>9.9250000000000007</c:v>
                </c:pt>
                <c:pt idx="1072">
                  <c:v>9.9329999999999998</c:v>
                </c:pt>
                <c:pt idx="1073">
                  <c:v>9.9420000000000002</c:v>
                </c:pt>
                <c:pt idx="1074">
                  <c:v>9.9499999999999993</c:v>
                </c:pt>
                <c:pt idx="1075">
                  <c:v>9.9580000000000002</c:v>
                </c:pt>
                <c:pt idx="1076">
                  <c:v>9.9670000000000005</c:v>
                </c:pt>
                <c:pt idx="1077">
                  <c:v>9.9749999999999996</c:v>
                </c:pt>
                <c:pt idx="1078">
                  <c:v>9.9830000000000005</c:v>
                </c:pt>
                <c:pt idx="1079">
                  <c:v>9.9920000000000009</c:v>
                </c:pt>
                <c:pt idx="1080">
                  <c:v>10</c:v>
                </c:pt>
                <c:pt idx="1081">
                  <c:v>10.007999999999999</c:v>
                </c:pt>
                <c:pt idx="1082">
                  <c:v>10.016999999999999</c:v>
                </c:pt>
                <c:pt idx="1083">
                  <c:v>10.025</c:v>
                </c:pt>
                <c:pt idx="1084">
                  <c:v>10.032999999999999</c:v>
                </c:pt>
                <c:pt idx="1085">
                  <c:v>10.042</c:v>
                </c:pt>
                <c:pt idx="1086">
                  <c:v>10.050000000000001</c:v>
                </c:pt>
                <c:pt idx="1087">
                  <c:v>10.058</c:v>
                </c:pt>
                <c:pt idx="1088">
                  <c:v>10.067</c:v>
                </c:pt>
                <c:pt idx="1089">
                  <c:v>10.074999999999999</c:v>
                </c:pt>
                <c:pt idx="1090">
                  <c:v>10.083</c:v>
                </c:pt>
                <c:pt idx="1091">
                  <c:v>10.092000000000001</c:v>
                </c:pt>
                <c:pt idx="1092">
                  <c:v>10.1</c:v>
                </c:pt>
                <c:pt idx="1093">
                  <c:v>10.108000000000001</c:v>
                </c:pt>
                <c:pt idx="1094">
                  <c:v>10.117000000000001</c:v>
                </c:pt>
                <c:pt idx="1095">
                  <c:v>10.125</c:v>
                </c:pt>
                <c:pt idx="1096">
                  <c:v>10.132999999999999</c:v>
                </c:pt>
                <c:pt idx="1097">
                  <c:v>10.141999999999999</c:v>
                </c:pt>
                <c:pt idx="1098">
                  <c:v>10.15</c:v>
                </c:pt>
                <c:pt idx="1099">
                  <c:v>10.157999999999999</c:v>
                </c:pt>
                <c:pt idx="1100">
                  <c:v>10.167</c:v>
                </c:pt>
                <c:pt idx="1101">
                  <c:v>10.175000000000001</c:v>
                </c:pt>
                <c:pt idx="1102">
                  <c:v>10.183</c:v>
                </c:pt>
                <c:pt idx="1103">
                  <c:v>10.192</c:v>
                </c:pt>
                <c:pt idx="1104">
                  <c:v>10.199999999999999</c:v>
                </c:pt>
                <c:pt idx="1105">
                  <c:v>10.208</c:v>
                </c:pt>
                <c:pt idx="1106">
                  <c:v>10.217000000000001</c:v>
                </c:pt>
                <c:pt idx="1107">
                  <c:v>10.225</c:v>
                </c:pt>
                <c:pt idx="1108">
                  <c:v>10.233000000000001</c:v>
                </c:pt>
                <c:pt idx="1109">
                  <c:v>10.242000000000001</c:v>
                </c:pt>
                <c:pt idx="1110">
                  <c:v>10.25</c:v>
                </c:pt>
                <c:pt idx="1111">
                  <c:v>10.257999999999999</c:v>
                </c:pt>
                <c:pt idx="1112">
                  <c:v>10.266999999999999</c:v>
                </c:pt>
                <c:pt idx="1113">
                  <c:v>10.275</c:v>
                </c:pt>
                <c:pt idx="1114">
                  <c:v>10.282999999999999</c:v>
                </c:pt>
                <c:pt idx="1115">
                  <c:v>10.292</c:v>
                </c:pt>
                <c:pt idx="1116">
                  <c:v>10.3</c:v>
                </c:pt>
                <c:pt idx="1117">
                  <c:v>10.308</c:v>
                </c:pt>
                <c:pt idx="1118">
                  <c:v>10.317</c:v>
                </c:pt>
                <c:pt idx="1119">
                  <c:v>10.324999999999999</c:v>
                </c:pt>
                <c:pt idx="1120">
                  <c:v>10.333</c:v>
                </c:pt>
                <c:pt idx="1121">
                  <c:v>10.342000000000001</c:v>
                </c:pt>
                <c:pt idx="1122">
                  <c:v>10.35</c:v>
                </c:pt>
                <c:pt idx="1123">
                  <c:v>10.358000000000001</c:v>
                </c:pt>
                <c:pt idx="1124">
                  <c:v>10.367000000000001</c:v>
                </c:pt>
                <c:pt idx="1125">
                  <c:v>10.375</c:v>
                </c:pt>
                <c:pt idx="1126">
                  <c:v>10.382999999999999</c:v>
                </c:pt>
                <c:pt idx="1127">
                  <c:v>10.391999999999999</c:v>
                </c:pt>
                <c:pt idx="1128">
                  <c:v>10.4</c:v>
                </c:pt>
                <c:pt idx="1129">
                  <c:v>10.407999999999999</c:v>
                </c:pt>
                <c:pt idx="1130">
                  <c:v>10.417</c:v>
                </c:pt>
                <c:pt idx="1131">
                  <c:v>10.425000000000001</c:v>
                </c:pt>
                <c:pt idx="1132">
                  <c:v>10.433</c:v>
                </c:pt>
                <c:pt idx="1133">
                  <c:v>10.442</c:v>
                </c:pt>
                <c:pt idx="1134">
                  <c:v>10.45</c:v>
                </c:pt>
                <c:pt idx="1135">
                  <c:v>10.458</c:v>
                </c:pt>
                <c:pt idx="1136">
                  <c:v>10.467000000000001</c:v>
                </c:pt>
                <c:pt idx="1137">
                  <c:v>10.475</c:v>
                </c:pt>
                <c:pt idx="1138">
                  <c:v>10.483000000000001</c:v>
                </c:pt>
                <c:pt idx="1139">
                  <c:v>10.492000000000001</c:v>
                </c:pt>
                <c:pt idx="1140">
                  <c:v>10.5</c:v>
                </c:pt>
                <c:pt idx="1141">
                  <c:v>10.507999999999999</c:v>
                </c:pt>
                <c:pt idx="1142">
                  <c:v>10.516999999999999</c:v>
                </c:pt>
                <c:pt idx="1143">
                  <c:v>10.525</c:v>
                </c:pt>
                <c:pt idx="1144">
                  <c:v>10.532999999999999</c:v>
                </c:pt>
                <c:pt idx="1145">
                  <c:v>10.542</c:v>
                </c:pt>
                <c:pt idx="1146">
                  <c:v>10.55</c:v>
                </c:pt>
                <c:pt idx="1147">
                  <c:v>10.558</c:v>
                </c:pt>
                <c:pt idx="1148">
                  <c:v>10.567</c:v>
                </c:pt>
                <c:pt idx="1149">
                  <c:v>10.574999999999999</c:v>
                </c:pt>
                <c:pt idx="1150">
                  <c:v>10.583</c:v>
                </c:pt>
                <c:pt idx="1151">
                  <c:v>10.592000000000001</c:v>
                </c:pt>
                <c:pt idx="1152">
                  <c:v>10.6</c:v>
                </c:pt>
                <c:pt idx="1153">
                  <c:v>10.608000000000001</c:v>
                </c:pt>
                <c:pt idx="1154">
                  <c:v>10.617000000000001</c:v>
                </c:pt>
                <c:pt idx="1155">
                  <c:v>10.625</c:v>
                </c:pt>
                <c:pt idx="1156">
                  <c:v>10.632999999999999</c:v>
                </c:pt>
                <c:pt idx="1157">
                  <c:v>10.641999999999999</c:v>
                </c:pt>
                <c:pt idx="1158">
                  <c:v>10.65</c:v>
                </c:pt>
                <c:pt idx="1159">
                  <c:v>10.657999999999999</c:v>
                </c:pt>
                <c:pt idx="1160">
                  <c:v>10.667</c:v>
                </c:pt>
                <c:pt idx="1161">
                  <c:v>10.675000000000001</c:v>
                </c:pt>
                <c:pt idx="1162">
                  <c:v>10.683</c:v>
                </c:pt>
                <c:pt idx="1163">
                  <c:v>10.692</c:v>
                </c:pt>
                <c:pt idx="1164">
                  <c:v>10.7</c:v>
                </c:pt>
                <c:pt idx="1165">
                  <c:v>10.708</c:v>
                </c:pt>
                <c:pt idx="1166">
                  <c:v>10.717000000000001</c:v>
                </c:pt>
                <c:pt idx="1167">
                  <c:v>10.725</c:v>
                </c:pt>
                <c:pt idx="1168">
                  <c:v>10.733000000000001</c:v>
                </c:pt>
                <c:pt idx="1169">
                  <c:v>10.742000000000001</c:v>
                </c:pt>
                <c:pt idx="1170">
                  <c:v>10.75</c:v>
                </c:pt>
                <c:pt idx="1171">
                  <c:v>10.757999999999999</c:v>
                </c:pt>
                <c:pt idx="1172">
                  <c:v>10.766999999999999</c:v>
                </c:pt>
                <c:pt idx="1173">
                  <c:v>10.775</c:v>
                </c:pt>
                <c:pt idx="1174">
                  <c:v>10.782999999999999</c:v>
                </c:pt>
                <c:pt idx="1175">
                  <c:v>10.792</c:v>
                </c:pt>
                <c:pt idx="1176">
                  <c:v>10.8</c:v>
                </c:pt>
                <c:pt idx="1177">
                  <c:v>10.808</c:v>
                </c:pt>
                <c:pt idx="1178">
                  <c:v>10.817</c:v>
                </c:pt>
                <c:pt idx="1179">
                  <c:v>10.824999999999999</c:v>
                </c:pt>
                <c:pt idx="1180">
                  <c:v>10.833</c:v>
                </c:pt>
                <c:pt idx="1181">
                  <c:v>10.842000000000001</c:v>
                </c:pt>
                <c:pt idx="1182">
                  <c:v>10.85</c:v>
                </c:pt>
                <c:pt idx="1183">
                  <c:v>10.858000000000001</c:v>
                </c:pt>
                <c:pt idx="1184">
                  <c:v>10.867000000000001</c:v>
                </c:pt>
                <c:pt idx="1185">
                  <c:v>10.875</c:v>
                </c:pt>
                <c:pt idx="1186">
                  <c:v>10.882999999999999</c:v>
                </c:pt>
                <c:pt idx="1187">
                  <c:v>10.891999999999999</c:v>
                </c:pt>
                <c:pt idx="1188">
                  <c:v>10.9</c:v>
                </c:pt>
                <c:pt idx="1189">
                  <c:v>10.907999999999999</c:v>
                </c:pt>
                <c:pt idx="1190">
                  <c:v>10.917</c:v>
                </c:pt>
                <c:pt idx="1191">
                  <c:v>10.925000000000001</c:v>
                </c:pt>
                <c:pt idx="1192">
                  <c:v>10.933</c:v>
                </c:pt>
                <c:pt idx="1193">
                  <c:v>10.942</c:v>
                </c:pt>
                <c:pt idx="1194">
                  <c:v>10.95</c:v>
                </c:pt>
                <c:pt idx="1195">
                  <c:v>10.958</c:v>
                </c:pt>
                <c:pt idx="1196">
                  <c:v>10.967000000000001</c:v>
                </c:pt>
                <c:pt idx="1197">
                  <c:v>10.975</c:v>
                </c:pt>
                <c:pt idx="1198">
                  <c:v>10.983000000000001</c:v>
                </c:pt>
                <c:pt idx="1199">
                  <c:v>10.992000000000001</c:v>
                </c:pt>
                <c:pt idx="1200">
                  <c:v>11</c:v>
                </c:pt>
                <c:pt idx="1201">
                  <c:v>11.007999999999999</c:v>
                </c:pt>
                <c:pt idx="1202">
                  <c:v>11.016999999999999</c:v>
                </c:pt>
                <c:pt idx="1203">
                  <c:v>11.025</c:v>
                </c:pt>
                <c:pt idx="1204">
                  <c:v>11.032999999999999</c:v>
                </c:pt>
                <c:pt idx="1205">
                  <c:v>11.042</c:v>
                </c:pt>
                <c:pt idx="1206">
                  <c:v>11.05</c:v>
                </c:pt>
                <c:pt idx="1207">
                  <c:v>11.058</c:v>
                </c:pt>
                <c:pt idx="1208">
                  <c:v>11.067</c:v>
                </c:pt>
                <c:pt idx="1209">
                  <c:v>11.074999999999999</c:v>
                </c:pt>
                <c:pt idx="1210">
                  <c:v>11.083</c:v>
                </c:pt>
                <c:pt idx="1211">
                  <c:v>11.092000000000001</c:v>
                </c:pt>
                <c:pt idx="1212">
                  <c:v>11.1</c:v>
                </c:pt>
                <c:pt idx="1213">
                  <c:v>11.108000000000001</c:v>
                </c:pt>
                <c:pt idx="1214">
                  <c:v>11.117000000000001</c:v>
                </c:pt>
                <c:pt idx="1215">
                  <c:v>11.125</c:v>
                </c:pt>
                <c:pt idx="1216">
                  <c:v>11.132999999999999</c:v>
                </c:pt>
                <c:pt idx="1217">
                  <c:v>11.141999999999999</c:v>
                </c:pt>
                <c:pt idx="1218">
                  <c:v>11.15</c:v>
                </c:pt>
                <c:pt idx="1219">
                  <c:v>11.157999999999999</c:v>
                </c:pt>
                <c:pt idx="1220">
                  <c:v>11.167</c:v>
                </c:pt>
                <c:pt idx="1221">
                  <c:v>11.175000000000001</c:v>
                </c:pt>
                <c:pt idx="1222">
                  <c:v>11.183</c:v>
                </c:pt>
                <c:pt idx="1223">
                  <c:v>11.192</c:v>
                </c:pt>
                <c:pt idx="1224">
                  <c:v>11.2</c:v>
                </c:pt>
                <c:pt idx="1225">
                  <c:v>11.208</c:v>
                </c:pt>
                <c:pt idx="1226">
                  <c:v>11.217000000000001</c:v>
                </c:pt>
                <c:pt idx="1227">
                  <c:v>11.225</c:v>
                </c:pt>
                <c:pt idx="1228">
                  <c:v>11.233000000000001</c:v>
                </c:pt>
                <c:pt idx="1229">
                  <c:v>11.242000000000001</c:v>
                </c:pt>
                <c:pt idx="1230">
                  <c:v>11.25</c:v>
                </c:pt>
                <c:pt idx="1231">
                  <c:v>11.257999999999999</c:v>
                </c:pt>
                <c:pt idx="1232">
                  <c:v>11.266999999999999</c:v>
                </c:pt>
                <c:pt idx="1233">
                  <c:v>11.275</c:v>
                </c:pt>
                <c:pt idx="1234">
                  <c:v>11.282999999999999</c:v>
                </c:pt>
                <c:pt idx="1235">
                  <c:v>11.292</c:v>
                </c:pt>
                <c:pt idx="1236">
                  <c:v>11.3</c:v>
                </c:pt>
                <c:pt idx="1237">
                  <c:v>11.308</c:v>
                </c:pt>
                <c:pt idx="1238">
                  <c:v>11.317</c:v>
                </c:pt>
                <c:pt idx="1239">
                  <c:v>11.324999999999999</c:v>
                </c:pt>
                <c:pt idx="1240">
                  <c:v>11.333</c:v>
                </c:pt>
                <c:pt idx="1241">
                  <c:v>11.342000000000001</c:v>
                </c:pt>
                <c:pt idx="1242">
                  <c:v>11.35</c:v>
                </c:pt>
                <c:pt idx="1243">
                  <c:v>11.358000000000001</c:v>
                </c:pt>
                <c:pt idx="1244">
                  <c:v>11.367000000000001</c:v>
                </c:pt>
                <c:pt idx="1245">
                  <c:v>11.375</c:v>
                </c:pt>
                <c:pt idx="1246">
                  <c:v>11.382999999999999</c:v>
                </c:pt>
                <c:pt idx="1247">
                  <c:v>11.391999999999999</c:v>
                </c:pt>
                <c:pt idx="1248">
                  <c:v>11.4</c:v>
                </c:pt>
                <c:pt idx="1249">
                  <c:v>11.407999999999999</c:v>
                </c:pt>
                <c:pt idx="1250">
                  <c:v>11.417</c:v>
                </c:pt>
                <c:pt idx="1251">
                  <c:v>11.425000000000001</c:v>
                </c:pt>
                <c:pt idx="1252">
                  <c:v>11.433</c:v>
                </c:pt>
                <c:pt idx="1253">
                  <c:v>11.442</c:v>
                </c:pt>
                <c:pt idx="1254">
                  <c:v>11.45</c:v>
                </c:pt>
                <c:pt idx="1255">
                  <c:v>11.458</c:v>
                </c:pt>
                <c:pt idx="1256">
                  <c:v>11.467000000000001</c:v>
                </c:pt>
                <c:pt idx="1257">
                  <c:v>11.475</c:v>
                </c:pt>
                <c:pt idx="1258">
                  <c:v>11.483000000000001</c:v>
                </c:pt>
                <c:pt idx="1259">
                  <c:v>11.492000000000001</c:v>
                </c:pt>
                <c:pt idx="1260">
                  <c:v>11.5</c:v>
                </c:pt>
                <c:pt idx="1261">
                  <c:v>11.507999999999999</c:v>
                </c:pt>
                <c:pt idx="1262">
                  <c:v>11.516999999999999</c:v>
                </c:pt>
                <c:pt idx="1263">
                  <c:v>11.525</c:v>
                </c:pt>
                <c:pt idx="1264">
                  <c:v>11.532999999999999</c:v>
                </c:pt>
                <c:pt idx="1265">
                  <c:v>11.542</c:v>
                </c:pt>
                <c:pt idx="1266">
                  <c:v>11.55</c:v>
                </c:pt>
                <c:pt idx="1267">
                  <c:v>11.558</c:v>
                </c:pt>
                <c:pt idx="1268">
                  <c:v>11.567</c:v>
                </c:pt>
                <c:pt idx="1269">
                  <c:v>11.574999999999999</c:v>
                </c:pt>
                <c:pt idx="1270">
                  <c:v>11.583</c:v>
                </c:pt>
                <c:pt idx="1271">
                  <c:v>11.592000000000001</c:v>
                </c:pt>
                <c:pt idx="1272">
                  <c:v>11.6</c:v>
                </c:pt>
                <c:pt idx="1273">
                  <c:v>11.608000000000001</c:v>
                </c:pt>
                <c:pt idx="1274">
                  <c:v>11.617000000000001</c:v>
                </c:pt>
                <c:pt idx="1275">
                  <c:v>11.625</c:v>
                </c:pt>
                <c:pt idx="1276">
                  <c:v>11.632999999999999</c:v>
                </c:pt>
                <c:pt idx="1277">
                  <c:v>11.641999999999999</c:v>
                </c:pt>
                <c:pt idx="1278">
                  <c:v>11.65</c:v>
                </c:pt>
                <c:pt idx="1279">
                  <c:v>11.657999999999999</c:v>
                </c:pt>
                <c:pt idx="1280">
                  <c:v>11.667</c:v>
                </c:pt>
                <c:pt idx="1281">
                  <c:v>11.675000000000001</c:v>
                </c:pt>
                <c:pt idx="1282">
                  <c:v>11.683</c:v>
                </c:pt>
                <c:pt idx="1283">
                  <c:v>11.692</c:v>
                </c:pt>
                <c:pt idx="1284">
                  <c:v>11.7</c:v>
                </c:pt>
                <c:pt idx="1285">
                  <c:v>11.708</c:v>
                </c:pt>
                <c:pt idx="1286">
                  <c:v>11.717000000000001</c:v>
                </c:pt>
                <c:pt idx="1287">
                  <c:v>11.725</c:v>
                </c:pt>
                <c:pt idx="1288">
                  <c:v>11.733000000000001</c:v>
                </c:pt>
                <c:pt idx="1289">
                  <c:v>11.742000000000001</c:v>
                </c:pt>
                <c:pt idx="1290">
                  <c:v>11.75</c:v>
                </c:pt>
                <c:pt idx="1291">
                  <c:v>11.757999999999999</c:v>
                </c:pt>
                <c:pt idx="1292">
                  <c:v>11.766999999999999</c:v>
                </c:pt>
                <c:pt idx="1293">
                  <c:v>11.775</c:v>
                </c:pt>
                <c:pt idx="1294">
                  <c:v>11.782999999999999</c:v>
                </c:pt>
                <c:pt idx="1295">
                  <c:v>11.792</c:v>
                </c:pt>
                <c:pt idx="1296">
                  <c:v>11.8</c:v>
                </c:pt>
                <c:pt idx="1297">
                  <c:v>11.808</c:v>
                </c:pt>
                <c:pt idx="1298">
                  <c:v>11.817</c:v>
                </c:pt>
                <c:pt idx="1299">
                  <c:v>11.824999999999999</c:v>
                </c:pt>
                <c:pt idx="1300">
                  <c:v>11.833</c:v>
                </c:pt>
                <c:pt idx="1301">
                  <c:v>11.842000000000001</c:v>
                </c:pt>
                <c:pt idx="1302">
                  <c:v>11.85</c:v>
                </c:pt>
                <c:pt idx="1303">
                  <c:v>11.858000000000001</c:v>
                </c:pt>
                <c:pt idx="1304">
                  <c:v>11.867000000000001</c:v>
                </c:pt>
                <c:pt idx="1305">
                  <c:v>11.875</c:v>
                </c:pt>
                <c:pt idx="1306">
                  <c:v>11.882999999999999</c:v>
                </c:pt>
                <c:pt idx="1307">
                  <c:v>11.891999999999999</c:v>
                </c:pt>
                <c:pt idx="1308">
                  <c:v>11.9</c:v>
                </c:pt>
                <c:pt idx="1309">
                  <c:v>11.907999999999999</c:v>
                </c:pt>
                <c:pt idx="1310">
                  <c:v>11.917</c:v>
                </c:pt>
                <c:pt idx="1311">
                  <c:v>11.925000000000001</c:v>
                </c:pt>
                <c:pt idx="1312">
                  <c:v>11.933</c:v>
                </c:pt>
                <c:pt idx="1313">
                  <c:v>11.942</c:v>
                </c:pt>
                <c:pt idx="1314">
                  <c:v>11.95</c:v>
                </c:pt>
                <c:pt idx="1315">
                  <c:v>11.958</c:v>
                </c:pt>
                <c:pt idx="1316">
                  <c:v>11.967000000000001</c:v>
                </c:pt>
                <c:pt idx="1317">
                  <c:v>11.975</c:v>
                </c:pt>
                <c:pt idx="1318">
                  <c:v>11.983000000000001</c:v>
                </c:pt>
                <c:pt idx="1319">
                  <c:v>11.992000000000001</c:v>
                </c:pt>
                <c:pt idx="1320">
                  <c:v>12</c:v>
                </c:pt>
                <c:pt idx="1321">
                  <c:v>12.007999999999999</c:v>
                </c:pt>
                <c:pt idx="1322">
                  <c:v>12.016999999999999</c:v>
                </c:pt>
                <c:pt idx="1323">
                  <c:v>12.025</c:v>
                </c:pt>
                <c:pt idx="1324">
                  <c:v>12.032999999999999</c:v>
                </c:pt>
                <c:pt idx="1325">
                  <c:v>12.042</c:v>
                </c:pt>
                <c:pt idx="1326">
                  <c:v>12.05</c:v>
                </c:pt>
                <c:pt idx="1327">
                  <c:v>12.058</c:v>
                </c:pt>
                <c:pt idx="1328">
                  <c:v>12.067</c:v>
                </c:pt>
                <c:pt idx="1329">
                  <c:v>12.074999999999999</c:v>
                </c:pt>
                <c:pt idx="1330">
                  <c:v>12.083</c:v>
                </c:pt>
                <c:pt idx="1331">
                  <c:v>12.092000000000001</c:v>
                </c:pt>
                <c:pt idx="1332">
                  <c:v>12.1</c:v>
                </c:pt>
                <c:pt idx="1333">
                  <c:v>12.108000000000001</c:v>
                </c:pt>
                <c:pt idx="1334">
                  <c:v>12.117000000000001</c:v>
                </c:pt>
                <c:pt idx="1335">
                  <c:v>12.125</c:v>
                </c:pt>
                <c:pt idx="1336">
                  <c:v>12.132999999999999</c:v>
                </c:pt>
                <c:pt idx="1337">
                  <c:v>12.141999999999999</c:v>
                </c:pt>
                <c:pt idx="1338">
                  <c:v>12.15</c:v>
                </c:pt>
                <c:pt idx="1339">
                  <c:v>12.157999999999999</c:v>
                </c:pt>
                <c:pt idx="1340">
                  <c:v>12.167</c:v>
                </c:pt>
                <c:pt idx="1341">
                  <c:v>12.175000000000001</c:v>
                </c:pt>
                <c:pt idx="1342">
                  <c:v>12.183</c:v>
                </c:pt>
                <c:pt idx="1343">
                  <c:v>12.192</c:v>
                </c:pt>
                <c:pt idx="1344">
                  <c:v>12.2</c:v>
                </c:pt>
                <c:pt idx="1345">
                  <c:v>12.208</c:v>
                </c:pt>
                <c:pt idx="1346">
                  <c:v>12.217000000000001</c:v>
                </c:pt>
                <c:pt idx="1347">
                  <c:v>12.225</c:v>
                </c:pt>
                <c:pt idx="1348">
                  <c:v>12.233000000000001</c:v>
                </c:pt>
                <c:pt idx="1349">
                  <c:v>12.242000000000001</c:v>
                </c:pt>
                <c:pt idx="1350">
                  <c:v>12.25</c:v>
                </c:pt>
                <c:pt idx="1351">
                  <c:v>12.257999999999999</c:v>
                </c:pt>
                <c:pt idx="1352">
                  <c:v>12.266999999999999</c:v>
                </c:pt>
                <c:pt idx="1353">
                  <c:v>12.275</c:v>
                </c:pt>
                <c:pt idx="1354">
                  <c:v>12.282999999999999</c:v>
                </c:pt>
                <c:pt idx="1355">
                  <c:v>12.292</c:v>
                </c:pt>
                <c:pt idx="1356">
                  <c:v>12.3</c:v>
                </c:pt>
                <c:pt idx="1357">
                  <c:v>12.308</c:v>
                </c:pt>
                <c:pt idx="1358">
                  <c:v>12.317</c:v>
                </c:pt>
                <c:pt idx="1359">
                  <c:v>12.324999999999999</c:v>
                </c:pt>
                <c:pt idx="1360">
                  <c:v>12.333</c:v>
                </c:pt>
                <c:pt idx="1361">
                  <c:v>12.342000000000001</c:v>
                </c:pt>
                <c:pt idx="1362">
                  <c:v>12.35</c:v>
                </c:pt>
                <c:pt idx="1363">
                  <c:v>12.358000000000001</c:v>
                </c:pt>
                <c:pt idx="1364">
                  <c:v>12.367000000000001</c:v>
                </c:pt>
                <c:pt idx="1365">
                  <c:v>12.375</c:v>
                </c:pt>
                <c:pt idx="1366">
                  <c:v>12.382999999999999</c:v>
                </c:pt>
                <c:pt idx="1367">
                  <c:v>12.391999999999999</c:v>
                </c:pt>
                <c:pt idx="1368">
                  <c:v>12.4</c:v>
                </c:pt>
                <c:pt idx="1369">
                  <c:v>12.407999999999999</c:v>
                </c:pt>
                <c:pt idx="1370">
                  <c:v>12.417</c:v>
                </c:pt>
                <c:pt idx="1371">
                  <c:v>12.425000000000001</c:v>
                </c:pt>
                <c:pt idx="1372">
                  <c:v>12.433</c:v>
                </c:pt>
                <c:pt idx="1373">
                  <c:v>12.442</c:v>
                </c:pt>
                <c:pt idx="1374">
                  <c:v>12.45</c:v>
                </c:pt>
                <c:pt idx="1375">
                  <c:v>12.458</c:v>
                </c:pt>
                <c:pt idx="1376">
                  <c:v>12.467000000000001</c:v>
                </c:pt>
                <c:pt idx="1377">
                  <c:v>12.475</c:v>
                </c:pt>
                <c:pt idx="1378">
                  <c:v>12.483000000000001</c:v>
                </c:pt>
                <c:pt idx="1379">
                  <c:v>12.492000000000001</c:v>
                </c:pt>
                <c:pt idx="1380">
                  <c:v>12.5</c:v>
                </c:pt>
                <c:pt idx="1381">
                  <c:v>12.507999999999999</c:v>
                </c:pt>
                <c:pt idx="1382">
                  <c:v>12.516999999999999</c:v>
                </c:pt>
                <c:pt idx="1383">
                  <c:v>12.525</c:v>
                </c:pt>
                <c:pt idx="1384">
                  <c:v>12.532999999999999</c:v>
                </c:pt>
                <c:pt idx="1385">
                  <c:v>12.542</c:v>
                </c:pt>
                <c:pt idx="1386">
                  <c:v>12.55</c:v>
                </c:pt>
                <c:pt idx="1387">
                  <c:v>12.558</c:v>
                </c:pt>
                <c:pt idx="1388">
                  <c:v>12.567</c:v>
                </c:pt>
                <c:pt idx="1389">
                  <c:v>12.574999999999999</c:v>
                </c:pt>
                <c:pt idx="1390">
                  <c:v>12.583</c:v>
                </c:pt>
                <c:pt idx="1391">
                  <c:v>12.592000000000001</c:v>
                </c:pt>
                <c:pt idx="1392">
                  <c:v>12.6</c:v>
                </c:pt>
                <c:pt idx="1393">
                  <c:v>12.608000000000001</c:v>
                </c:pt>
                <c:pt idx="1394">
                  <c:v>12.617000000000001</c:v>
                </c:pt>
                <c:pt idx="1395">
                  <c:v>12.625</c:v>
                </c:pt>
                <c:pt idx="1396">
                  <c:v>12.632999999999999</c:v>
                </c:pt>
                <c:pt idx="1397">
                  <c:v>12.641999999999999</c:v>
                </c:pt>
                <c:pt idx="1398">
                  <c:v>12.65</c:v>
                </c:pt>
                <c:pt idx="1399">
                  <c:v>12.657999999999999</c:v>
                </c:pt>
                <c:pt idx="1400">
                  <c:v>12.667</c:v>
                </c:pt>
                <c:pt idx="1401">
                  <c:v>12.675000000000001</c:v>
                </c:pt>
                <c:pt idx="1402">
                  <c:v>12.683</c:v>
                </c:pt>
                <c:pt idx="1403">
                  <c:v>12.692</c:v>
                </c:pt>
                <c:pt idx="1404">
                  <c:v>12.7</c:v>
                </c:pt>
                <c:pt idx="1405">
                  <c:v>12.708</c:v>
                </c:pt>
                <c:pt idx="1406">
                  <c:v>12.717000000000001</c:v>
                </c:pt>
                <c:pt idx="1407">
                  <c:v>12.725</c:v>
                </c:pt>
                <c:pt idx="1408">
                  <c:v>12.733000000000001</c:v>
                </c:pt>
                <c:pt idx="1409">
                  <c:v>12.742000000000001</c:v>
                </c:pt>
                <c:pt idx="1410">
                  <c:v>12.75</c:v>
                </c:pt>
                <c:pt idx="1411">
                  <c:v>12.757999999999999</c:v>
                </c:pt>
                <c:pt idx="1412">
                  <c:v>12.766999999999999</c:v>
                </c:pt>
                <c:pt idx="1413">
                  <c:v>12.775</c:v>
                </c:pt>
                <c:pt idx="1414">
                  <c:v>12.782999999999999</c:v>
                </c:pt>
                <c:pt idx="1415">
                  <c:v>12.792</c:v>
                </c:pt>
                <c:pt idx="1416">
                  <c:v>12.8</c:v>
                </c:pt>
                <c:pt idx="1417">
                  <c:v>12.808</c:v>
                </c:pt>
                <c:pt idx="1418">
                  <c:v>12.817</c:v>
                </c:pt>
                <c:pt idx="1419">
                  <c:v>12.824999999999999</c:v>
                </c:pt>
                <c:pt idx="1420">
                  <c:v>12.833</c:v>
                </c:pt>
                <c:pt idx="1421">
                  <c:v>12.842000000000001</c:v>
                </c:pt>
                <c:pt idx="1422">
                  <c:v>12.85</c:v>
                </c:pt>
                <c:pt idx="1423">
                  <c:v>12.858000000000001</c:v>
                </c:pt>
                <c:pt idx="1424">
                  <c:v>12.867000000000001</c:v>
                </c:pt>
                <c:pt idx="1425">
                  <c:v>12.875</c:v>
                </c:pt>
                <c:pt idx="1426">
                  <c:v>12.882999999999999</c:v>
                </c:pt>
                <c:pt idx="1427">
                  <c:v>12.891999999999999</c:v>
                </c:pt>
                <c:pt idx="1428">
                  <c:v>12.9</c:v>
                </c:pt>
                <c:pt idx="1429">
                  <c:v>12.907999999999999</c:v>
                </c:pt>
                <c:pt idx="1430">
                  <c:v>12.917</c:v>
                </c:pt>
                <c:pt idx="1431">
                  <c:v>12.925000000000001</c:v>
                </c:pt>
                <c:pt idx="1432">
                  <c:v>12.933</c:v>
                </c:pt>
                <c:pt idx="1433">
                  <c:v>12.942</c:v>
                </c:pt>
                <c:pt idx="1434">
                  <c:v>12.95</c:v>
                </c:pt>
                <c:pt idx="1435">
                  <c:v>12.958</c:v>
                </c:pt>
                <c:pt idx="1436">
                  <c:v>12.967000000000001</c:v>
                </c:pt>
                <c:pt idx="1437">
                  <c:v>12.975</c:v>
                </c:pt>
                <c:pt idx="1438">
                  <c:v>12.983000000000001</c:v>
                </c:pt>
                <c:pt idx="1439">
                  <c:v>12.992000000000001</c:v>
                </c:pt>
              </c:numCache>
            </c:numRef>
          </c:xVal>
          <c:yVal>
            <c:numRef>
              <c:f>'PIVA GRAF'!$B$2:$B$1441</c:f>
              <c:numCache>
                <c:formatCode>General</c:formatCode>
                <c:ptCount val="1440"/>
                <c:pt idx="0">
                  <c:v>0.49</c:v>
                </c:pt>
                <c:pt idx="1">
                  <c:v>0.5</c:v>
                </c:pt>
                <c:pt idx="2">
                  <c:v>0.49</c:v>
                </c:pt>
                <c:pt idx="3">
                  <c:v>0.48</c:v>
                </c:pt>
                <c:pt idx="4">
                  <c:v>0.48</c:v>
                </c:pt>
                <c:pt idx="5">
                  <c:v>0.48</c:v>
                </c:pt>
                <c:pt idx="6">
                  <c:v>0.49</c:v>
                </c:pt>
                <c:pt idx="7">
                  <c:v>0.49</c:v>
                </c:pt>
                <c:pt idx="8">
                  <c:v>0.48</c:v>
                </c:pt>
                <c:pt idx="9">
                  <c:v>0.47</c:v>
                </c:pt>
                <c:pt idx="10">
                  <c:v>0.48</c:v>
                </c:pt>
                <c:pt idx="11">
                  <c:v>0.48</c:v>
                </c:pt>
                <c:pt idx="12">
                  <c:v>0.47</c:v>
                </c:pt>
                <c:pt idx="13">
                  <c:v>0.47</c:v>
                </c:pt>
                <c:pt idx="14">
                  <c:v>0.47</c:v>
                </c:pt>
                <c:pt idx="15">
                  <c:v>0.47</c:v>
                </c:pt>
                <c:pt idx="16">
                  <c:v>0.49</c:v>
                </c:pt>
                <c:pt idx="17">
                  <c:v>6.39</c:v>
                </c:pt>
                <c:pt idx="18">
                  <c:v>18.95</c:v>
                </c:pt>
                <c:pt idx="19">
                  <c:v>27.76</c:v>
                </c:pt>
                <c:pt idx="20">
                  <c:v>26.91</c:v>
                </c:pt>
                <c:pt idx="21">
                  <c:v>22.96</c:v>
                </c:pt>
                <c:pt idx="22">
                  <c:v>20.79</c:v>
                </c:pt>
                <c:pt idx="23">
                  <c:v>29.82</c:v>
                </c:pt>
                <c:pt idx="24">
                  <c:v>46.84</c:v>
                </c:pt>
                <c:pt idx="25">
                  <c:v>47.62</c:v>
                </c:pt>
                <c:pt idx="26">
                  <c:v>31.22</c:v>
                </c:pt>
                <c:pt idx="27">
                  <c:v>15.84</c:v>
                </c:pt>
                <c:pt idx="28">
                  <c:v>8.09</c:v>
                </c:pt>
                <c:pt idx="29">
                  <c:v>5.13</c:v>
                </c:pt>
                <c:pt idx="30">
                  <c:v>3.89</c:v>
                </c:pt>
                <c:pt idx="31">
                  <c:v>3.72</c:v>
                </c:pt>
                <c:pt idx="32">
                  <c:v>4.1100000000000003</c:v>
                </c:pt>
                <c:pt idx="33">
                  <c:v>4.33</c:v>
                </c:pt>
                <c:pt idx="34">
                  <c:v>4.4000000000000004</c:v>
                </c:pt>
                <c:pt idx="35">
                  <c:v>4.54</c:v>
                </c:pt>
                <c:pt idx="36">
                  <c:v>3.99</c:v>
                </c:pt>
                <c:pt idx="37">
                  <c:v>3</c:v>
                </c:pt>
                <c:pt idx="38">
                  <c:v>2.42</c:v>
                </c:pt>
                <c:pt idx="39">
                  <c:v>2.2200000000000002</c:v>
                </c:pt>
                <c:pt idx="40">
                  <c:v>2.14</c:v>
                </c:pt>
                <c:pt idx="41">
                  <c:v>1.95</c:v>
                </c:pt>
                <c:pt idx="42">
                  <c:v>1.86</c:v>
                </c:pt>
                <c:pt idx="43">
                  <c:v>2</c:v>
                </c:pt>
                <c:pt idx="44">
                  <c:v>1.93</c:v>
                </c:pt>
                <c:pt idx="45">
                  <c:v>1.69</c:v>
                </c:pt>
                <c:pt idx="46">
                  <c:v>1.55</c:v>
                </c:pt>
                <c:pt idx="47">
                  <c:v>1.52</c:v>
                </c:pt>
                <c:pt idx="48">
                  <c:v>1.48</c:v>
                </c:pt>
                <c:pt idx="49">
                  <c:v>1.45</c:v>
                </c:pt>
                <c:pt idx="50">
                  <c:v>1.54</c:v>
                </c:pt>
                <c:pt idx="51">
                  <c:v>1.72</c:v>
                </c:pt>
                <c:pt idx="52">
                  <c:v>1.95</c:v>
                </c:pt>
                <c:pt idx="53">
                  <c:v>2.0099999999999998</c:v>
                </c:pt>
                <c:pt idx="54">
                  <c:v>1.7</c:v>
                </c:pt>
                <c:pt idx="55">
                  <c:v>1.47</c:v>
                </c:pt>
                <c:pt idx="56">
                  <c:v>1.45</c:v>
                </c:pt>
                <c:pt idx="57">
                  <c:v>1.37</c:v>
                </c:pt>
                <c:pt idx="58">
                  <c:v>1.29</c:v>
                </c:pt>
                <c:pt idx="59">
                  <c:v>1.25</c:v>
                </c:pt>
                <c:pt idx="60">
                  <c:v>1.2</c:v>
                </c:pt>
                <c:pt idx="61">
                  <c:v>1.19</c:v>
                </c:pt>
                <c:pt idx="62">
                  <c:v>1.19</c:v>
                </c:pt>
                <c:pt idx="63">
                  <c:v>1.19</c:v>
                </c:pt>
                <c:pt idx="64">
                  <c:v>1.17</c:v>
                </c:pt>
                <c:pt idx="65">
                  <c:v>1.1399999999999999</c:v>
                </c:pt>
                <c:pt idx="66">
                  <c:v>1.1100000000000001</c:v>
                </c:pt>
                <c:pt idx="67">
                  <c:v>1.08</c:v>
                </c:pt>
                <c:pt idx="68">
                  <c:v>1.07</c:v>
                </c:pt>
                <c:pt idx="69">
                  <c:v>1.06</c:v>
                </c:pt>
                <c:pt idx="70">
                  <c:v>1.07</c:v>
                </c:pt>
                <c:pt idx="71">
                  <c:v>1.06</c:v>
                </c:pt>
                <c:pt idx="72">
                  <c:v>1.03</c:v>
                </c:pt>
                <c:pt idx="73">
                  <c:v>1.03</c:v>
                </c:pt>
                <c:pt idx="74">
                  <c:v>1.03</c:v>
                </c:pt>
                <c:pt idx="75">
                  <c:v>1.05</c:v>
                </c:pt>
                <c:pt idx="76">
                  <c:v>1.0900000000000001</c:v>
                </c:pt>
                <c:pt idx="77">
                  <c:v>1.1100000000000001</c:v>
                </c:pt>
                <c:pt idx="78">
                  <c:v>1.38</c:v>
                </c:pt>
                <c:pt idx="79">
                  <c:v>1.79</c:v>
                </c:pt>
                <c:pt idx="80">
                  <c:v>1.96</c:v>
                </c:pt>
                <c:pt idx="81">
                  <c:v>1.99</c:v>
                </c:pt>
                <c:pt idx="82">
                  <c:v>1.95</c:v>
                </c:pt>
                <c:pt idx="83">
                  <c:v>1.69</c:v>
                </c:pt>
                <c:pt idx="84">
                  <c:v>2.2000000000000002</c:v>
                </c:pt>
                <c:pt idx="85">
                  <c:v>7.6</c:v>
                </c:pt>
                <c:pt idx="86">
                  <c:v>16.21</c:v>
                </c:pt>
                <c:pt idx="87">
                  <c:v>19.91</c:v>
                </c:pt>
                <c:pt idx="88">
                  <c:v>17.77</c:v>
                </c:pt>
                <c:pt idx="89">
                  <c:v>12.73</c:v>
                </c:pt>
                <c:pt idx="90">
                  <c:v>7.69</c:v>
                </c:pt>
                <c:pt idx="91">
                  <c:v>4.87</c:v>
                </c:pt>
                <c:pt idx="92">
                  <c:v>3.57</c:v>
                </c:pt>
                <c:pt idx="93">
                  <c:v>3</c:v>
                </c:pt>
                <c:pt idx="94">
                  <c:v>2.78</c:v>
                </c:pt>
                <c:pt idx="95">
                  <c:v>2.75</c:v>
                </c:pt>
                <c:pt idx="96">
                  <c:v>2.68</c:v>
                </c:pt>
                <c:pt idx="97">
                  <c:v>2.5</c:v>
                </c:pt>
                <c:pt idx="98">
                  <c:v>2.34</c:v>
                </c:pt>
                <c:pt idx="99">
                  <c:v>2.27</c:v>
                </c:pt>
                <c:pt idx="100">
                  <c:v>2.23</c:v>
                </c:pt>
                <c:pt idx="101">
                  <c:v>2.19</c:v>
                </c:pt>
                <c:pt idx="102">
                  <c:v>2.13</c:v>
                </c:pt>
                <c:pt idx="103">
                  <c:v>1.97</c:v>
                </c:pt>
                <c:pt idx="104">
                  <c:v>1.77</c:v>
                </c:pt>
                <c:pt idx="105">
                  <c:v>1.68</c:v>
                </c:pt>
                <c:pt idx="106">
                  <c:v>1.67</c:v>
                </c:pt>
                <c:pt idx="107">
                  <c:v>1.64</c:v>
                </c:pt>
                <c:pt idx="108">
                  <c:v>1.62</c:v>
                </c:pt>
                <c:pt idx="109">
                  <c:v>1.62</c:v>
                </c:pt>
                <c:pt idx="110">
                  <c:v>1.59</c:v>
                </c:pt>
                <c:pt idx="111">
                  <c:v>1.56</c:v>
                </c:pt>
                <c:pt idx="112">
                  <c:v>1.53</c:v>
                </c:pt>
                <c:pt idx="113">
                  <c:v>1.52</c:v>
                </c:pt>
                <c:pt idx="114">
                  <c:v>1.5</c:v>
                </c:pt>
                <c:pt idx="115">
                  <c:v>1.48</c:v>
                </c:pt>
                <c:pt idx="116">
                  <c:v>1.44</c:v>
                </c:pt>
                <c:pt idx="117">
                  <c:v>1.42</c:v>
                </c:pt>
                <c:pt idx="118">
                  <c:v>1.42</c:v>
                </c:pt>
                <c:pt idx="119">
                  <c:v>1.43</c:v>
                </c:pt>
                <c:pt idx="120">
                  <c:v>1.44</c:v>
                </c:pt>
                <c:pt idx="121">
                  <c:v>1.43</c:v>
                </c:pt>
                <c:pt idx="122">
                  <c:v>1.42</c:v>
                </c:pt>
                <c:pt idx="123">
                  <c:v>1.4</c:v>
                </c:pt>
                <c:pt idx="124">
                  <c:v>1.37</c:v>
                </c:pt>
                <c:pt idx="125">
                  <c:v>1.35</c:v>
                </c:pt>
                <c:pt idx="126">
                  <c:v>1.33</c:v>
                </c:pt>
                <c:pt idx="127">
                  <c:v>1.32</c:v>
                </c:pt>
                <c:pt idx="128">
                  <c:v>1.31</c:v>
                </c:pt>
                <c:pt idx="129">
                  <c:v>1.31</c:v>
                </c:pt>
                <c:pt idx="130">
                  <c:v>1.3</c:v>
                </c:pt>
                <c:pt idx="131">
                  <c:v>1.3</c:v>
                </c:pt>
                <c:pt idx="132">
                  <c:v>1.29</c:v>
                </c:pt>
                <c:pt idx="133">
                  <c:v>1.31</c:v>
                </c:pt>
                <c:pt idx="134">
                  <c:v>1.33</c:v>
                </c:pt>
                <c:pt idx="135">
                  <c:v>1.32</c:v>
                </c:pt>
                <c:pt idx="136">
                  <c:v>1.29</c:v>
                </c:pt>
                <c:pt idx="137">
                  <c:v>1.26</c:v>
                </c:pt>
                <c:pt idx="138">
                  <c:v>1.24</c:v>
                </c:pt>
                <c:pt idx="139">
                  <c:v>1.26</c:v>
                </c:pt>
                <c:pt idx="140">
                  <c:v>1.29</c:v>
                </c:pt>
                <c:pt idx="141">
                  <c:v>1.3</c:v>
                </c:pt>
                <c:pt idx="142">
                  <c:v>1.3</c:v>
                </c:pt>
                <c:pt idx="143">
                  <c:v>1.29</c:v>
                </c:pt>
                <c:pt idx="144">
                  <c:v>1.26</c:v>
                </c:pt>
                <c:pt idx="145">
                  <c:v>1.25</c:v>
                </c:pt>
                <c:pt idx="146">
                  <c:v>1.23</c:v>
                </c:pt>
                <c:pt idx="147">
                  <c:v>1.23</c:v>
                </c:pt>
                <c:pt idx="148">
                  <c:v>1.23</c:v>
                </c:pt>
                <c:pt idx="149">
                  <c:v>1.24</c:v>
                </c:pt>
                <c:pt idx="150">
                  <c:v>1.26</c:v>
                </c:pt>
                <c:pt idx="151">
                  <c:v>1.3</c:v>
                </c:pt>
                <c:pt idx="152">
                  <c:v>2.04</c:v>
                </c:pt>
                <c:pt idx="153">
                  <c:v>3.82</c:v>
                </c:pt>
                <c:pt idx="154">
                  <c:v>5.29</c:v>
                </c:pt>
                <c:pt idx="155">
                  <c:v>5.32</c:v>
                </c:pt>
                <c:pt idx="156">
                  <c:v>4.47</c:v>
                </c:pt>
                <c:pt idx="157">
                  <c:v>3.65</c:v>
                </c:pt>
                <c:pt idx="158">
                  <c:v>3.2</c:v>
                </c:pt>
                <c:pt idx="159">
                  <c:v>3.13</c:v>
                </c:pt>
                <c:pt idx="160">
                  <c:v>3.17</c:v>
                </c:pt>
                <c:pt idx="161">
                  <c:v>3.01</c:v>
                </c:pt>
                <c:pt idx="162">
                  <c:v>2.78</c:v>
                </c:pt>
                <c:pt idx="163">
                  <c:v>2.61</c:v>
                </c:pt>
                <c:pt idx="164">
                  <c:v>2.4300000000000002</c:v>
                </c:pt>
                <c:pt idx="165">
                  <c:v>2.19</c:v>
                </c:pt>
                <c:pt idx="166">
                  <c:v>1.98</c:v>
                </c:pt>
                <c:pt idx="167">
                  <c:v>1.88</c:v>
                </c:pt>
                <c:pt idx="168">
                  <c:v>1.81</c:v>
                </c:pt>
                <c:pt idx="169">
                  <c:v>1.76</c:v>
                </c:pt>
                <c:pt idx="170">
                  <c:v>1.73</c:v>
                </c:pt>
                <c:pt idx="171">
                  <c:v>1.71</c:v>
                </c:pt>
                <c:pt idx="172">
                  <c:v>1.67</c:v>
                </c:pt>
                <c:pt idx="173">
                  <c:v>1.62</c:v>
                </c:pt>
                <c:pt idx="174">
                  <c:v>1.58</c:v>
                </c:pt>
                <c:pt idx="175">
                  <c:v>1.56</c:v>
                </c:pt>
                <c:pt idx="176">
                  <c:v>1.55</c:v>
                </c:pt>
                <c:pt idx="177">
                  <c:v>1.54</c:v>
                </c:pt>
                <c:pt idx="178">
                  <c:v>1.53</c:v>
                </c:pt>
                <c:pt idx="179">
                  <c:v>1.52</c:v>
                </c:pt>
                <c:pt idx="180">
                  <c:v>1.49</c:v>
                </c:pt>
                <c:pt idx="181">
                  <c:v>1.46</c:v>
                </c:pt>
                <c:pt idx="182">
                  <c:v>1.44</c:v>
                </c:pt>
                <c:pt idx="183">
                  <c:v>1.42</c:v>
                </c:pt>
                <c:pt idx="184">
                  <c:v>1.39</c:v>
                </c:pt>
                <c:pt idx="185">
                  <c:v>1.38</c:v>
                </c:pt>
                <c:pt idx="186">
                  <c:v>1.39</c:v>
                </c:pt>
                <c:pt idx="187">
                  <c:v>1.38</c:v>
                </c:pt>
                <c:pt idx="188">
                  <c:v>1.36</c:v>
                </c:pt>
                <c:pt idx="189">
                  <c:v>1.35</c:v>
                </c:pt>
                <c:pt idx="190">
                  <c:v>1.37</c:v>
                </c:pt>
                <c:pt idx="191">
                  <c:v>1.39</c:v>
                </c:pt>
                <c:pt idx="192">
                  <c:v>1.4</c:v>
                </c:pt>
                <c:pt idx="193">
                  <c:v>1.38</c:v>
                </c:pt>
                <c:pt idx="194">
                  <c:v>1.37</c:v>
                </c:pt>
                <c:pt idx="195">
                  <c:v>1.39</c:v>
                </c:pt>
                <c:pt idx="196">
                  <c:v>1.38</c:v>
                </c:pt>
                <c:pt idx="197">
                  <c:v>1.37</c:v>
                </c:pt>
                <c:pt idx="198">
                  <c:v>1.35</c:v>
                </c:pt>
                <c:pt idx="199">
                  <c:v>1.35</c:v>
                </c:pt>
                <c:pt idx="200">
                  <c:v>1.36</c:v>
                </c:pt>
                <c:pt idx="201">
                  <c:v>1.39</c:v>
                </c:pt>
                <c:pt idx="202">
                  <c:v>1.39</c:v>
                </c:pt>
                <c:pt idx="203">
                  <c:v>1.38</c:v>
                </c:pt>
                <c:pt idx="204">
                  <c:v>1.37</c:v>
                </c:pt>
                <c:pt idx="205">
                  <c:v>1.39</c:v>
                </c:pt>
                <c:pt idx="206">
                  <c:v>1.42</c:v>
                </c:pt>
                <c:pt idx="207">
                  <c:v>1.46</c:v>
                </c:pt>
                <c:pt idx="208">
                  <c:v>1.55</c:v>
                </c:pt>
                <c:pt idx="209">
                  <c:v>1.69</c:v>
                </c:pt>
                <c:pt idx="210">
                  <c:v>1.89</c:v>
                </c:pt>
                <c:pt idx="211">
                  <c:v>2.14</c:v>
                </c:pt>
                <c:pt idx="212">
                  <c:v>2.39</c:v>
                </c:pt>
                <c:pt idx="213">
                  <c:v>2.6</c:v>
                </c:pt>
                <c:pt idx="214">
                  <c:v>2.76</c:v>
                </c:pt>
                <c:pt idx="215">
                  <c:v>2.85</c:v>
                </c:pt>
                <c:pt idx="216">
                  <c:v>2.91</c:v>
                </c:pt>
                <c:pt idx="217">
                  <c:v>2.96</c:v>
                </c:pt>
                <c:pt idx="218">
                  <c:v>2.96</c:v>
                </c:pt>
                <c:pt idx="219">
                  <c:v>2.9</c:v>
                </c:pt>
                <c:pt idx="220">
                  <c:v>2.85</c:v>
                </c:pt>
                <c:pt idx="221">
                  <c:v>2.86</c:v>
                </c:pt>
                <c:pt idx="222">
                  <c:v>2.93</c:v>
                </c:pt>
                <c:pt idx="223">
                  <c:v>3.03</c:v>
                </c:pt>
                <c:pt idx="224">
                  <c:v>3.16</c:v>
                </c:pt>
                <c:pt idx="225">
                  <c:v>3.33</c:v>
                </c:pt>
                <c:pt idx="226">
                  <c:v>3.53</c:v>
                </c:pt>
                <c:pt idx="227">
                  <c:v>3.78</c:v>
                </c:pt>
                <c:pt idx="228">
                  <c:v>4.09</c:v>
                </c:pt>
                <c:pt idx="229">
                  <c:v>4.42</c:v>
                </c:pt>
                <c:pt idx="230">
                  <c:v>4.62</c:v>
                </c:pt>
                <c:pt idx="231">
                  <c:v>4.6500000000000004</c:v>
                </c:pt>
                <c:pt idx="232">
                  <c:v>4.67</c:v>
                </c:pt>
                <c:pt idx="233">
                  <c:v>4.74</c:v>
                </c:pt>
                <c:pt idx="234">
                  <c:v>5.03</c:v>
                </c:pt>
                <c:pt idx="235">
                  <c:v>5.67</c:v>
                </c:pt>
                <c:pt idx="236">
                  <c:v>5.95</c:v>
                </c:pt>
                <c:pt idx="237">
                  <c:v>5.39</c:v>
                </c:pt>
                <c:pt idx="238">
                  <c:v>4.83</c:v>
                </c:pt>
                <c:pt idx="239">
                  <c:v>4.72</c:v>
                </c:pt>
                <c:pt idx="240">
                  <c:v>4.87</c:v>
                </c:pt>
                <c:pt idx="241">
                  <c:v>5.23</c:v>
                </c:pt>
                <c:pt idx="242">
                  <c:v>5.76</c:v>
                </c:pt>
                <c:pt idx="243">
                  <c:v>6.29</c:v>
                </c:pt>
                <c:pt idx="244">
                  <c:v>6.55</c:v>
                </c:pt>
                <c:pt idx="245">
                  <c:v>6.37</c:v>
                </c:pt>
                <c:pt idx="246">
                  <c:v>5.89</c:v>
                </c:pt>
                <c:pt idx="247">
                  <c:v>5.54</c:v>
                </c:pt>
                <c:pt idx="248">
                  <c:v>5.48</c:v>
                </c:pt>
                <c:pt idx="249">
                  <c:v>5.65</c:v>
                </c:pt>
                <c:pt idx="250">
                  <c:v>5.84</c:v>
                </c:pt>
                <c:pt idx="251">
                  <c:v>5.96</c:v>
                </c:pt>
                <c:pt idx="252">
                  <c:v>6.07</c:v>
                </c:pt>
                <c:pt idx="253">
                  <c:v>6.2</c:v>
                </c:pt>
                <c:pt idx="254">
                  <c:v>6.41</c:v>
                </c:pt>
                <c:pt idx="255">
                  <c:v>6.72</c:v>
                </c:pt>
                <c:pt idx="256">
                  <c:v>7.1</c:v>
                </c:pt>
                <c:pt idx="257">
                  <c:v>7.5</c:v>
                </c:pt>
                <c:pt idx="258">
                  <c:v>7.9</c:v>
                </c:pt>
                <c:pt idx="259">
                  <c:v>8.2899999999999991</c:v>
                </c:pt>
                <c:pt idx="260">
                  <c:v>8.7100000000000009</c:v>
                </c:pt>
                <c:pt idx="261">
                  <c:v>9.14</c:v>
                </c:pt>
                <c:pt idx="262">
                  <c:v>10.31</c:v>
                </c:pt>
                <c:pt idx="263">
                  <c:v>13.04</c:v>
                </c:pt>
                <c:pt idx="264">
                  <c:v>14.55</c:v>
                </c:pt>
                <c:pt idx="265">
                  <c:v>12.54</c:v>
                </c:pt>
                <c:pt idx="266">
                  <c:v>9.82</c:v>
                </c:pt>
                <c:pt idx="267">
                  <c:v>8.42</c:v>
                </c:pt>
                <c:pt idx="268">
                  <c:v>7.82</c:v>
                </c:pt>
                <c:pt idx="269">
                  <c:v>7.77</c:v>
                </c:pt>
                <c:pt idx="270">
                  <c:v>8.1300000000000008</c:v>
                </c:pt>
                <c:pt idx="271">
                  <c:v>8.74</c:v>
                </c:pt>
                <c:pt idx="272">
                  <c:v>9.51</c:v>
                </c:pt>
                <c:pt idx="273">
                  <c:v>10.24</c:v>
                </c:pt>
                <c:pt idx="274">
                  <c:v>10.54</c:v>
                </c:pt>
                <c:pt idx="275">
                  <c:v>10.3</c:v>
                </c:pt>
                <c:pt idx="276">
                  <c:v>9.83</c:v>
                </c:pt>
                <c:pt idx="277">
                  <c:v>9.4700000000000006</c:v>
                </c:pt>
                <c:pt idx="278">
                  <c:v>9.41</c:v>
                </c:pt>
                <c:pt idx="279">
                  <c:v>9.6300000000000008</c:v>
                </c:pt>
                <c:pt idx="280">
                  <c:v>9.94</c:v>
                </c:pt>
                <c:pt idx="281">
                  <c:v>10.18</c:v>
                </c:pt>
                <c:pt idx="282">
                  <c:v>10.199999999999999</c:v>
                </c:pt>
                <c:pt idx="283">
                  <c:v>10.01</c:v>
                </c:pt>
                <c:pt idx="284">
                  <c:v>9.6999999999999993</c:v>
                </c:pt>
                <c:pt idx="285">
                  <c:v>9.34</c:v>
                </c:pt>
                <c:pt idx="286">
                  <c:v>8.8800000000000008</c:v>
                </c:pt>
                <c:pt idx="287">
                  <c:v>8.36</c:v>
                </c:pt>
                <c:pt idx="288">
                  <c:v>7.84</c:v>
                </c:pt>
                <c:pt idx="289">
                  <c:v>7.22</c:v>
                </c:pt>
                <c:pt idx="290">
                  <c:v>6.46</c:v>
                </c:pt>
                <c:pt idx="291">
                  <c:v>5.79</c:v>
                </c:pt>
                <c:pt idx="292">
                  <c:v>5.34</c:v>
                </c:pt>
                <c:pt idx="293">
                  <c:v>5.0599999999999996</c:v>
                </c:pt>
                <c:pt idx="294">
                  <c:v>4.97</c:v>
                </c:pt>
                <c:pt idx="295">
                  <c:v>5.04</c:v>
                </c:pt>
                <c:pt idx="296">
                  <c:v>5.13</c:v>
                </c:pt>
                <c:pt idx="297">
                  <c:v>5.13</c:v>
                </c:pt>
                <c:pt idx="298">
                  <c:v>5</c:v>
                </c:pt>
                <c:pt idx="299">
                  <c:v>4.7699999999999996</c:v>
                </c:pt>
                <c:pt idx="300">
                  <c:v>4.5199999999999996</c:v>
                </c:pt>
                <c:pt idx="301">
                  <c:v>4.2300000000000004</c:v>
                </c:pt>
                <c:pt idx="302">
                  <c:v>3.96</c:v>
                </c:pt>
                <c:pt idx="303">
                  <c:v>3.78</c:v>
                </c:pt>
                <c:pt idx="304">
                  <c:v>3.67</c:v>
                </c:pt>
                <c:pt idx="305">
                  <c:v>3.6</c:v>
                </c:pt>
                <c:pt idx="306">
                  <c:v>3.63</c:v>
                </c:pt>
                <c:pt idx="307">
                  <c:v>3.65</c:v>
                </c:pt>
                <c:pt idx="308">
                  <c:v>3.58</c:v>
                </c:pt>
                <c:pt idx="309">
                  <c:v>3.44</c:v>
                </c:pt>
                <c:pt idx="310">
                  <c:v>3.36</c:v>
                </c:pt>
                <c:pt idx="311">
                  <c:v>3.34</c:v>
                </c:pt>
                <c:pt idx="312">
                  <c:v>3.28</c:v>
                </c:pt>
                <c:pt idx="313">
                  <c:v>3.16</c:v>
                </c:pt>
                <c:pt idx="314">
                  <c:v>3.04</c:v>
                </c:pt>
                <c:pt idx="315">
                  <c:v>2.97</c:v>
                </c:pt>
                <c:pt idx="316">
                  <c:v>3.08</c:v>
                </c:pt>
                <c:pt idx="317">
                  <c:v>3.47</c:v>
                </c:pt>
                <c:pt idx="318">
                  <c:v>3.6</c:v>
                </c:pt>
                <c:pt idx="319">
                  <c:v>3.21</c:v>
                </c:pt>
                <c:pt idx="320">
                  <c:v>2.82</c:v>
                </c:pt>
                <c:pt idx="321">
                  <c:v>2.69</c:v>
                </c:pt>
                <c:pt idx="322">
                  <c:v>2.64</c:v>
                </c:pt>
                <c:pt idx="323">
                  <c:v>2.6</c:v>
                </c:pt>
                <c:pt idx="324">
                  <c:v>2.62</c:v>
                </c:pt>
                <c:pt idx="325">
                  <c:v>2.67</c:v>
                </c:pt>
                <c:pt idx="326">
                  <c:v>2.72</c:v>
                </c:pt>
                <c:pt idx="327">
                  <c:v>2.72</c:v>
                </c:pt>
                <c:pt idx="328">
                  <c:v>2.72</c:v>
                </c:pt>
                <c:pt idx="329">
                  <c:v>2.74</c:v>
                </c:pt>
                <c:pt idx="330">
                  <c:v>2.78</c:v>
                </c:pt>
                <c:pt idx="331">
                  <c:v>3.14</c:v>
                </c:pt>
                <c:pt idx="332">
                  <c:v>3.93</c:v>
                </c:pt>
                <c:pt idx="333">
                  <c:v>4.33</c:v>
                </c:pt>
                <c:pt idx="334">
                  <c:v>3.92</c:v>
                </c:pt>
                <c:pt idx="335">
                  <c:v>3.44</c:v>
                </c:pt>
                <c:pt idx="336">
                  <c:v>3.18</c:v>
                </c:pt>
                <c:pt idx="337">
                  <c:v>3</c:v>
                </c:pt>
                <c:pt idx="338">
                  <c:v>2.91</c:v>
                </c:pt>
                <c:pt idx="339">
                  <c:v>2.86</c:v>
                </c:pt>
                <c:pt idx="340">
                  <c:v>2.84</c:v>
                </c:pt>
                <c:pt idx="341">
                  <c:v>2.85</c:v>
                </c:pt>
                <c:pt idx="342">
                  <c:v>2.87</c:v>
                </c:pt>
                <c:pt idx="343">
                  <c:v>2.86</c:v>
                </c:pt>
                <c:pt idx="344">
                  <c:v>2.84</c:v>
                </c:pt>
                <c:pt idx="345">
                  <c:v>2.82</c:v>
                </c:pt>
                <c:pt idx="346">
                  <c:v>2.8</c:v>
                </c:pt>
                <c:pt idx="347">
                  <c:v>2.79</c:v>
                </c:pt>
                <c:pt idx="348">
                  <c:v>2.82</c:v>
                </c:pt>
                <c:pt idx="349">
                  <c:v>2.93</c:v>
                </c:pt>
                <c:pt idx="350">
                  <c:v>3.36</c:v>
                </c:pt>
                <c:pt idx="351">
                  <c:v>4.01</c:v>
                </c:pt>
                <c:pt idx="352">
                  <c:v>4.22</c:v>
                </c:pt>
                <c:pt idx="353">
                  <c:v>3.98</c:v>
                </c:pt>
                <c:pt idx="354">
                  <c:v>3.73</c:v>
                </c:pt>
                <c:pt idx="355">
                  <c:v>3.62</c:v>
                </c:pt>
                <c:pt idx="356">
                  <c:v>3.63</c:v>
                </c:pt>
                <c:pt idx="357">
                  <c:v>3.67</c:v>
                </c:pt>
                <c:pt idx="358">
                  <c:v>3.65</c:v>
                </c:pt>
                <c:pt idx="359">
                  <c:v>3.61</c:v>
                </c:pt>
                <c:pt idx="360">
                  <c:v>3.59</c:v>
                </c:pt>
                <c:pt idx="361">
                  <c:v>3.58</c:v>
                </c:pt>
                <c:pt idx="362">
                  <c:v>3.63</c:v>
                </c:pt>
                <c:pt idx="363">
                  <c:v>3.73</c:v>
                </c:pt>
                <c:pt idx="364">
                  <c:v>3.76</c:v>
                </c:pt>
                <c:pt idx="365">
                  <c:v>3.72</c:v>
                </c:pt>
                <c:pt idx="366">
                  <c:v>3.67</c:v>
                </c:pt>
                <c:pt idx="367">
                  <c:v>3.64</c:v>
                </c:pt>
                <c:pt idx="368">
                  <c:v>3.66</c:v>
                </c:pt>
                <c:pt idx="369">
                  <c:v>3.84</c:v>
                </c:pt>
                <c:pt idx="370">
                  <c:v>4.04</c:v>
                </c:pt>
                <c:pt idx="371">
                  <c:v>3.97</c:v>
                </c:pt>
                <c:pt idx="372">
                  <c:v>3.79</c:v>
                </c:pt>
                <c:pt idx="373">
                  <c:v>3.67</c:v>
                </c:pt>
                <c:pt idx="374">
                  <c:v>3.57</c:v>
                </c:pt>
                <c:pt idx="375">
                  <c:v>3.47</c:v>
                </c:pt>
                <c:pt idx="376">
                  <c:v>3.39</c:v>
                </c:pt>
                <c:pt idx="377">
                  <c:v>3.36</c:v>
                </c:pt>
                <c:pt idx="378">
                  <c:v>3.36</c:v>
                </c:pt>
                <c:pt idx="379">
                  <c:v>3.36</c:v>
                </c:pt>
                <c:pt idx="380">
                  <c:v>3.35</c:v>
                </c:pt>
                <c:pt idx="381">
                  <c:v>3.34</c:v>
                </c:pt>
                <c:pt idx="382">
                  <c:v>3.33</c:v>
                </c:pt>
                <c:pt idx="383">
                  <c:v>3.33</c:v>
                </c:pt>
                <c:pt idx="384">
                  <c:v>3.32</c:v>
                </c:pt>
                <c:pt idx="385">
                  <c:v>3.29</c:v>
                </c:pt>
                <c:pt idx="386">
                  <c:v>3.29</c:v>
                </c:pt>
                <c:pt idx="387">
                  <c:v>3.3</c:v>
                </c:pt>
                <c:pt idx="388">
                  <c:v>3.33</c:v>
                </c:pt>
                <c:pt idx="389">
                  <c:v>3.34</c:v>
                </c:pt>
                <c:pt idx="390">
                  <c:v>3.34</c:v>
                </c:pt>
                <c:pt idx="391">
                  <c:v>3.36</c:v>
                </c:pt>
                <c:pt idx="392">
                  <c:v>3.37</c:v>
                </c:pt>
                <c:pt idx="393">
                  <c:v>3.4</c:v>
                </c:pt>
                <c:pt idx="394">
                  <c:v>3.47</c:v>
                </c:pt>
                <c:pt idx="395">
                  <c:v>3.57</c:v>
                </c:pt>
                <c:pt idx="396">
                  <c:v>3.74</c:v>
                </c:pt>
                <c:pt idx="397">
                  <c:v>4.07</c:v>
                </c:pt>
                <c:pt idx="398">
                  <c:v>4.3499999999999996</c:v>
                </c:pt>
                <c:pt idx="399">
                  <c:v>4.2699999999999996</c:v>
                </c:pt>
                <c:pt idx="400">
                  <c:v>4.04</c:v>
                </c:pt>
                <c:pt idx="401">
                  <c:v>3.92</c:v>
                </c:pt>
                <c:pt idx="402">
                  <c:v>3.91</c:v>
                </c:pt>
                <c:pt idx="403">
                  <c:v>3.91</c:v>
                </c:pt>
                <c:pt idx="404">
                  <c:v>3.92</c:v>
                </c:pt>
                <c:pt idx="405">
                  <c:v>3.94</c:v>
                </c:pt>
                <c:pt idx="406">
                  <c:v>3.93</c:v>
                </c:pt>
                <c:pt idx="407">
                  <c:v>3.89</c:v>
                </c:pt>
                <c:pt idx="408">
                  <c:v>3.84</c:v>
                </c:pt>
                <c:pt idx="409">
                  <c:v>3.8</c:v>
                </c:pt>
                <c:pt idx="410">
                  <c:v>3.74</c:v>
                </c:pt>
                <c:pt idx="411">
                  <c:v>3.72</c:v>
                </c:pt>
                <c:pt idx="412">
                  <c:v>4.0999999999999996</c:v>
                </c:pt>
                <c:pt idx="413">
                  <c:v>5.51</c:v>
                </c:pt>
                <c:pt idx="414">
                  <c:v>6.67</c:v>
                </c:pt>
                <c:pt idx="415">
                  <c:v>5.88</c:v>
                </c:pt>
                <c:pt idx="416">
                  <c:v>4.46</c:v>
                </c:pt>
                <c:pt idx="417">
                  <c:v>3.96</c:v>
                </c:pt>
                <c:pt idx="418">
                  <c:v>3.94</c:v>
                </c:pt>
                <c:pt idx="419">
                  <c:v>3.84</c:v>
                </c:pt>
                <c:pt idx="420">
                  <c:v>3.67</c:v>
                </c:pt>
                <c:pt idx="421">
                  <c:v>3.61</c:v>
                </c:pt>
                <c:pt idx="422">
                  <c:v>3.65</c:v>
                </c:pt>
                <c:pt idx="423">
                  <c:v>3.75</c:v>
                </c:pt>
                <c:pt idx="424">
                  <c:v>3.85</c:v>
                </c:pt>
                <c:pt idx="425">
                  <c:v>3.92</c:v>
                </c:pt>
                <c:pt idx="426">
                  <c:v>3.92</c:v>
                </c:pt>
                <c:pt idx="427">
                  <c:v>3.9</c:v>
                </c:pt>
                <c:pt idx="428">
                  <c:v>3.87</c:v>
                </c:pt>
                <c:pt idx="429">
                  <c:v>3.83</c:v>
                </c:pt>
                <c:pt idx="430">
                  <c:v>3.77</c:v>
                </c:pt>
                <c:pt idx="431">
                  <c:v>3.73</c:v>
                </c:pt>
                <c:pt idx="432">
                  <c:v>3.71</c:v>
                </c:pt>
                <c:pt idx="433">
                  <c:v>3.66</c:v>
                </c:pt>
                <c:pt idx="434">
                  <c:v>3.58</c:v>
                </c:pt>
                <c:pt idx="435">
                  <c:v>3.59</c:v>
                </c:pt>
                <c:pt idx="436">
                  <c:v>4.26</c:v>
                </c:pt>
                <c:pt idx="437">
                  <c:v>5.84</c:v>
                </c:pt>
                <c:pt idx="438">
                  <c:v>6.63</c:v>
                </c:pt>
                <c:pt idx="439">
                  <c:v>5.74</c:v>
                </c:pt>
                <c:pt idx="440">
                  <c:v>4.7</c:v>
                </c:pt>
                <c:pt idx="441">
                  <c:v>4.3499999999999996</c:v>
                </c:pt>
                <c:pt idx="442">
                  <c:v>4.25</c:v>
                </c:pt>
                <c:pt idx="443">
                  <c:v>4.2</c:v>
                </c:pt>
                <c:pt idx="444">
                  <c:v>4.17</c:v>
                </c:pt>
                <c:pt idx="445">
                  <c:v>4.18</c:v>
                </c:pt>
                <c:pt idx="446">
                  <c:v>4.25</c:v>
                </c:pt>
                <c:pt idx="447">
                  <c:v>4.3600000000000003</c:v>
                </c:pt>
                <c:pt idx="448">
                  <c:v>4.3899999999999997</c:v>
                </c:pt>
                <c:pt idx="449">
                  <c:v>4.33</c:v>
                </c:pt>
                <c:pt idx="450">
                  <c:v>4.2300000000000004</c:v>
                </c:pt>
                <c:pt idx="451">
                  <c:v>4.22</c:v>
                </c:pt>
                <c:pt idx="452">
                  <c:v>4.29</c:v>
                </c:pt>
                <c:pt idx="453">
                  <c:v>4.3899999999999997</c:v>
                </c:pt>
                <c:pt idx="454">
                  <c:v>4.43</c:v>
                </c:pt>
                <c:pt idx="455">
                  <c:v>4.38</c:v>
                </c:pt>
                <c:pt idx="456">
                  <c:v>4.3099999999999996</c:v>
                </c:pt>
                <c:pt idx="457">
                  <c:v>4.32</c:v>
                </c:pt>
                <c:pt idx="458">
                  <c:v>4.42</c:v>
                </c:pt>
                <c:pt idx="459">
                  <c:v>4.51</c:v>
                </c:pt>
                <c:pt idx="460">
                  <c:v>4.53</c:v>
                </c:pt>
                <c:pt idx="461">
                  <c:v>4.51</c:v>
                </c:pt>
                <c:pt idx="462">
                  <c:v>4.59</c:v>
                </c:pt>
                <c:pt idx="463">
                  <c:v>4.71</c:v>
                </c:pt>
                <c:pt idx="464">
                  <c:v>4.7699999999999996</c:v>
                </c:pt>
                <c:pt idx="465">
                  <c:v>4.76</c:v>
                </c:pt>
                <c:pt idx="466">
                  <c:v>4.6399999999999997</c:v>
                </c:pt>
                <c:pt idx="467">
                  <c:v>4.51</c:v>
                </c:pt>
                <c:pt idx="468">
                  <c:v>4.51</c:v>
                </c:pt>
                <c:pt idx="469">
                  <c:v>4.6399999999999997</c:v>
                </c:pt>
                <c:pt idx="470">
                  <c:v>4.78</c:v>
                </c:pt>
                <c:pt idx="471">
                  <c:v>4.8600000000000003</c:v>
                </c:pt>
                <c:pt idx="472">
                  <c:v>4.8899999999999997</c:v>
                </c:pt>
                <c:pt idx="473">
                  <c:v>4.88</c:v>
                </c:pt>
                <c:pt idx="474">
                  <c:v>4.8600000000000003</c:v>
                </c:pt>
                <c:pt idx="475">
                  <c:v>4.95</c:v>
                </c:pt>
                <c:pt idx="476">
                  <c:v>5.15</c:v>
                </c:pt>
                <c:pt idx="477">
                  <c:v>5.39</c:v>
                </c:pt>
                <c:pt idx="478">
                  <c:v>5.57</c:v>
                </c:pt>
                <c:pt idx="479">
                  <c:v>5.65</c:v>
                </c:pt>
                <c:pt idx="480">
                  <c:v>5.74</c:v>
                </c:pt>
                <c:pt idx="481">
                  <c:v>5.98</c:v>
                </c:pt>
                <c:pt idx="482">
                  <c:v>6.44</c:v>
                </c:pt>
                <c:pt idx="483">
                  <c:v>7.03</c:v>
                </c:pt>
                <c:pt idx="484">
                  <c:v>7.37</c:v>
                </c:pt>
                <c:pt idx="485">
                  <c:v>7.34</c:v>
                </c:pt>
                <c:pt idx="486">
                  <c:v>7.13</c:v>
                </c:pt>
                <c:pt idx="487">
                  <c:v>7</c:v>
                </c:pt>
                <c:pt idx="488">
                  <c:v>7.07</c:v>
                </c:pt>
                <c:pt idx="489">
                  <c:v>7.34</c:v>
                </c:pt>
                <c:pt idx="490">
                  <c:v>7.67</c:v>
                </c:pt>
                <c:pt idx="491">
                  <c:v>8.02</c:v>
                </c:pt>
                <c:pt idx="492">
                  <c:v>8.35</c:v>
                </c:pt>
                <c:pt idx="493">
                  <c:v>8.5299999999999994</c:v>
                </c:pt>
                <c:pt idx="494">
                  <c:v>8.52</c:v>
                </c:pt>
                <c:pt idx="495">
                  <c:v>8.6</c:v>
                </c:pt>
                <c:pt idx="496">
                  <c:v>8.74</c:v>
                </c:pt>
                <c:pt idx="497">
                  <c:v>8.81</c:v>
                </c:pt>
                <c:pt idx="498">
                  <c:v>8.9700000000000006</c:v>
                </c:pt>
                <c:pt idx="499">
                  <c:v>9.2899999999999991</c:v>
                </c:pt>
                <c:pt idx="500">
                  <c:v>9.68</c:v>
                </c:pt>
                <c:pt idx="501">
                  <c:v>10.83</c:v>
                </c:pt>
                <c:pt idx="502">
                  <c:v>18.170000000000002</c:v>
                </c:pt>
                <c:pt idx="503">
                  <c:v>34.92</c:v>
                </c:pt>
                <c:pt idx="504">
                  <c:v>51.21</c:v>
                </c:pt>
                <c:pt idx="505">
                  <c:v>49.1</c:v>
                </c:pt>
                <c:pt idx="506">
                  <c:v>29.88</c:v>
                </c:pt>
                <c:pt idx="507">
                  <c:v>16.23</c:v>
                </c:pt>
                <c:pt idx="508">
                  <c:v>13.61</c:v>
                </c:pt>
                <c:pt idx="509">
                  <c:v>13.36</c:v>
                </c:pt>
                <c:pt idx="510">
                  <c:v>13.23</c:v>
                </c:pt>
                <c:pt idx="511">
                  <c:v>13.23</c:v>
                </c:pt>
                <c:pt idx="512">
                  <c:v>12.8</c:v>
                </c:pt>
                <c:pt idx="513">
                  <c:v>10.74</c:v>
                </c:pt>
                <c:pt idx="514">
                  <c:v>8.0500000000000007</c:v>
                </c:pt>
                <c:pt idx="515">
                  <c:v>6.72</c:v>
                </c:pt>
                <c:pt idx="516">
                  <c:v>6.41</c:v>
                </c:pt>
                <c:pt idx="517">
                  <c:v>6.25</c:v>
                </c:pt>
                <c:pt idx="518">
                  <c:v>6.21</c:v>
                </c:pt>
                <c:pt idx="519">
                  <c:v>6.34</c:v>
                </c:pt>
                <c:pt idx="520">
                  <c:v>6.54</c:v>
                </c:pt>
                <c:pt idx="521">
                  <c:v>6.51</c:v>
                </c:pt>
                <c:pt idx="522">
                  <c:v>6.36</c:v>
                </c:pt>
                <c:pt idx="523">
                  <c:v>6.35</c:v>
                </c:pt>
                <c:pt idx="524">
                  <c:v>6.44</c:v>
                </c:pt>
                <c:pt idx="525">
                  <c:v>6.52</c:v>
                </c:pt>
                <c:pt idx="526">
                  <c:v>6.64</c:v>
                </c:pt>
                <c:pt idx="527">
                  <c:v>6.95</c:v>
                </c:pt>
                <c:pt idx="528">
                  <c:v>7.53</c:v>
                </c:pt>
                <c:pt idx="529">
                  <c:v>7.94</c:v>
                </c:pt>
                <c:pt idx="530">
                  <c:v>7.9</c:v>
                </c:pt>
                <c:pt idx="531">
                  <c:v>7.88</c:v>
                </c:pt>
                <c:pt idx="532">
                  <c:v>8.0500000000000007</c:v>
                </c:pt>
                <c:pt idx="533">
                  <c:v>8.18</c:v>
                </c:pt>
                <c:pt idx="534">
                  <c:v>8.52</c:v>
                </c:pt>
                <c:pt idx="535">
                  <c:v>9.32</c:v>
                </c:pt>
                <c:pt idx="536">
                  <c:v>9.44</c:v>
                </c:pt>
                <c:pt idx="537">
                  <c:v>8.19</c:v>
                </c:pt>
                <c:pt idx="538">
                  <c:v>7.05</c:v>
                </c:pt>
                <c:pt idx="539">
                  <c:v>6.81</c:v>
                </c:pt>
                <c:pt idx="540">
                  <c:v>6.95</c:v>
                </c:pt>
                <c:pt idx="541">
                  <c:v>7.27</c:v>
                </c:pt>
                <c:pt idx="542">
                  <c:v>7.82</c:v>
                </c:pt>
                <c:pt idx="543">
                  <c:v>8.56</c:v>
                </c:pt>
                <c:pt idx="544">
                  <c:v>9.4</c:v>
                </c:pt>
                <c:pt idx="545">
                  <c:v>10.31</c:v>
                </c:pt>
                <c:pt idx="546">
                  <c:v>11.32</c:v>
                </c:pt>
                <c:pt idx="547">
                  <c:v>12.23</c:v>
                </c:pt>
                <c:pt idx="548">
                  <c:v>13.02</c:v>
                </c:pt>
                <c:pt idx="549">
                  <c:v>13.92</c:v>
                </c:pt>
                <c:pt idx="550">
                  <c:v>15.1</c:v>
                </c:pt>
                <c:pt idx="551">
                  <c:v>16.52</c:v>
                </c:pt>
                <c:pt idx="552">
                  <c:v>17.89</c:v>
                </c:pt>
                <c:pt idx="553">
                  <c:v>19.2</c:v>
                </c:pt>
                <c:pt idx="554">
                  <c:v>20.66</c:v>
                </c:pt>
                <c:pt idx="555">
                  <c:v>21.99</c:v>
                </c:pt>
                <c:pt idx="556">
                  <c:v>22.99</c:v>
                </c:pt>
                <c:pt idx="557">
                  <c:v>23.96</c:v>
                </c:pt>
                <c:pt idx="558">
                  <c:v>25.09</c:v>
                </c:pt>
                <c:pt idx="559">
                  <c:v>26.25</c:v>
                </c:pt>
                <c:pt idx="560">
                  <c:v>27.41</c:v>
                </c:pt>
                <c:pt idx="561">
                  <c:v>28.73</c:v>
                </c:pt>
                <c:pt idx="562">
                  <c:v>30.17</c:v>
                </c:pt>
                <c:pt idx="563">
                  <c:v>31.66</c:v>
                </c:pt>
                <c:pt idx="564">
                  <c:v>33.130000000000003</c:v>
                </c:pt>
                <c:pt idx="565">
                  <c:v>33.840000000000003</c:v>
                </c:pt>
                <c:pt idx="566">
                  <c:v>33.700000000000003</c:v>
                </c:pt>
                <c:pt idx="567">
                  <c:v>33.9</c:v>
                </c:pt>
                <c:pt idx="568">
                  <c:v>34.880000000000003</c:v>
                </c:pt>
                <c:pt idx="569">
                  <c:v>36.03</c:v>
                </c:pt>
                <c:pt idx="570">
                  <c:v>37.18</c:v>
                </c:pt>
                <c:pt idx="571">
                  <c:v>38.590000000000003</c:v>
                </c:pt>
                <c:pt idx="572">
                  <c:v>40.229999999999997</c:v>
                </c:pt>
                <c:pt idx="573">
                  <c:v>41.82</c:v>
                </c:pt>
                <c:pt idx="574">
                  <c:v>43.38</c:v>
                </c:pt>
                <c:pt idx="575">
                  <c:v>44.97</c:v>
                </c:pt>
                <c:pt idx="576">
                  <c:v>46.49</c:v>
                </c:pt>
                <c:pt idx="577">
                  <c:v>47.94</c:v>
                </c:pt>
                <c:pt idx="578">
                  <c:v>49.45</c:v>
                </c:pt>
                <c:pt idx="579">
                  <c:v>50.97</c:v>
                </c:pt>
                <c:pt idx="580">
                  <c:v>52.49</c:v>
                </c:pt>
                <c:pt idx="581">
                  <c:v>53.92</c:v>
                </c:pt>
                <c:pt idx="582">
                  <c:v>55.31</c:v>
                </c:pt>
                <c:pt idx="583">
                  <c:v>56.89</c:v>
                </c:pt>
                <c:pt idx="584">
                  <c:v>58.74</c:v>
                </c:pt>
                <c:pt idx="585">
                  <c:v>60.59</c:v>
                </c:pt>
                <c:pt idx="586">
                  <c:v>61.99</c:v>
                </c:pt>
                <c:pt idx="587">
                  <c:v>62.97</c:v>
                </c:pt>
                <c:pt idx="588">
                  <c:v>52.11</c:v>
                </c:pt>
                <c:pt idx="589">
                  <c:v>28.84</c:v>
                </c:pt>
                <c:pt idx="590">
                  <c:v>16.54</c:v>
                </c:pt>
                <c:pt idx="591">
                  <c:v>16.16</c:v>
                </c:pt>
                <c:pt idx="592">
                  <c:v>16.39</c:v>
                </c:pt>
                <c:pt idx="593">
                  <c:v>16.95</c:v>
                </c:pt>
                <c:pt idx="594">
                  <c:v>17.66</c:v>
                </c:pt>
                <c:pt idx="595">
                  <c:v>18.2</c:v>
                </c:pt>
                <c:pt idx="596">
                  <c:v>18.71</c:v>
                </c:pt>
                <c:pt idx="597">
                  <c:v>19.350000000000001</c:v>
                </c:pt>
                <c:pt idx="598">
                  <c:v>19.91</c:v>
                </c:pt>
                <c:pt idx="599">
                  <c:v>20.440000000000001</c:v>
                </c:pt>
                <c:pt idx="600">
                  <c:v>21.14</c:v>
                </c:pt>
                <c:pt idx="601">
                  <c:v>21.72</c:v>
                </c:pt>
                <c:pt idx="602">
                  <c:v>22.03</c:v>
                </c:pt>
                <c:pt idx="603">
                  <c:v>21.48</c:v>
                </c:pt>
                <c:pt idx="604">
                  <c:v>19.18</c:v>
                </c:pt>
                <c:pt idx="605">
                  <c:v>16.61</c:v>
                </c:pt>
                <c:pt idx="606">
                  <c:v>15.83</c:v>
                </c:pt>
                <c:pt idx="607">
                  <c:v>16.170000000000002</c:v>
                </c:pt>
                <c:pt idx="608">
                  <c:v>16.690000000000001</c:v>
                </c:pt>
                <c:pt idx="609">
                  <c:v>17.23</c:v>
                </c:pt>
                <c:pt idx="610">
                  <c:v>17.68</c:v>
                </c:pt>
                <c:pt idx="611">
                  <c:v>18.13</c:v>
                </c:pt>
                <c:pt idx="612">
                  <c:v>19.55</c:v>
                </c:pt>
                <c:pt idx="613">
                  <c:v>22.52</c:v>
                </c:pt>
                <c:pt idx="614">
                  <c:v>24.46</c:v>
                </c:pt>
                <c:pt idx="615">
                  <c:v>23.17</c:v>
                </c:pt>
                <c:pt idx="616">
                  <c:v>21.26</c:v>
                </c:pt>
                <c:pt idx="617">
                  <c:v>20.91</c:v>
                </c:pt>
                <c:pt idx="618">
                  <c:v>21.44</c:v>
                </c:pt>
                <c:pt idx="619">
                  <c:v>22.17</c:v>
                </c:pt>
                <c:pt idx="620">
                  <c:v>23.03</c:v>
                </c:pt>
                <c:pt idx="621">
                  <c:v>23.88</c:v>
                </c:pt>
                <c:pt idx="622">
                  <c:v>24.57</c:v>
                </c:pt>
                <c:pt idx="623">
                  <c:v>25.37</c:v>
                </c:pt>
                <c:pt idx="624">
                  <c:v>26.34</c:v>
                </c:pt>
                <c:pt idx="625">
                  <c:v>27.29</c:v>
                </c:pt>
                <c:pt idx="626">
                  <c:v>26.26</c:v>
                </c:pt>
                <c:pt idx="627">
                  <c:v>22.4</c:v>
                </c:pt>
                <c:pt idx="628">
                  <c:v>19.48</c:v>
                </c:pt>
                <c:pt idx="629">
                  <c:v>18.989999999999998</c:v>
                </c:pt>
                <c:pt idx="630">
                  <c:v>19.14</c:v>
                </c:pt>
                <c:pt idx="631">
                  <c:v>19.37</c:v>
                </c:pt>
                <c:pt idx="632">
                  <c:v>19.82</c:v>
                </c:pt>
                <c:pt idx="633">
                  <c:v>20.51</c:v>
                </c:pt>
                <c:pt idx="634">
                  <c:v>20.96</c:v>
                </c:pt>
                <c:pt idx="635">
                  <c:v>21.32</c:v>
                </c:pt>
                <c:pt idx="636">
                  <c:v>22.27</c:v>
                </c:pt>
                <c:pt idx="637">
                  <c:v>23.43</c:v>
                </c:pt>
                <c:pt idx="638">
                  <c:v>22.93</c:v>
                </c:pt>
                <c:pt idx="639">
                  <c:v>20.329999999999998</c:v>
                </c:pt>
                <c:pt idx="640">
                  <c:v>18.29</c:v>
                </c:pt>
                <c:pt idx="641">
                  <c:v>18.059999999999999</c:v>
                </c:pt>
                <c:pt idx="642">
                  <c:v>19</c:v>
                </c:pt>
                <c:pt idx="643">
                  <c:v>20.96</c:v>
                </c:pt>
                <c:pt idx="644">
                  <c:v>23.49</c:v>
                </c:pt>
                <c:pt idx="645">
                  <c:v>25.97</c:v>
                </c:pt>
                <c:pt idx="646">
                  <c:v>27.37</c:v>
                </c:pt>
                <c:pt idx="647">
                  <c:v>27.33</c:v>
                </c:pt>
                <c:pt idx="648">
                  <c:v>25.34</c:v>
                </c:pt>
                <c:pt idx="649">
                  <c:v>21.81</c:v>
                </c:pt>
                <c:pt idx="650">
                  <c:v>19.850000000000001</c:v>
                </c:pt>
                <c:pt idx="651">
                  <c:v>20.059999999999999</c:v>
                </c:pt>
                <c:pt idx="652">
                  <c:v>20.71</c:v>
                </c:pt>
                <c:pt idx="653">
                  <c:v>21.52</c:v>
                </c:pt>
                <c:pt idx="654">
                  <c:v>22.3</c:v>
                </c:pt>
                <c:pt idx="655">
                  <c:v>22.89</c:v>
                </c:pt>
                <c:pt idx="656">
                  <c:v>23.37</c:v>
                </c:pt>
                <c:pt idx="657">
                  <c:v>24.17</c:v>
                </c:pt>
                <c:pt idx="658">
                  <c:v>25.19</c:v>
                </c:pt>
                <c:pt idx="659">
                  <c:v>26.01</c:v>
                </c:pt>
                <c:pt idx="660">
                  <c:v>26.13</c:v>
                </c:pt>
                <c:pt idx="661">
                  <c:v>25.1</c:v>
                </c:pt>
                <c:pt idx="662">
                  <c:v>23.87</c:v>
                </c:pt>
                <c:pt idx="663">
                  <c:v>23.58</c:v>
                </c:pt>
                <c:pt idx="664">
                  <c:v>23.82</c:v>
                </c:pt>
                <c:pt idx="665">
                  <c:v>24.29</c:v>
                </c:pt>
                <c:pt idx="666">
                  <c:v>25.04</c:v>
                </c:pt>
                <c:pt idx="667">
                  <c:v>25.86</c:v>
                </c:pt>
                <c:pt idx="668">
                  <c:v>26.83</c:v>
                </c:pt>
                <c:pt idx="669">
                  <c:v>27.87</c:v>
                </c:pt>
                <c:pt idx="670">
                  <c:v>29.04</c:v>
                </c:pt>
                <c:pt idx="671">
                  <c:v>30.58</c:v>
                </c:pt>
                <c:pt idx="672">
                  <c:v>32.61</c:v>
                </c:pt>
                <c:pt idx="673">
                  <c:v>34.51</c:v>
                </c:pt>
                <c:pt idx="674">
                  <c:v>33.92</c:v>
                </c:pt>
                <c:pt idx="675">
                  <c:v>27.64</c:v>
                </c:pt>
                <c:pt idx="676">
                  <c:v>19.03</c:v>
                </c:pt>
                <c:pt idx="677">
                  <c:v>14.81</c:v>
                </c:pt>
                <c:pt idx="678">
                  <c:v>14.08</c:v>
                </c:pt>
                <c:pt idx="679">
                  <c:v>13.2</c:v>
                </c:pt>
                <c:pt idx="680">
                  <c:v>12.1</c:v>
                </c:pt>
                <c:pt idx="681">
                  <c:v>11.29</c:v>
                </c:pt>
                <c:pt idx="682">
                  <c:v>10.75</c:v>
                </c:pt>
                <c:pt idx="683">
                  <c:v>10.41</c:v>
                </c:pt>
                <c:pt idx="684">
                  <c:v>10.28</c:v>
                </c:pt>
                <c:pt idx="685">
                  <c:v>10.31</c:v>
                </c:pt>
                <c:pt idx="686">
                  <c:v>10.52</c:v>
                </c:pt>
                <c:pt idx="687">
                  <c:v>10.88</c:v>
                </c:pt>
                <c:pt idx="688">
                  <c:v>11.46</c:v>
                </c:pt>
                <c:pt idx="689">
                  <c:v>12.52</c:v>
                </c:pt>
                <c:pt idx="690">
                  <c:v>13.9</c:v>
                </c:pt>
                <c:pt idx="691">
                  <c:v>15</c:v>
                </c:pt>
                <c:pt idx="692">
                  <c:v>15.65</c:v>
                </c:pt>
                <c:pt idx="693">
                  <c:v>15.8</c:v>
                </c:pt>
                <c:pt idx="694">
                  <c:v>14.9</c:v>
                </c:pt>
                <c:pt idx="695">
                  <c:v>13.43</c:v>
                </c:pt>
                <c:pt idx="696">
                  <c:v>13.34</c:v>
                </c:pt>
                <c:pt idx="697">
                  <c:v>16.190000000000001</c:v>
                </c:pt>
                <c:pt idx="698">
                  <c:v>19.79</c:v>
                </c:pt>
                <c:pt idx="699">
                  <c:v>20.73</c:v>
                </c:pt>
                <c:pt idx="700">
                  <c:v>20.149999999999999</c:v>
                </c:pt>
                <c:pt idx="701">
                  <c:v>19.79</c:v>
                </c:pt>
                <c:pt idx="702">
                  <c:v>19.16</c:v>
                </c:pt>
                <c:pt idx="703">
                  <c:v>18.010000000000002</c:v>
                </c:pt>
                <c:pt idx="704">
                  <c:v>16.18</c:v>
                </c:pt>
                <c:pt idx="705">
                  <c:v>13.92</c:v>
                </c:pt>
                <c:pt idx="706">
                  <c:v>12.2</c:v>
                </c:pt>
                <c:pt idx="707">
                  <c:v>11.36</c:v>
                </c:pt>
                <c:pt idx="708">
                  <c:v>11.11</c:v>
                </c:pt>
                <c:pt idx="709">
                  <c:v>11.29</c:v>
                </c:pt>
                <c:pt idx="710">
                  <c:v>12.02</c:v>
                </c:pt>
                <c:pt idx="711">
                  <c:v>14.05</c:v>
                </c:pt>
                <c:pt idx="712">
                  <c:v>19.43</c:v>
                </c:pt>
                <c:pt idx="713">
                  <c:v>24.83</c:v>
                </c:pt>
                <c:pt idx="714">
                  <c:v>23.56</c:v>
                </c:pt>
                <c:pt idx="715">
                  <c:v>18.579999999999998</c:v>
                </c:pt>
                <c:pt idx="716">
                  <c:v>16.02</c:v>
                </c:pt>
                <c:pt idx="717">
                  <c:v>15.85</c:v>
                </c:pt>
                <c:pt idx="718">
                  <c:v>16.61</c:v>
                </c:pt>
                <c:pt idx="719">
                  <c:v>17.829999999999998</c:v>
                </c:pt>
                <c:pt idx="720">
                  <c:v>19.37</c:v>
                </c:pt>
                <c:pt idx="721">
                  <c:v>20.98</c:v>
                </c:pt>
                <c:pt idx="722">
                  <c:v>23.39</c:v>
                </c:pt>
                <c:pt idx="723">
                  <c:v>31.37</c:v>
                </c:pt>
                <c:pt idx="724">
                  <c:v>39.57</c:v>
                </c:pt>
                <c:pt idx="725">
                  <c:v>34.42</c:v>
                </c:pt>
                <c:pt idx="726">
                  <c:v>22.62</c:v>
                </c:pt>
                <c:pt idx="727">
                  <c:v>16.739999999999998</c:v>
                </c:pt>
                <c:pt idx="728">
                  <c:v>14.88</c:v>
                </c:pt>
                <c:pt idx="729">
                  <c:v>13.72</c:v>
                </c:pt>
                <c:pt idx="730">
                  <c:v>13.03</c:v>
                </c:pt>
                <c:pt idx="731">
                  <c:v>12.61</c:v>
                </c:pt>
                <c:pt idx="732">
                  <c:v>12.44</c:v>
                </c:pt>
                <c:pt idx="733">
                  <c:v>12.96</c:v>
                </c:pt>
                <c:pt idx="734">
                  <c:v>14.27</c:v>
                </c:pt>
                <c:pt idx="735">
                  <c:v>15.33</c:v>
                </c:pt>
                <c:pt idx="736">
                  <c:v>15.53</c:v>
                </c:pt>
                <c:pt idx="737">
                  <c:v>15.93</c:v>
                </c:pt>
                <c:pt idx="738">
                  <c:v>17.82</c:v>
                </c:pt>
                <c:pt idx="739">
                  <c:v>21.2</c:v>
                </c:pt>
                <c:pt idx="740">
                  <c:v>24.5</c:v>
                </c:pt>
                <c:pt idx="741">
                  <c:v>25.8</c:v>
                </c:pt>
                <c:pt idx="742">
                  <c:v>25.6</c:v>
                </c:pt>
                <c:pt idx="743">
                  <c:v>26.3</c:v>
                </c:pt>
                <c:pt idx="744">
                  <c:v>28.45</c:v>
                </c:pt>
                <c:pt idx="745">
                  <c:v>30.99</c:v>
                </c:pt>
                <c:pt idx="746">
                  <c:v>31.56</c:v>
                </c:pt>
                <c:pt idx="747">
                  <c:v>28.71</c:v>
                </c:pt>
                <c:pt idx="748">
                  <c:v>26.07</c:v>
                </c:pt>
                <c:pt idx="749">
                  <c:v>26.06</c:v>
                </c:pt>
                <c:pt idx="750">
                  <c:v>26.48</c:v>
                </c:pt>
                <c:pt idx="751">
                  <c:v>26.27</c:v>
                </c:pt>
                <c:pt idx="752">
                  <c:v>25.97</c:v>
                </c:pt>
                <c:pt idx="753">
                  <c:v>26.05</c:v>
                </c:pt>
                <c:pt idx="754">
                  <c:v>25.53</c:v>
                </c:pt>
                <c:pt idx="755">
                  <c:v>22.67</c:v>
                </c:pt>
                <c:pt idx="756">
                  <c:v>19.5</c:v>
                </c:pt>
                <c:pt idx="757">
                  <c:v>18.329999999999998</c:v>
                </c:pt>
                <c:pt idx="758">
                  <c:v>18.29</c:v>
                </c:pt>
                <c:pt idx="759">
                  <c:v>17.89</c:v>
                </c:pt>
                <c:pt idx="760">
                  <c:v>16.93</c:v>
                </c:pt>
                <c:pt idx="761">
                  <c:v>16.41</c:v>
                </c:pt>
                <c:pt idx="762">
                  <c:v>16.52</c:v>
                </c:pt>
                <c:pt idx="763">
                  <c:v>17.149999999999999</c:v>
                </c:pt>
                <c:pt idx="764">
                  <c:v>18.04</c:v>
                </c:pt>
                <c:pt idx="765">
                  <c:v>18.440000000000001</c:v>
                </c:pt>
                <c:pt idx="766">
                  <c:v>17.64</c:v>
                </c:pt>
                <c:pt idx="767">
                  <c:v>15.75</c:v>
                </c:pt>
                <c:pt idx="768">
                  <c:v>14.16</c:v>
                </c:pt>
                <c:pt idx="769">
                  <c:v>13.43</c:v>
                </c:pt>
                <c:pt idx="770">
                  <c:v>13.02</c:v>
                </c:pt>
                <c:pt idx="771">
                  <c:v>12.73</c:v>
                </c:pt>
                <c:pt idx="772">
                  <c:v>12.81</c:v>
                </c:pt>
                <c:pt idx="773">
                  <c:v>13.15</c:v>
                </c:pt>
                <c:pt idx="774">
                  <c:v>13.01</c:v>
                </c:pt>
                <c:pt idx="775">
                  <c:v>12.3</c:v>
                </c:pt>
                <c:pt idx="776">
                  <c:v>11.7</c:v>
                </c:pt>
                <c:pt idx="777">
                  <c:v>11.58</c:v>
                </c:pt>
                <c:pt idx="778">
                  <c:v>11.94</c:v>
                </c:pt>
                <c:pt idx="779">
                  <c:v>13.13</c:v>
                </c:pt>
                <c:pt idx="780">
                  <c:v>15.21</c:v>
                </c:pt>
                <c:pt idx="781">
                  <c:v>16.71</c:v>
                </c:pt>
                <c:pt idx="782">
                  <c:v>16.649999999999999</c:v>
                </c:pt>
                <c:pt idx="783">
                  <c:v>15.76</c:v>
                </c:pt>
                <c:pt idx="784">
                  <c:v>14.46</c:v>
                </c:pt>
                <c:pt idx="785">
                  <c:v>13.34</c:v>
                </c:pt>
                <c:pt idx="786">
                  <c:v>12.95</c:v>
                </c:pt>
                <c:pt idx="787">
                  <c:v>13.18</c:v>
                </c:pt>
                <c:pt idx="788">
                  <c:v>13.91</c:v>
                </c:pt>
                <c:pt idx="789">
                  <c:v>14.61</c:v>
                </c:pt>
                <c:pt idx="790">
                  <c:v>14.59</c:v>
                </c:pt>
                <c:pt idx="791">
                  <c:v>14.06</c:v>
                </c:pt>
                <c:pt idx="792">
                  <c:v>13.55</c:v>
                </c:pt>
                <c:pt idx="793">
                  <c:v>13.14</c:v>
                </c:pt>
                <c:pt idx="794">
                  <c:v>12.71</c:v>
                </c:pt>
                <c:pt idx="795">
                  <c:v>12.3</c:v>
                </c:pt>
                <c:pt idx="796">
                  <c:v>12.22</c:v>
                </c:pt>
                <c:pt idx="797">
                  <c:v>12.61</c:v>
                </c:pt>
                <c:pt idx="798">
                  <c:v>12.85</c:v>
                </c:pt>
                <c:pt idx="799">
                  <c:v>12.29</c:v>
                </c:pt>
                <c:pt idx="800">
                  <c:v>11.28</c:v>
                </c:pt>
                <c:pt idx="801">
                  <c:v>10.66</c:v>
                </c:pt>
                <c:pt idx="802">
                  <c:v>10.82</c:v>
                </c:pt>
                <c:pt idx="803">
                  <c:v>11.46</c:v>
                </c:pt>
                <c:pt idx="804">
                  <c:v>11.75</c:v>
                </c:pt>
                <c:pt idx="805">
                  <c:v>11.5</c:v>
                </c:pt>
                <c:pt idx="806">
                  <c:v>11.76</c:v>
                </c:pt>
                <c:pt idx="807">
                  <c:v>12.75</c:v>
                </c:pt>
                <c:pt idx="808">
                  <c:v>13.11</c:v>
                </c:pt>
                <c:pt idx="809">
                  <c:v>12.33</c:v>
                </c:pt>
                <c:pt idx="810">
                  <c:v>11.54</c:v>
                </c:pt>
                <c:pt idx="811">
                  <c:v>11.27</c:v>
                </c:pt>
                <c:pt idx="812">
                  <c:v>11.09</c:v>
                </c:pt>
                <c:pt idx="813">
                  <c:v>11.23</c:v>
                </c:pt>
                <c:pt idx="814">
                  <c:v>12.96</c:v>
                </c:pt>
                <c:pt idx="815">
                  <c:v>15.46</c:v>
                </c:pt>
                <c:pt idx="816">
                  <c:v>15.32</c:v>
                </c:pt>
                <c:pt idx="817">
                  <c:v>13.05</c:v>
                </c:pt>
                <c:pt idx="818">
                  <c:v>12.38</c:v>
                </c:pt>
                <c:pt idx="819">
                  <c:v>13.81</c:v>
                </c:pt>
                <c:pt idx="820">
                  <c:v>14.59</c:v>
                </c:pt>
                <c:pt idx="821">
                  <c:v>13.26</c:v>
                </c:pt>
                <c:pt idx="822">
                  <c:v>11.46</c:v>
                </c:pt>
                <c:pt idx="823">
                  <c:v>10.82</c:v>
                </c:pt>
                <c:pt idx="824">
                  <c:v>12.19</c:v>
                </c:pt>
                <c:pt idx="825">
                  <c:v>14.55</c:v>
                </c:pt>
                <c:pt idx="826">
                  <c:v>14.72</c:v>
                </c:pt>
                <c:pt idx="827">
                  <c:v>12.9</c:v>
                </c:pt>
                <c:pt idx="828">
                  <c:v>11.69</c:v>
                </c:pt>
                <c:pt idx="829">
                  <c:v>11.32</c:v>
                </c:pt>
                <c:pt idx="830">
                  <c:v>11.12</c:v>
                </c:pt>
                <c:pt idx="831">
                  <c:v>11.03</c:v>
                </c:pt>
                <c:pt idx="832">
                  <c:v>10.8</c:v>
                </c:pt>
                <c:pt idx="833">
                  <c:v>10.36</c:v>
                </c:pt>
                <c:pt idx="834">
                  <c:v>10.119999999999999</c:v>
                </c:pt>
                <c:pt idx="835">
                  <c:v>10.44</c:v>
                </c:pt>
                <c:pt idx="836">
                  <c:v>10.94</c:v>
                </c:pt>
                <c:pt idx="837">
                  <c:v>11.18</c:v>
                </c:pt>
                <c:pt idx="838">
                  <c:v>11.54</c:v>
                </c:pt>
                <c:pt idx="839">
                  <c:v>12.21</c:v>
                </c:pt>
                <c:pt idx="840">
                  <c:v>12.69</c:v>
                </c:pt>
                <c:pt idx="841">
                  <c:v>12.7</c:v>
                </c:pt>
                <c:pt idx="842">
                  <c:v>12.98</c:v>
                </c:pt>
                <c:pt idx="843">
                  <c:v>14.21</c:v>
                </c:pt>
                <c:pt idx="844">
                  <c:v>15</c:v>
                </c:pt>
                <c:pt idx="845">
                  <c:v>14.25</c:v>
                </c:pt>
                <c:pt idx="846">
                  <c:v>13.25</c:v>
                </c:pt>
                <c:pt idx="847">
                  <c:v>13.23</c:v>
                </c:pt>
                <c:pt idx="848">
                  <c:v>13.84</c:v>
                </c:pt>
                <c:pt idx="849">
                  <c:v>13.98</c:v>
                </c:pt>
                <c:pt idx="850">
                  <c:v>13.52</c:v>
                </c:pt>
                <c:pt idx="851">
                  <c:v>13.03</c:v>
                </c:pt>
                <c:pt idx="852">
                  <c:v>12.69</c:v>
                </c:pt>
                <c:pt idx="853">
                  <c:v>12.42</c:v>
                </c:pt>
                <c:pt idx="854">
                  <c:v>12.4</c:v>
                </c:pt>
                <c:pt idx="855">
                  <c:v>12.77</c:v>
                </c:pt>
                <c:pt idx="856">
                  <c:v>13.24</c:v>
                </c:pt>
                <c:pt idx="857">
                  <c:v>13.39</c:v>
                </c:pt>
                <c:pt idx="858">
                  <c:v>13.54</c:v>
                </c:pt>
                <c:pt idx="859">
                  <c:v>16.71</c:v>
                </c:pt>
                <c:pt idx="860">
                  <c:v>28.47</c:v>
                </c:pt>
                <c:pt idx="861">
                  <c:v>47.86</c:v>
                </c:pt>
                <c:pt idx="862">
                  <c:v>59.84</c:v>
                </c:pt>
                <c:pt idx="863">
                  <c:v>54.88</c:v>
                </c:pt>
                <c:pt idx="864">
                  <c:v>50.14</c:v>
                </c:pt>
                <c:pt idx="865">
                  <c:v>58.89</c:v>
                </c:pt>
                <c:pt idx="866">
                  <c:v>59.14</c:v>
                </c:pt>
                <c:pt idx="867">
                  <c:v>39.14</c:v>
                </c:pt>
                <c:pt idx="868">
                  <c:v>21.47</c:v>
                </c:pt>
                <c:pt idx="869">
                  <c:v>15.69</c:v>
                </c:pt>
                <c:pt idx="870">
                  <c:v>14.1</c:v>
                </c:pt>
                <c:pt idx="871">
                  <c:v>13.47</c:v>
                </c:pt>
                <c:pt idx="872">
                  <c:v>13.14</c:v>
                </c:pt>
                <c:pt idx="873">
                  <c:v>13.02</c:v>
                </c:pt>
                <c:pt idx="874">
                  <c:v>13.46</c:v>
                </c:pt>
                <c:pt idx="875">
                  <c:v>14.25</c:v>
                </c:pt>
                <c:pt idx="876">
                  <c:v>14.46</c:v>
                </c:pt>
                <c:pt idx="877">
                  <c:v>14.18</c:v>
                </c:pt>
                <c:pt idx="878">
                  <c:v>14.1</c:v>
                </c:pt>
                <c:pt idx="879">
                  <c:v>14.37</c:v>
                </c:pt>
                <c:pt idx="880">
                  <c:v>14.86</c:v>
                </c:pt>
                <c:pt idx="881">
                  <c:v>15.43</c:v>
                </c:pt>
                <c:pt idx="882">
                  <c:v>15.93</c:v>
                </c:pt>
                <c:pt idx="883">
                  <c:v>16.170000000000002</c:v>
                </c:pt>
                <c:pt idx="884">
                  <c:v>16.09</c:v>
                </c:pt>
                <c:pt idx="885">
                  <c:v>16.059999999999999</c:v>
                </c:pt>
                <c:pt idx="886">
                  <c:v>16.41</c:v>
                </c:pt>
                <c:pt idx="887">
                  <c:v>17.149999999999999</c:v>
                </c:pt>
                <c:pt idx="888">
                  <c:v>17.46</c:v>
                </c:pt>
                <c:pt idx="889">
                  <c:v>16.850000000000001</c:v>
                </c:pt>
                <c:pt idx="890">
                  <c:v>16.23</c:v>
                </c:pt>
                <c:pt idx="891">
                  <c:v>16.36</c:v>
                </c:pt>
                <c:pt idx="892">
                  <c:v>17.600000000000001</c:v>
                </c:pt>
                <c:pt idx="893">
                  <c:v>18.670000000000002</c:v>
                </c:pt>
                <c:pt idx="894">
                  <c:v>18.73</c:v>
                </c:pt>
                <c:pt idx="895">
                  <c:v>18.88</c:v>
                </c:pt>
                <c:pt idx="896">
                  <c:v>18.21</c:v>
                </c:pt>
                <c:pt idx="897">
                  <c:v>16.489999999999998</c:v>
                </c:pt>
                <c:pt idx="898">
                  <c:v>15.66</c:v>
                </c:pt>
                <c:pt idx="899">
                  <c:v>16.170000000000002</c:v>
                </c:pt>
                <c:pt idx="900">
                  <c:v>17.899999999999999</c:v>
                </c:pt>
                <c:pt idx="901">
                  <c:v>20.71</c:v>
                </c:pt>
                <c:pt idx="902">
                  <c:v>24.13</c:v>
                </c:pt>
                <c:pt idx="903">
                  <c:v>28.22</c:v>
                </c:pt>
                <c:pt idx="904">
                  <c:v>32.89</c:v>
                </c:pt>
                <c:pt idx="905">
                  <c:v>37.409999999999997</c:v>
                </c:pt>
                <c:pt idx="906">
                  <c:v>41.04</c:v>
                </c:pt>
                <c:pt idx="907">
                  <c:v>43.94</c:v>
                </c:pt>
                <c:pt idx="908">
                  <c:v>46.81</c:v>
                </c:pt>
                <c:pt idx="909">
                  <c:v>49.43</c:v>
                </c:pt>
                <c:pt idx="910">
                  <c:v>51.23</c:v>
                </c:pt>
                <c:pt idx="911">
                  <c:v>52.53</c:v>
                </c:pt>
                <c:pt idx="912">
                  <c:v>53.95</c:v>
                </c:pt>
                <c:pt idx="913">
                  <c:v>55.95</c:v>
                </c:pt>
                <c:pt idx="914">
                  <c:v>58.65</c:v>
                </c:pt>
                <c:pt idx="915">
                  <c:v>61.27</c:v>
                </c:pt>
                <c:pt idx="916">
                  <c:v>63.79</c:v>
                </c:pt>
                <c:pt idx="917">
                  <c:v>66.31</c:v>
                </c:pt>
                <c:pt idx="918">
                  <c:v>68.34</c:v>
                </c:pt>
                <c:pt idx="919">
                  <c:v>69.62</c:v>
                </c:pt>
                <c:pt idx="920">
                  <c:v>70.56</c:v>
                </c:pt>
                <c:pt idx="921">
                  <c:v>71.81</c:v>
                </c:pt>
                <c:pt idx="922">
                  <c:v>73.45</c:v>
                </c:pt>
                <c:pt idx="923">
                  <c:v>75</c:v>
                </c:pt>
                <c:pt idx="924">
                  <c:v>76.19</c:v>
                </c:pt>
                <c:pt idx="925">
                  <c:v>70.260000000000005</c:v>
                </c:pt>
                <c:pt idx="926">
                  <c:v>53.5</c:v>
                </c:pt>
                <c:pt idx="927">
                  <c:v>37.74</c:v>
                </c:pt>
                <c:pt idx="928">
                  <c:v>29.99</c:v>
                </c:pt>
                <c:pt idx="929">
                  <c:v>26.32</c:v>
                </c:pt>
                <c:pt idx="930">
                  <c:v>24.53</c:v>
                </c:pt>
                <c:pt idx="931">
                  <c:v>23.64</c:v>
                </c:pt>
                <c:pt idx="932">
                  <c:v>22.98</c:v>
                </c:pt>
                <c:pt idx="933">
                  <c:v>22.71</c:v>
                </c:pt>
                <c:pt idx="934">
                  <c:v>23.7</c:v>
                </c:pt>
                <c:pt idx="935">
                  <c:v>26.93</c:v>
                </c:pt>
                <c:pt idx="936">
                  <c:v>31.41</c:v>
                </c:pt>
                <c:pt idx="937">
                  <c:v>32.299999999999997</c:v>
                </c:pt>
                <c:pt idx="938">
                  <c:v>28.13</c:v>
                </c:pt>
                <c:pt idx="939">
                  <c:v>24.2</c:v>
                </c:pt>
                <c:pt idx="940">
                  <c:v>22.94</c:v>
                </c:pt>
                <c:pt idx="941">
                  <c:v>22.74</c:v>
                </c:pt>
                <c:pt idx="942">
                  <c:v>22.43</c:v>
                </c:pt>
                <c:pt idx="943">
                  <c:v>21.47</c:v>
                </c:pt>
                <c:pt idx="944">
                  <c:v>20.02</c:v>
                </c:pt>
                <c:pt idx="945">
                  <c:v>18.850000000000001</c:v>
                </c:pt>
                <c:pt idx="946">
                  <c:v>18.36</c:v>
                </c:pt>
                <c:pt idx="947">
                  <c:v>18.190000000000001</c:v>
                </c:pt>
                <c:pt idx="948">
                  <c:v>17.98</c:v>
                </c:pt>
                <c:pt idx="949">
                  <c:v>17.91</c:v>
                </c:pt>
                <c:pt idx="950">
                  <c:v>18.04</c:v>
                </c:pt>
                <c:pt idx="951">
                  <c:v>18.23</c:v>
                </c:pt>
                <c:pt idx="952">
                  <c:v>18.37</c:v>
                </c:pt>
                <c:pt idx="953">
                  <c:v>18.170000000000002</c:v>
                </c:pt>
                <c:pt idx="954">
                  <c:v>17.62</c:v>
                </c:pt>
                <c:pt idx="955">
                  <c:v>17.11</c:v>
                </c:pt>
                <c:pt idx="956">
                  <c:v>16.61</c:v>
                </c:pt>
                <c:pt idx="957">
                  <c:v>15.95</c:v>
                </c:pt>
                <c:pt idx="958">
                  <c:v>15.63</c:v>
                </c:pt>
                <c:pt idx="959">
                  <c:v>16.11</c:v>
                </c:pt>
                <c:pt idx="960">
                  <c:v>16.93</c:v>
                </c:pt>
                <c:pt idx="961">
                  <c:v>17.010000000000002</c:v>
                </c:pt>
                <c:pt idx="962">
                  <c:v>16.28</c:v>
                </c:pt>
                <c:pt idx="963">
                  <c:v>15.95</c:v>
                </c:pt>
                <c:pt idx="964">
                  <c:v>16.350000000000001</c:v>
                </c:pt>
                <c:pt idx="965">
                  <c:v>16.829999999999998</c:v>
                </c:pt>
                <c:pt idx="966">
                  <c:v>16.87</c:v>
                </c:pt>
                <c:pt idx="967">
                  <c:v>16.32</c:v>
                </c:pt>
                <c:pt idx="968">
                  <c:v>15.67</c:v>
                </c:pt>
                <c:pt idx="969">
                  <c:v>15.45</c:v>
                </c:pt>
                <c:pt idx="970">
                  <c:v>15.8</c:v>
                </c:pt>
                <c:pt idx="971">
                  <c:v>16.649999999999999</c:v>
                </c:pt>
                <c:pt idx="972">
                  <c:v>17.600000000000001</c:v>
                </c:pt>
                <c:pt idx="973">
                  <c:v>17.899999999999999</c:v>
                </c:pt>
                <c:pt idx="974">
                  <c:v>17</c:v>
                </c:pt>
                <c:pt idx="975">
                  <c:v>15.81</c:v>
                </c:pt>
                <c:pt idx="976">
                  <c:v>15.55</c:v>
                </c:pt>
                <c:pt idx="977">
                  <c:v>15.9</c:v>
                </c:pt>
                <c:pt idx="978">
                  <c:v>15.99</c:v>
                </c:pt>
                <c:pt idx="979">
                  <c:v>15.58</c:v>
                </c:pt>
                <c:pt idx="980">
                  <c:v>15.2</c:v>
                </c:pt>
                <c:pt idx="981">
                  <c:v>15.03</c:v>
                </c:pt>
                <c:pt idx="982">
                  <c:v>14.73</c:v>
                </c:pt>
                <c:pt idx="983">
                  <c:v>14.3</c:v>
                </c:pt>
                <c:pt idx="984">
                  <c:v>14.09</c:v>
                </c:pt>
                <c:pt idx="985">
                  <c:v>14.21</c:v>
                </c:pt>
                <c:pt idx="986">
                  <c:v>14.53</c:v>
                </c:pt>
                <c:pt idx="987">
                  <c:v>14.69</c:v>
                </c:pt>
                <c:pt idx="988">
                  <c:v>14.53</c:v>
                </c:pt>
                <c:pt idx="989">
                  <c:v>14.28</c:v>
                </c:pt>
                <c:pt idx="990">
                  <c:v>14.09</c:v>
                </c:pt>
                <c:pt idx="991">
                  <c:v>13.89</c:v>
                </c:pt>
                <c:pt idx="992">
                  <c:v>13.96</c:v>
                </c:pt>
                <c:pt idx="993">
                  <c:v>14.64</c:v>
                </c:pt>
                <c:pt idx="994">
                  <c:v>15.49</c:v>
                </c:pt>
                <c:pt idx="995">
                  <c:v>15.82</c:v>
                </c:pt>
                <c:pt idx="996">
                  <c:v>15.62</c:v>
                </c:pt>
                <c:pt idx="997">
                  <c:v>15.32</c:v>
                </c:pt>
                <c:pt idx="998">
                  <c:v>15.86</c:v>
                </c:pt>
                <c:pt idx="999">
                  <c:v>17.8</c:v>
                </c:pt>
                <c:pt idx="1000">
                  <c:v>19.920000000000002</c:v>
                </c:pt>
                <c:pt idx="1001">
                  <c:v>20.49</c:v>
                </c:pt>
                <c:pt idx="1002">
                  <c:v>19.22</c:v>
                </c:pt>
                <c:pt idx="1003">
                  <c:v>17.079999999999998</c:v>
                </c:pt>
                <c:pt idx="1004">
                  <c:v>15.1</c:v>
                </c:pt>
                <c:pt idx="1005">
                  <c:v>13.95</c:v>
                </c:pt>
                <c:pt idx="1006">
                  <c:v>13.54</c:v>
                </c:pt>
                <c:pt idx="1007">
                  <c:v>13.38</c:v>
                </c:pt>
                <c:pt idx="1008">
                  <c:v>13.26</c:v>
                </c:pt>
                <c:pt idx="1009">
                  <c:v>13.19</c:v>
                </c:pt>
                <c:pt idx="1010">
                  <c:v>13.24</c:v>
                </c:pt>
                <c:pt idx="1011">
                  <c:v>13.25</c:v>
                </c:pt>
                <c:pt idx="1012">
                  <c:v>13.28</c:v>
                </c:pt>
                <c:pt idx="1013">
                  <c:v>13.82</c:v>
                </c:pt>
                <c:pt idx="1014">
                  <c:v>14.57</c:v>
                </c:pt>
                <c:pt idx="1015">
                  <c:v>14.31</c:v>
                </c:pt>
                <c:pt idx="1016">
                  <c:v>13.38</c:v>
                </c:pt>
                <c:pt idx="1017">
                  <c:v>13.07</c:v>
                </c:pt>
                <c:pt idx="1018">
                  <c:v>13.36</c:v>
                </c:pt>
                <c:pt idx="1019">
                  <c:v>13.47</c:v>
                </c:pt>
                <c:pt idx="1020">
                  <c:v>13.29</c:v>
                </c:pt>
                <c:pt idx="1021">
                  <c:v>13.1</c:v>
                </c:pt>
                <c:pt idx="1022">
                  <c:v>13.15</c:v>
                </c:pt>
                <c:pt idx="1023">
                  <c:v>13.44</c:v>
                </c:pt>
                <c:pt idx="1024">
                  <c:v>14</c:v>
                </c:pt>
                <c:pt idx="1025">
                  <c:v>15.39</c:v>
                </c:pt>
                <c:pt idx="1026">
                  <c:v>16.93</c:v>
                </c:pt>
                <c:pt idx="1027">
                  <c:v>17.149999999999999</c:v>
                </c:pt>
                <c:pt idx="1028">
                  <c:v>16.68</c:v>
                </c:pt>
                <c:pt idx="1029">
                  <c:v>16.73</c:v>
                </c:pt>
                <c:pt idx="1030">
                  <c:v>16.97</c:v>
                </c:pt>
                <c:pt idx="1031">
                  <c:v>16.73</c:v>
                </c:pt>
                <c:pt idx="1032">
                  <c:v>15.99</c:v>
                </c:pt>
                <c:pt idx="1033">
                  <c:v>15.3</c:v>
                </c:pt>
                <c:pt idx="1034">
                  <c:v>15.12</c:v>
                </c:pt>
                <c:pt idx="1035">
                  <c:v>15.12</c:v>
                </c:pt>
                <c:pt idx="1036">
                  <c:v>15</c:v>
                </c:pt>
                <c:pt idx="1037">
                  <c:v>14.99</c:v>
                </c:pt>
                <c:pt idx="1038">
                  <c:v>15.03</c:v>
                </c:pt>
                <c:pt idx="1039">
                  <c:v>14.96</c:v>
                </c:pt>
                <c:pt idx="1040">
                  <c:v>14.8</c:v>
                </c:pt>
                <c:pt idx="1041">
                  <c:v>14.55</c:v>
                </c:pt>
                <c:pt idx="1042">
                  <c:v>14.19</c:v>
                </c:pt>
                <c:pt idx="1043">
                  <c:v>13.95</c:v>
                </c:pt>
                <c:pt idx="1044">
                  <c:v>14.29</c:v>
                </c:pt>
                <c:pt idx="1045">
                  <c:v>14.93</c:v>
                </c:pt>
                <c:pt idx="1046">
                  <c:v>14.97</c:v>
                </c:pt>
                <c:pt idx="1047">
                  <c:v>14.6</c:v>
                </c:pt>
                <c:pt idx="1048">
                  <c:v>14.72</c:v>
                </c:pt>
                <c:pt idx="1049">
                  <c:v>15.26</c:v>
                </c:pt>
                <c:pt idx="1050">
                  <c:v>15.72</c:v>
                </c:pt>
                <c:pt idx="1051">
                  <c:v>16.399999999999999</c:v>
                </c:pt>
                <c:pt idx="1052">
                  <c:v>17.22</c:v>
                </c:pt>
                <c:pt idx="1053">
                  <c:v>17.190000000000001</c:v>
                </c:pt>
                <c:pt idx="1054">
                  <c:v>16.28</c:v>
                </c:pt>
                <c:pt idx="1055">
                  <c:v>15.55</c:v>
                </c:pt>
                <c:pt idx="1056">
                  <c:v>15.44</c:v>
                </c:pt>
                <c:pt idx="1057">
                  <c:v>15.8</c:v>
                </c:pt>
                <c:pt idx="1058">
                  <c:v>16.45</c:v>
                </c:pt>
                <c:pt idx="1059">
                  <c:v>17.04</c:v>
                </c:pt>
                <c:pt idx="1060">
                  <c:v>17.46</c:v>
                </c:pt>
                <c:pt idx="1061">
                  <c:v>18.22</c:v>
                </c:pt>
                <c:pt idx="1062">
                  <c:v>19.350000000000001</c:v>
                </c:pt>
                <c:pt idx="1063">
                  <c:v>20.079999999999998</c:v>
                </c:pt>
                <c:pt idx="1064">
                  <c:v>20.25</c:v>
                </c:pt>
                <c:pt idx="1065">
                  <c:v>19.93</c:v>
                </c:pt>
                <c:pt idx="1066">
                  <c:v>19.149999999999999</c:v>
                </c:pt>
                <c:pt idx="1067">
                  <c:v>18.88</c:v>
                </c:pt>
                <c:pt idx="1068">
                  <c:v>20.38</c:v>
                </c:pt>
                <c:pt idx="1069">
                  <c:v>23.69</c:v>
                </c:pt>
                <c:pt idx="1070">
                  <c:v>27.89</c:v>
                </c:pt>
                <c:pt idx="1071">
                  <c:v>32.840000000000003</c:v>
                </c:pt>
                <c:pt idx="1072">
                  <c:v>36.630000000000003</c:v>
                </c:pt>
                <c:pt idx="1073">
                  <c:v>35.83</c:v>
                </c:pt>
                <c:pt idx="1074">
                  <c:v>31.35</c:v>
                </c:pt>
                <c:pt idx="1075">
                  <c:v>28.43</c:v>
                </c:pt>
                <c:pt idx="1076">
                  <c:v>34.56</c:v>
                </c:pt>
                <c:pt idx="1077">
                  <c:v>51.18</c:v>
                </c:pt>
                <c:pt idx="1078">
                  <c:v>64.14</c:v>
                </c:pt>
                <c:pt idx="1079">
                  <c:v>63.71</c:v>
                </c:pt>
                <c:pt idx="1080">
                  <c:v>60.61</c:v>
                </c:pt>
                <c:pt idx="1081">
                  <c:v>62.59</c:v>
                </c:pt>
                <c:pt idx="1082">
                  <c:v>63.9</c:v>
                </c:pt>
                <c:pt idx="1083">
                  <c:v>62.15</c:v>
                </c:pt>
                <c:pt idx="1084">
                  <c:v>61</c:v>
                </c:pt>
                <c:pt idx="1085">
                  <c:v>60.63</c:v>
                </c:pt>
                <c:pt idx="1086">
                  <c:v>60.35</c:v>
                </c:pt>
                <c:pt idx="1087">
                  <c:v>62.46</c:v>
                </c:pt>
                <c:pt idx="1088">
                  <c:v>68.760000000000005</c:v>
                </c:pt>
                <c:pt idx="1089">
                  <c:v>78.37</c:v>
                </c:pt>
                <c:pt idx="1090">
                  <c:v>84.4</c:v>
                </c:pt>
                <c:pt idx="1091">
                  <c:v>82.62</c:v>
                </c:pt>
                <c:pt idx="1092">
                  <c:v>80.83</c:v>
                </c:pt>
                <c:pt idx="1093">
                  <c:v>80.98</c:v>
                </c:pt>
                <c:pt idx="1094">
                  <c:v>80.75</c:v>
                </c:pt>
                <c:pt idx="1095">
                  <c:v>67.7</c:v>
                </c:pt>
                <c:pt idx="1096">
                  <c:v>45.34</c:v>
                </c:pt>
                <c:pt idx="1097">
                  <c:v>32.82</c:v>
                </c:pt>
                <c:pt idx="1098">
                  <c:v>29.21</c:v>
                </c:pt>
                <c:pt idx="1099">
                  <c:v>26.07</c:v>
                </c:pt>
                <c:pt idx="1100">
                  <c:v>24.4</c:v>
                </c:pt>
                <c:pt idx="1101">
                  <c:v>23.69</c:v>
                </c:pt>
                <c:pt idx="1102">
                  <c:v>24.37</c:v>
                </c:pt>
                <c:pt idx="1103">
                  <c:v>26.7</c:v>
                </c:pt>
                <c:pt idx="1104">
                  <c:v>30.39</c:v>
                </c:pt>
                <c:pt idx="1105">
                  <c:v>34.869999999999997</c:v>
                </c:pt>
                <c:pt idx="1106">
                  <c:v>39.44</c:v>
                </c:pt>
                <c:pt idx="1107">
                  <c:v>43.17</c:v>
                </c:pt>
                <c:pt idx="1108">
                  <c:v>46.01</c:v>
                </c:pt>
                <c:pt idx="1109">
                  <c:v>48.92</c:v>
                </c:pt>
                <c:pt idx="1110">
                  <c:v>48.68</c:v>
                </c:pt>
                <c:pt idx="1111">
                  <c:v>42.05</c:v>
                </c:pt>
                <c:pt idx="1112">
                  <c:v>35.1</c:v>
                </c:pt>
                <c:pt idx="1113">
                  <c:v>34.17</c:v>
                </c:pt>
                <c:pt idx="1114">
                  <c:v>38.53</c:v>
                </c:pt>
                <c:pt idx="1115">
                  <c:v>46.11</c:v>
                </c:pt>
                <c:pt idx="1116">
                  <c:v>54.71</c:v>
                </c:pt>
                <c:pt idx="1117">
                  <c:v>61.13</c:v>
                </c:pt>
                <c:pt idx="1118">
                  <c:v>63.27</c:v>
                </c:pt>
                <c:pt idx="1119">
                  <c:v>57.16</c:v>
                </c:pt>
                <c:pt idx="1120">
                  <c:v>42.54</c:v>
                </c:pt>
                <c:pt idx="1121">
                  <c:v>29.72</c:v>
                </c:pt>
                <c:pt idx="1122">
                  <c:v>24.18</c:v>
                </c:pt>
                <c:pt idx="1123">
                  <c:v>23.72</c:v>
                </c:pt>
                <c:pt idx="1124">
                  <c:v>27.86</c:v>
                </c:pt>
                <c:pt idx="1125">
                  <c:v>33.1</c:v>
                </c:pt>
                <c:pt idx="1126">
                  <c:v>32.61</c:v>
                </c:pt>
                <c:pt idx="1127">
                  <c:v>27.61</c:v>
                </c:pt>
                <c:pt idx="1128">
                  <c:v>24.13</c:v>
                </c:pt>
                <c:pt idx="1129">
                  <c:v>22.93</c:v>
                </c:pt>
                <c:pt idx="1130">
                  <c:v>22.01</c:v>
                </c:pt>
                <c:pt idx="1131">
                  <c:v>20.92</c:v>
                </c:pt>
                <c:pt idx="1132">
                  <c:v>20.25</c:v>
                </c:pt>
                <c:pt idx="1133">
                  <c:v>20.149999999999999</c:v>
                </c:pt>
                <c:pt idx="1134">
                  <c:v>20.260000000000002</c:v>
                </c:pt>
                <c:pt idx="1135">
                  <c:v>20.16</c:v>
                </c:pt>
                <c:pt idx="1136">
                  <c:v>19.68</c:v>
                </c:pt>
                <c:pt idx="1137">
                  <c:v>19.149999999999999</c:v>
                </c:pt>
                <c:pt idx="1138">
                  <c:v>19.05</c:v>
                </c:pt>
                <c:pt idx="1139">
                  <c:v>19.260000000000002</c:v>
                </c:pt>
                <c:pt idx="1140">
                  <c:v>19.03</c:v>
                </c:pt>
                <c:pt idx="1141">
                  <c:v>18.37</c:v>
                </c:pt>
                <c:pt idx="1142">
                  <c:v>17.96</c:v>
                </c:pt>
                <c:pt idx="1143">
                  <c:v>18.010000000000002</c:v>
                </c:pt>
                <c:pt idx="1144">
                  <c:v>18.25</c:v>
                </c:pt>
                <c:pt idx="1145">
                  <c:v>18.579999999999998</c:v>
                </c:pt>
                <c:pt idx="1146">
                  <c:v>19.149999999999999</c:v>
                </c:pt>
                <c:pt idx="1147">
                  <c:v>19.649999999999999</c:v>
                </c:pt>
                <c:pt idx="1148">
                  <c:v>19.440000000000001</c:v>
                </c:pt>
                <c:pt idx="1149">
                  <c:v>18.600000000000001</c:v>
                </c:pt>
                <c:pt idx="1150">
                  <c:v>17.829999999999998</c:v>
                </c:pt>
                <c:pt idx="1151">
                  <c:v>17.39</c:v>
                </c:pt>
                <c:pt idx="1152">
                  <c:v>17.29</c:v>
                </c:pt>
                <c:pt idx="1153">
                  <c:v>17.8</c:v>
                </c:pt>
                <c:pt idx="1154">
                  <c:v>19.13</c:v>
                </c:pt>
                <c:pt idx="1155">
                  <c:v>21.56</c:v>
                </c:pt>
                <c:pt idx="1156">
                  <c:v>24.63</c:v>
                </c:pt>
                <c:pt idx="1157">
                  <c:v>25.61</c:v>
                </c:pt>
                <c:pt idx="1158">
                  <c:v>23</c:v>
                </c:pt>
                <c:pt idx="1159">
                  <c:v>19.600000000000001</c:v>
                </c:pt>
                <c:pt idx="1160">
                  <c:v>17.899999999999999</c:v>
                </c:pt>
                <c:pt idx="1161">
                  <c:v>17.77</c:v>
                </c:pt>
                <c:pt idx="1162">
                  <c:v>18.8</c:v>
                </c:pt>
                <c:pt idx="1163">
                  <c:v>20.079999999999998</c:v>
                </c:pt>
                <c:pt idx="1164">
                  <c:v>20.52</c:v>
                </c:pt>
                <c:pt idx="1165">
                  <c:v>21.12</c:v>
                </c:pt>
                <c:pt idx="1166">
                  <c:v>23.97</c:v>
                </c:pt>
                <c:pt idx="1167">
                  <c:v>28.33</c:v>
                </c:pt>
                <c:pt idx="1168">
                  <c:v>30.06</c:v>
                </c:pt>
                <c:pt idx="1169">
                  <c:v>26.69</c:v>
                </c:pt>
                <c:pt idx="1170">
                  <c:v>21.97</c:v>
                </c:pt>
                <c:pt idx="1171">
                  <c:v>19.5</c:v>
                </c:pt>
                <c:pt idx="1172">
                  <c:v>18.64</c:v>
                </c:pt>
                <c:pt idx="1173">
                  <c:v>18.5</c:v>
                </c:pt>
                <c:pt idx="1174">
                  <c:v>18.47</c:v>
                </c:pt>
                <c:pt idx="1175">
                  <c:v>18.46</c:v>
                </c:pt>
                <c:pt idx="1176">
                  <c:v>18.98</c:v>
                </c:pt>
                <c:pt idx="1177">
                  <c:v>19.940000000000001</c:v>
                </c:pt>
                <c:pt idx="1178">
                  <c:v>20.6</c:v>
                </c:pt>
                <c:pt idx="1179">
                  <c:v>20.98</c:v>
                </c:pt>
                <c:pt idx="1180">
                  <c:v>20.78</c:v>
                </c:pt>
                <c:pt idx="1181">
                  <c:v>19.75</c:v>
                </c:pt>
                <c:pt idx="1182">
                  <c:v>18.61</c:v>
                </c:pt>
                <c:pt idx="1183">
                  <c:v>17.760000000000002</c:v>
                </c:pt>
                <c:pt idx="1184">
                  <c:v>17.18</c:v>
                </c:pt>
                <c:pt idx="1185">
                  <c:v>16.93</c:v>
                </c:pt>
                <c:pt idx="1186">
                  <c:v>17</c:v>
                </c:pt>
                <c:pt idx="1187">
                  <c:v>17.28</c:v>
                </c:pt>
                <c:pt idx="1188">
                  <c:v>17.5</c:v>
                </c:pt>
                <c:pt idx="1189">
                  <c:v>18.170000000000002</c:v>
                </c:pt>
                <c:pt idx="1190">
                  <c:v>19.39</c:v>
                </c:pt>
                <c:pt idx="1191">
                  <c:v>19.71</c:v>
                </c:pt>
                <c:pt idx="1192">
                  <c:v>19.21</c:v>
                </c:pt>
                <c:pt idx="1193">
                  <c:v>19.059999999999999</c:v>
                </c:pt>
                <c:pt idx="1194">
                  <c:v>19.09</c:v>
                </c:pt>
                <c:pt idx="1195">
                  <c:v>18.77</c:v>
                </c:pt>
                <c:pt idx="1196">
                  <c:v>18.78</c:v>
                </c:pt>
                <c:pt idx="1197">
                  <c:v>19.579999999999998</c:v>
                </c:pt>
                <c:pt idx="1198">
                  <c:v>20.51</c:v>
                </c:pt>
                <c:pt idx="1199">
                  <c:v>21.6</c:v>
                </c:pt>
                <c:pt idx="1200">
                  <c:v>24.49</c:v>
                </c:pt>
                <c:pt idx="1201">
                  <c:v>29.5</c:v>
                </c:pt>
                <c:pt idx="1202">
                  <c:v>33.26</c:v>
                </c:pt>
                <c:pt idx="1203">
                  <c:v>36.4</c:v>
                </c:pt>
                <c:pt idx="1204">
                  <c:v>43.74</c:v>
                </c:pt>
                <c:pt idx="1205">
                  <c:v>50.78</c:v>
                </c:pt>
                <c:pt idx="1206">
                  <c:v>46.69</c:v>
                </c:pt>
                <c:pt idx="1207">
                  <c:v>34.11</c:v>
                </c:pt>
                <c:pt idx="1208">
                  <c:v>25.01</c:v>
                </c:pt>
                <c:pt idx="1209">
                  <c:v>21.53</c:v>
                </c:pt>
                <c:pt idx="1210">
                  <c:v>20.27</c:v>
                </c:pt>
                <c:pt idx="1211">
                  <c:v>20.23</c:v>
                </c:pt>
                <c:pt idx="1212">
                  <c:v>20.239999999999998</c:v>
                </c:pt>
                <c:pt idx="1213">
                  <c:v>19.52</c:v>
                </c:pt>
                <c:pt idx="1214">
                  <c:v>18.57</c:v>
                </c:pt>
                <c:pt idx="1215">
                  <c:v>17.920000000000002</c:v>
                </c:pt>
                <c:pt idx="1216">
                  <c:v>17.45</c:v>
                </c:pt>
                <c:pt idx="1217">
                  <c:v>17.079999999999998</c:v>
                </c:pt>
                <c:pt idx="1218">
                  <c:v>16.809999999999999</c:v>
                </c:pt>
                <c:pt idx="1219">
                  <c:v>16.78</c:v>
                </c:pt>
                <c:pt idx="1220">
                  <c:v>17.3</c:v>
                </c:pt>
                <c:pt idx="1221">
                  <c:v>18.55</c:v>
                </c:pt>
                <c:pt idx="1222">
                  <c:v>19.7</c:v>
                </c:pt>
                <c:pt idx="1223">
                  <c:v>19.3</c:v>
                </c:pt>
                <c:pt idx="1224">
                  <c:v>17.850000000000001</c:v>
                </c:pt>
                <c:pt idx="1225">
                  <c:v>16.989999999999998</c:v>
                </c:pt>
                <c:pt idx="1226">
                  <c:v>17.079999999999998</c:v>
                </c:pt>
                <c:pt idx="1227">
                  <c:v>18.09</c:v>
                </c:pt>
                <c:pt idx="1228">
                  <c:v>19.37</c:v>
                </c:pt>
                <c:pt idx="1229">
                  <c:v>19.57</c:v>
                </c:pt>
                <c:pt idx="1230">
                  <c:v>18.829999999999998</c:v>
                </c:pt>
                <c:pt idx="1231">
                  <c:v>18.399999999999999</c:v>
                </c:pt>
                <c:pt idx="1232">
                  <c:v>19.28</c:v>
                </c:pt>
                <c:pt idx="1233">
                  <c:v>21.08</c:v>
                </c:pt>
                <c:pt idx="1234">
                  <c:v>22.43</c:v>
                </c:pt>
                <c:pt idx="1235">
                  <c:v>22.97</c:v>
                </c:pt>
                <c:pt idx="1236">
                  <c:v>22.73</c:v>
                </c:pt>
                <c:pt idx="1237">
                  <c:v>21.84</c:v>
                </c:pt>
                <c:pt idx="1238">
                  <c:v>21.47</c:v>
                </c:pt>
                <c:pt idx="1239">
                  <c:v>22.38</c:v>
                </c:pt>
                <c:pt idx="1240">
                  <c:v>23.03</c:v>
                </c:pt>
                <c:pt idx="1241">
                  <c:v>22.04</c:v>
                </c:pt>
                <c:pt idx="1242">
                  <c:v>21.33</c:v>
                </c:pt>
                <c:pt idx="1243">
                  <c:v>26.82</c:v>
                </c:pt>
                <c:pt idx="1244">
                  <c:v>40.14</c:v>
                </c:pt>
                <c:pt idx="1245">
                  <c:v>53.37</c:v>
                </c:pt>
                <c:pt idx="1246">
                  <c:v>60.75</c:v>
                </c:pt>
                <c:pt idx="1247">
                  <c:v>57.55</c:v>
                </c:pt>
                <c:pt idx="1248">
                  <c:v>42.1</c:v>
                </c:pt>
                <c:pt idx="1249">
                  <c:v>26.99</c:v>
                </c:pt>
                <c:pt idx="1250">
                  <c:v>21.8</c:v>
                </c:pt>
                <c:pt idx="1251">
                  <c:v>20.59</c:v>
                </c:pt>
                <c:pt idx="1252">
                  <c:v>19.77</c:v>
                </c:pt>
                <c:pt idx="1253">
                  <c:v>19.73</c:v>
                </c:pt>
                <c:pt idx="1254">
                  <c:v>20.14</c:v>
                </c:pt>
                <c:pt idx="1255">
                  <c:v>20.25</c:v>
                </c:pt>
                <c:pt idx="1256">
                  <c:v>19.72</c:v>
                </c:pt>
                <c:pt idx="1257">
                  <c:v>18.940000000000001</c:v>
                </c:pt>
                <c:pt idx="1258">
                  <c:v>18.52</c:v>
                </c:pt>
                <c:pt idx="1259">
                  <c:v>18.309999999999999</c:v>
                </c:pt>
                <c:pt idx="1260">
                  <c:v>18.04</c:v>
                </c:pt>
                <c:pt idx="1261">
                  <c:v>18.02</c:v>
                </c:pt>
                <c:pt idx="1262">
                  <c:v>18.82</c:v>
                </c:pt>
                <c:pt idx="1263">
                  <c:v>20.079999999999998</c:v>
                </c:pt>
                <c:pt idx="1264">
                  <c:v>21.06</c:v>
                </c:pt>
                <c:pt idx="1265">
                  <c:v>21.93</c:v>
                </c:pt>
                <c:pt idx="1266">
                  <c:v>22.5</c:v>
                </c:pt>
                <c:pt idx="1267">
                  <c:v>22.2</c:v>
                </c:pt>
                <c:pt idx="1268">
                  <c:v>22.41</c:v>
                </c:pt>
                <c:pt idx="1269">
                  <c:v>25.97</c:v>
                </c:pt>
                <c:pt idx="1270">
                  <c:v>30.19</c:v>
                </c:pt>
                <c:pt idx="1271">
                  <c:v>28.91</c:v>
                </c:pt>
                <c:pt idx="1272">
                  <c:v>24.4</c:v>
                </c:pt>
                <c:pt idx="1273">
                  <c:v>21.68</c:v>
                </c:pt>
                <c:pt idx="1274">
                  <c:v>20.45</c:v>
                </c:pt>
                <c:pt idx="1275">
                  <c:v>19.8</c:v>
                </c:pt>
                <c:pt idx="1276">
                  <c:v>19.72</c:v>
                </c:pt>
                <c:pt idx="1277">
                  <c:v>19.57</c:v>
                </c:pt>
                <c:pt idx="1278">
                  <c:v>19.09</c:v>
                </c:pt>
                <c:pt idx="1279">
                  <c:v>18.64</c:v>
                </c:pt>
                <c:pt idx="1280">
                  <c:v>19.36</c:v>
                </c:pt>
                <c:pt idx="1281">
                  <c:v>23.21</c:v>
                </c:pt>
                <c:pt idx="1282">
                  <c:v>27.87</c:v>
                </c:pt>
                <c:pt idx="1283">
                  <c:v>27.96</c:v>
                </c:pt>
                <c:pt idx="1284">
                  <c:v>25.03</c:v>
                </c:pt>
                <c:pt idx="1285">
                  <c:v>23.56</c:v>
                </c:pt>
                <c:pt idx="1286">
                  <c:v>23.43</c:v>
                </c:pt>
                <c:pt idx="1287">
                  <c:v>24.02</c:v>
                </c:pt>
                <c:pt idx="1288">
                  <c:v>26.34</c:v>
                </c:pt>
                <c:pt idx="1289">
                  <c:v>30.73</c:v>
                </c:pt>
                <c:pt idx="1290">
                  <c:v>38.24</c:v>
                </c:pt>
                <c:pt idx="1291">
                  <c:v>49.44</c:v>
                </c:pt>
                <c:pt idx="1292">
                  <c:v>59.96</c:v>
                </c:pt>
                <c:pt idx="1293">
                  <c:v>60.16</c:v>
                </c:pt>
                <c:pt idx="1294">
                  <c:v>47.3</c:v>
                </c:pt>
                <c:pt idx="1295">
                  <c:v>32.869999999999997</c:v>
                </c:pt>
                <c:pt idx="1296">
                  <c:v>25.27</c:v>
                </c:pt>
                <c:pt idx="1297">
                  <c:v>22.53</c:v>
                </c:pt>
                <c:pt idx="1298">
                  <c:v>21.58</c:v>
                </c:pt>
                <c:pt idx="1299">
                  <c:v>21.3</c:v>
                </c:pt>
                <c:pt idx="1300">
                  <c:v>21.96</c:v>
                </c:pt>
                <c:pt idx="1301">
                  <c:v>24.14</c:v>
                </c:pt>
                <c:pt idx="1302">
                  <c:v>27.91</c:v>
                </c:pt>
                <c:pt idx="1303">
                  <c:v>31.29</c:v>
                </c:pt>
                <c:pt idx="1304">
                  <c:v>34.24</c:v>
                </c:pt>
                <c:pt idx="1305">
                  <c:v>41.16</c:v>
                </c:pt>
                <c:pt idx="1306">
                  <c:v>51.7</c:v>
                </c:pt>
                <c:pt idx="1307">
                  <c:v>58.81</c:v>
                </c:pt>
                <c:pt idx="1308">
                  <c:v>58.73</c:v>
                </c:pt>
                <c:pt idx="1309">
                  <c:v>58.08</c:v>
                </c:pt>
                <c:pt idx="1310">
                  <c:v>64.989999999999995</c:v>
                </c:pt>
                <c:pt idx="1311">
                  <c:v>75.64</c:v>
                </c:pt>
                <c:pt idx="1312">
                  <c:v>83.84</c:v>
                </c:pt>
                <c:pt idx="1313">
                  <c:v>79.260000000000005</c:v>
                </c:pt>
                <c:pt idx="1314">
                  <c:v>57.08</c:v>
                </c:pt>
                <c:pt idx="1315">
                  <c:v>36.04</c:v>
                </c:pt>
                <c:pt idx="1316">
                  <c:v>27.01</c:v>
                </c:pt>
                <c:pt idx="1317">
                  <c:v>23.86</c:v>
                </c:pt>
                <c:pt idx="1318">
                  <c:v>22.86</c:v>
                </c:pt>
                <c:pt idx="1319">
                  <c:v>22.85</c:v>
                </c:pt>
                <c:pt idx="1320">
                  <c:v>23.07</c:v>
                </c:pt>
                <c:pt idx="1321">
                  <c:v>23.17</c:v>
                </c:pt>
                <c:pt idx="1322">
                  <c:v>23.4</c:v>
                </c:pt>
                <c:pt idx="1323">
                  <c:v>24.52</c:v>
                </c:pt>
                <c:pt idx="1324">
                  <c:v>26.07</c:v>
                </c:pt>
                <c:pt idx="1325">
                  <c:v>27.1</c:v>
                </c:pt>
                <c:pt idx="1326">
                  <c:v>27.21</c:v>
                </c:pt>
                <c:pt idx="1327">
                  <c:v>26.04</c:v>
                </c:pt>
                <c:pt idx="1328">
                  <c:v>25.2</c:v>
                </c:pt>
                <c:pt idx="1329">
                  <c:v>26.02</c:v>
                </c:pt>
                <c:pt idx="1330">
                  <c:v>28.09</c:v>
                </c:pt>
                <c:pt idx="1331">
                  <c:v>31.87</c:v>
                </c:pt>
                <c:pt idx="1332">
                  <c:v>35.369999999999997</c:v>
                </c:pt>
                <c:pt idx="1333">
                  <c:v>34.44</c:v>
                </c:pt>
                <c:pt idx="1334">
                  <c:v>30.18</c:v>
                </c:pt>
                <c:pt idx="1335">
                  <c:v>26.77</c:v>
                </c:pt>
                <c:pt idx="1336">
                  <c:v>24.76</c:v>
                </c:pt>
                <c:pt idx="1337">
                  <c:v>22.95</c:v>
                </c:pt>
                <c:pt idx="1338">
                  <c:v>21.76</c:v>
                </c:pt>
                <c:pt idx="1339">
                  <c:v>21.5</c:v>
                </c:pt>
                <c:pt idx="1340">
                  <c:v>21.38</c:v>
                </c:pt>
                <c:pt idx="1341">
                  <c:v>21.2</c:v>
                </c:pt>
                <c:pt idx="1342">
                  <c:v>21.64</c:v>
                </c:pt>
                <c:pt idx="1343">
                  <c:v>23.85</c:v>
                </c:pt>
                <c:pt idx="1344">
                  <c:v>28.8</c:v>
                </c:pt>
                <c:pt idx="1345">
                  <c:v>35.479999999999997</c:v>
                </c:pt>
                <c:pt idx="1346">
                  <c:v>39.11</c:v>
                </c:pt>
                <c:pt idx="1347">
                  <c:v>36.9</c:v>
                </c:pt>
                <c:pt idx="1348">
                  <c:v>34.18</c:v>
                </c:pt>
                <c:pt idx="1349">
                  <c:v>33.94</c:v>
                </c:pt>
                <c:pt idx="1350">
                  <c:v>32.799999999999997</c:v>
                </c:pt>
                <c:pt idx="1351">
                  <c:v>29.58</c:v>
                </c:pt>
                <c:pt idx="1352">
                  <c:v>26.17</c:v>
                </c:pt>
                <c:pt idx="1353">
                  <c:v>24.58</c:v>
                </c:pt>
                <c:pt idx="1354">
                  <c:v>24.45</c:v>
                </c:pt>
                <c:pt idx="1355">
                  <c:v>25.28</c:v>
                </c:pt>
                <c:pt idx="1356">
                  <c:v>27.63</c:v>
                </c:pt>
                <c:pt idx="1357">
                  <c:v>29.43</c:v>
                </c:pt>
                <c:pt idx="1358">
                  <c:v>29.24</c:v>
                </c:pt>
                <c:pt idx="1359">
                  <c:v>28.63</c:v>
                </c:pt>
                <c:pt idx="1360">
                  <c:v>27.39</c:v>
                </c:pt>
                <c:pt idx="1361">
                  <c:v>24.87</c:v>
                </c:pt>
                <c:pt idx="1362">
                  <c:v>22.88</c:v>
                </c:pt>
                <c:pt idx="1363">
                  <c:v>22.61</c:v>
                </c:pt>
                <c:pt idx="1364">
                  <c:v>25.16</c:v>
                </c:pt>
                <c:pt idx="1365">
                  <c:v>30.23</c:v>
                </c:pt>
                <c:pt idx="1366">
                  <c:v>31.89</c:v>
                </c:pt>
                <c:pt idx="1367">
                  <c:v>27.86</c:v>
                </c:pt>
                <c:pt idx="1368">
                  <c:v>23.59</c:v>
                </c:pt>
                <c:pt idx="1369">
                  <c:v>21.87</c:v>
                </c:pt>
                <c:pt idx="1370">
                  <c:v>22.05</c:v>
                </c:pt>
                <c:pt idx="1371">
                  <c:v>23.81</c:v>
                </c:pt>
                <c:pt idx="1372">
                  <c:v>25.92</c:v>
                </c:pt>
                <c:pt idx="1373">
                  <c:v>28.28</c:v>
                </c:pt>
                <c:pt idx="1374">
                  <c:v>33.51</c:v>
                </c:pt>
                <c:pt idx="1375">
                  <c:v>39.6</c:v>
                </c:pt>
                <c:pt idx="1376">
                  <c:v>41.4</c:v>
                </c:pt>
                <c:pt idx="1377">
                  <c:v>42.78</c:v>
                </c:pt>
                <c:pt idx="1378">
                  <c:v>45.45</c:v>
                </c:pt>
                <c:pt idx="1379">
                  <c:v>41.39</c:v>
                </c:pt>
                <c:pt idx="1380">
                  <c:v>32.1</c:v>
                </c:pt>
                <c:pt idx="1381">
                  <c:v>26.29</c:v>
                </c:pt>
                <c:pt idx="1382">
                  <c:v>24.97</c:v>
                </c:pt>
                <c:pt idx="1383">
                  <c:v>25.4</c:v>
                </c:pt>
                <c:pt idx="1384">
                  <c:v>25.85</c:v>
                </c:pt>
                <c:pt idx="1385">
                  <c:v>25.83</c:v>
                </c:pt>
                <c:pt idx="1386">
                  <c:v>25.71</c:v>
                </c:pt>
                <c:pt idx="1387">
                  <c:v>25.44</c:v>
                </c:pt>
                <c:pt idx="1388">
                  <c:v>25.18</c:v>
                </c:pt>
                <c:pt idx="1389">
                  <c:v>26.05</c:v>
                </c:pt>
                <c:pt idx="1390">
                  <c:v>29.09</c:v>
                </c:pt>
                <c:pt idx="1391">
                  <c:v>32.83</c:v>
                </c:pt>
                <c:pt idx="1392">
                  <c:v>34.090000000000003</c:v>
                </c:pt>
                <c:pt idx="1393">
                  <c:v>31.69</c:v>
                </c:pt>
                <c:pt idx="1394">
                  <c:v>28.25</c:v>
                </c:pt>
                <c:pt idx="1395">
                  <c:v>26.73</c:v>
                </c:pt>
                <c:pt idx="1396">
                  <c:v>27.69</c:v>
                </c:pt>
                <c:pt idx="1397">
                  <c:v>29.55</c:v>
                </c:pt>
                <c:pt idx="1398">
                  <c:v>29.67</c:v>
                </c:pt>
                <c:pt idx="1399">
                  <c:v>27.95</c:v>
                </c:pt>
                <c:pt idx="1400">
                  <c:v>26.49</c:v>
                </c:pt>
                <c:pt idx="1401">
                  <c:v>25.92</c:v>
                </c:pt>
                <c:pt idx="1402">
                  <c:v>25.68</c:v>
                </c:pt>
                <c:pt idx="1403">
                  <c:v>25.79</c:v>
                </c:pt>
                <c:pt idx="1404">
                  <c:v>26.47</c:v>
                </c:pt>
                <c:pt idx="1405">
                  <c:v>27.33</c:v>
                </c:pt>
                <c:pt idx="1406">
                  <c:v>28.52</c:v>
                </c:pt>
                <c:pt idx="1407">
                  <c:v>30.41</c:v>
                </c:pt>
                <c:pt idx="1408">
                  <c:v>33.700000000000003</c:v>
                </c:pt>
                <c:pt idx="1409">
                  <c:v>40.340000000000003</c:v>
                </c:pt>
                <c:pt idx="1410">
                  <c:v>49.49</c:v>
                </c:pt>
                <c:pt idx="1411">
                  <c:v>58.51</c:v>
                </c:pt>
                <c:pt idx="1412">
                  <c:v>67.489999999999995</c:v>
                </c:pt>
                <c:pt idx="1413">
                  <c:v>75.7</c:v>
                </c:pt>
                <c:pt idx="1414">
                  <c:v>77.150000000000006</c:v>
                </c:pt>
                <c:pt idx="1415">
                  <c:v>68.89</c:v>
                </c:pt>
                <c:pt idx="1416">
                  <c:v>57.64</c:v>
                </c:pt>
                <c:pt idx="1417">
                  <c:v>48.51</c:v>
                </c:pt>
                <c:pt idx="1418">
                  <c:v>41.82</c:v>
                </c:pt>
                <c:pt idx="1419">
                  <c:v>38.31</c:v>
                </c:pt>
                <c:pt idx="1420">
                  <c:v>37.6</c:v>
                </c:pt>
                <c:pt idx="1421">
                  <c:v>38.119999999999997</c:v>
                </c:pt>
                <c:pt idx="1422">
                  <c:v>40.24</c:v>
                </c:pt>
                <c:pt idx="1423">
                  <c:v>45.88</c:v>
                </c:pt>
                <c:pt idx="1424">
                  <c:v>51.83</c:v>
                </c:pt>
                <c:pt idx="1425">
                  <c:v>52.17</c:v>
                </c:pt>
                <c:pt idx="1426">
                  <c:v>48.36</c:v>
                </c:pt>
                <c:pt idx="1427">
                  <c:v>46.04</c:v>
                </c:pt>
                <c:pt idx="1428">
                  <c:v>45.97</c:v>
                </c:pt>
                <c:pt idx="1429">
                  <c:v>46.3</c:v>
                </c:pt>
                <c:pt idx="1430">
                  <c:v>48.05</c:v>
                </c:pt>
                <c:pt idx="1431">
                  <c:v>53.19</c:v>
                </c:pt>
                <c:pt idx="1432">
                  <c:v>60.95</c:v>
                </c:pt>
                <c:pt idx="1433">
                  <c:v>69.59</c:v>
                </c:pt>
                <c:pt idx="1434">
                  <c:v>78.180000000000007</c:v>
                </c:pt>
                <c:pt idx="1435">
                  <c:v>85.67</c:v>
                </c:pt>
                <c:pt idx="1436">
                  <c:v>91.71</c:v>
                </c:pt>
                <c:pt idx="1437">
                  <c:v>96.18</c:v>
                </c:pt>
                <c:pt idx="1438">
                  <c:v>98.86</c:v>
                </c:pt>
                <c:pt idx="1439">
                  <c:v>100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69056"/>
        <c:axId val="89343488"/>
      </c:scatterChart>
      <c:valAx>
        <c:axId val="83869056"/>
        <c:scaling>
          <c:orientation val="minMax"/>
          <c:max val="13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R</a:t>
                </a:r>
                <a:r>
                  <a:rPr lang="hr-HR" sz="600"/>
                  <a:t>t</a:t>
                </a:r>
              </a:p>
            </c:rich>
          </c:tx>
          <c:layout>
            <c:manualLayout>
              <c:xMode val="edge"/>
              <c:yMode val="edge"/>
              <c:x val="0.54013046776889528"/>
              <c:y val="0.938382909508569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9343488"/>
        <c:crosses val="autoZero"/>
        <c:crossBetween val="midCat"/>
      </c:valAx>
      <c:valAx>
        <c:axId val="89343488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%</a:t>
                </a:r>
              </a:p>
            </c:rich>
          </c:tx>
          <c:layout>
            <c:manualLayout>
              <c:xMode val="edge"/>
              <c:yMode val="edge"/>
              <c:x val="8.476087115093801E-3"/>
              <c:y val="0.457035252946322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3869056"/>
        <c:crosses val="autoZero"/>
        <c:crossBetween val="midCat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89158184703125"/>
          <c:y val="8.8800218154866644E-3"/>
          <c:w val="0.73855718310501106"/>
          <c:h val="0.7852141809986178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9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Komercijalno dostupne tvari (uglavnom Sigma)</c:v>
                </c:pt>
                <c:pt idx="1">
                  <c:v>Odobrene tvari od BCR,BfR</c:v>
                </c:pt>
                <c:pt idx="2">
                  <c:v>Odobrene tvari od EFSA-e</c:v>
                </c:pt>
                <c:pt idx="3">
                  <c:v>Tvari koje nedostaju u bazi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0.43</c:v>
                </c:pt>
                <c:pt idx="1">
                  <c:v>0.08</c:v>
                </c:pt>
                <c:pt idx="2">
                  <c:v>0.13</c:v>
                </c:pt>
                <c:pt idx="3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txPr>
        <a:bodyPr/>
        <a:lstStyle/>
        <a:p>
          <a:pPr>
            <a:defRPr b="1"/>
          </a:pPr>
          <a:endParaRPr lang="sr-Latn-R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CEB12E-0B94-4AE0-80B6-809D2951B11D}" type="datetimeFigureOut">
              <a:rPr lang="hr-HR" altLang="sr-Latn-RS"/>
              <a:pPr/>
              <a:t>13.5.2015.</a:t>
            </a:fld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087775-727F-4DFF-B275-EF8EBAB11C5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4031170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52F1CD-82B2-4271-96B3-E6A6CBA57C8F}" type="datetimeFigureOut">
              <a:rPr lang="hr-HR" altLang="sr-Latn-RS"/>
              <a:pPr/>
              <a:t>13.5.2015.</a:t>
            </a:fld>
            <a:endParaRPr lang="hr-HR" alt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D3DA8-E33A-4BF8-94BD-C7CADC1CA1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7304831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22532" name="Header Placeholder 9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487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8913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083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5194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4373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0596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36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0090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79459-922E-4247-AA65-746358457688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D5966-F3F9-4BF1-9EC2-12D2E078169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468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56D187-3CDA-44E9-AF36-0B2600E041CE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C1BFC-A501-4F41-852E-DF81E71EE73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573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07DD4-FB4A-4FE1-859B-09FD7B9A73FF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C2F43-05FD-4EC2-8FAE-5E960584A92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8554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B7E097-BA16-44E5-910D-241B39359EA2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48464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A79E59E-F8C5-4F4C-8A01-D81C7A5FB35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8847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1C8E8-D6D9-42D4-B696-FE13E8A4ACAE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4C96C-5174-4241-A3EE-50FF94D237C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2964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56752-C66A-402E-871B-9DAD5B3D235D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9DB28-1CC0-4602-9435-3A00600A65E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809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93549D-BCAC-46DB-98F0-BFC41E5556A3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548EC-C0A7-47E4-9E5A-08C47BEAA7D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324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B2F79-64F5-4959-8F06-395058E1B8FC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3A305-B3DD-4C60-BB54-1BBB1281056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559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94C7B-CE3E-4557-954E-06F3ECDC416F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7B5DC-00E2-46C7-8F11-476C26EBBC1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8417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FA910C-A6B9-4096-9D53-757EF2DCDD2C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E9967-8BCC-4310-B860-6FD0D9B5AD9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1815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C2A9E5-CD76-4961-B979-4BF082A89950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altLang="sr-Latn-RS" smtClean="0"/>
              <a:t>/24</a:t>
            </a:r>
            <a:endParaRPr lang="hr-HR" altLang="sr-Latn-R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FB32C-91C0-4858-A318-77889F7875F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3450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6B8B820-46B3-4383-A6C6-3EF54C0FA0B0}" type="datetime1">
              <a:rPr lang="hr-HR" altLang="sr-Latn-RS" smtClean="0"/>
              <a:t>13.5.2015.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48464" y="6381328"/>
            <a:ext cx="2895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r>
              <a:rPr lang="hr-HR" altLang="sr-Latn-RS" smtClean="0"/>
              <a:t>/24</a:t>
            </a:r>
            <a:endParaRPr lang="hr-HR" altLang="sr-Latn-R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1500264-DC8D-4AB6-B535-36EC2A045E39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31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si.org/Europe/Documents/PM%20NIAS/NIAS%20Koster%2015de1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187624" y="81931"/>
            <a:ext cx="6400800" cy="1097756"/>
          </a:xfrm>
        </p:spPr>
        <p:txBody>
          <a:bodyPr/>
          <a:lstStyle/>
          <a:p>
            <a:pPr algn="l" eaLnBrk="1" hangingPunct="1"/>
            <a:r>
              <a:rPr lang="hr-HR" altLang="sr-Latn-R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ZAVOD ZA JAVNO ZDRAVSTVO</a:t>
            </a:r>
          </a:p>
        </p:txBody>
      </p:sp>
      <p:sp>
        <p:nvSpPr>
          <p:cNvPr id="2051" name="TextBox 13"/>
          <p:cNvSpPr txBox="1">
            <a:spLocks noChangeArrowheads="1"/>
          </p:cNvSpPr>
          <p:nvPr/>
        </p:nvSpPr>
        <p:spPr bwMode="auto">
          <a:xfrm>
            <a:off x="0" y="1412669"/>
            <a:ext cx="676847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b="1" dirty="0">
                <a:latin typeface="Arial" panose="020B0604020202020204" pitchFamily="34" charset="0"/>
              </a:rPr>
              <a:t>SLUŽBA ZA ZDRAVSTVENU EKOLOGIJU</a:t>
            </a:r>
          </a:p>
          <a:p>
            <a:pPr eaLnBrk="1" hangingPunct="1"/>
            <a:r>
              <a:rPr lang="hr-HR" altLang="sr-Latn-RS" b="1" dirty="0">
                <a:latin typeface="Arial" panose="020B0604020202020204" pitchFamily="34" charset="0"/>
              </a:rPr>
              <a:t>ODJEL ZA PREDMETE OPĆE </a:t>
            </a:r>
            <a:r>
              <a:rPr lang="hr-HR" altLang="sr-Latn-RS" b="1" dirty="0" smtClean="0">
                <a:latin typeface="Arial" panose="020B0604020202020204" pitchFamily="34" charset="0"/>
              </a:rPr>
              <a:t>UPORABE</a:t>
            </a:r>
          </a:p>
          <a:p>
            <a:pPr eaLnBrk="1" hangingPunct="1"/>
            <a:r>
              <a:rPr lang="hr-HR" dirty="0"/>
              <a:t>NACIONALNI REFERENTNI LABORATORIJ ZA MATERIJALE I PREDMETE KOJI DOLAZE U NEPOSREDAN DODIR S HRANOM</a:t>
            </a:r>
          </a:p>
          <a:p>
            <a:pPr eaLnBrk="1" hangingPunct="1"/>
            <a:r>
              <a:rPr lang="hr-HR" altLang="sr-Latn-RS" b="1" dirty="0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3200400" y="630932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dirty="0">
                <a:latin typeface="Arial" panose="020B0604020202020204" pitchFamily="34" charset="0"/>
              </a:rPr>
              <a:t>Zagreb, </a:t>
            </a:r>
            <a:r>
              <a:rPr lang="hr-HR" altLang="sr-Latn-RS" dirty="0" smtClean="0">
                <a:latin typeface="Arial" panose="020B0604020202020204" pitchFamily="34" charset="0"/>
              </a:rPr>
              <a:t>14.05.2015</a:t>
            </a:r>
            <a:endParaRPr lang="hr-HR" altLang="sr-Latn-RS" dirty="0">
              <a:latin typeface="Arial" panose="020B0604020202020204" pitchFamily="34" charset="0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1702223" y="5085184"/>
            <a:ext cx="602785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r-HR" altLang="sr-Latn-RS" dirty="0" err="1" smtClean="0">
                <a:latin typeface="Arial" panose="020B0604020202020204" pitchFamily="34" charset="0"/>
              </a:rPr>
              <a:t>Dr.sc.Nino</a:t>
            </a:r>
            <a:r>
              <a:rPr lang="hr-HR" altLang="sr-Latn-RS" dirty="0" smtClean="0">
                <a:latin typeface="Arial" panose="020B0604020202020204" pitchFamily="34" charset="0"/>
              </a:rPr>
              <a:t> </a:t>
            </a:r>
            <a:r>
              <a:rPr lang="hr-HR" altLang="sr-Latn-RS" dirty="0" err="1" smtClean="0">
                <a:latin typeface="Arial" panose="020B0604020202020204" pitchFamily="34" charset="0"/>
              </a:rPr>
              <a:t>Dimitrov</a:t>
            </a:r>
            <a:r>
              <a:rPr lang="hr-HR" altLang="sr-Latn-RS" dirty="0" smtClean="0">
                <a:latin typeface="Arial" panose="020B0604020202020204" pitchFamily="34" charset="0"/>
              </a:rPr>
              <a:t>, univ.</a:t>
            </a:r>
            <a:r>
              <a:rPr lang="hr-HR" altLang="sr-Latn-RS" dirty="0" err="1" smtClean="0">
                <a:latin typeface="Arial" panose="020B0604020202020204" pitchFamily="34" charset="0"/>
              </a:rPr>
              <a:t>spec</a:t>
            </a:r>
            <a:r>
              <a:rPr lang="hr-HR" altLang="sr-Latn-RS" dirty="0">
                <a:latin typeface="Arial" panose="020B0604020202020204" pitchFamily="34" charset="0"/>
              </a:rPr>
              <a:t>.</a:t>
            </a:r>
            <a:r>
              <a:rPr lang="hr-HR" altLang="sr-Latn-RS" dirty="0" smtClean="0">
                <a:latin typeface="Arial" panose="020B0604020202020204" pitchFamily="34" charset="0"/>
              </a:rPr>
              <a:t>,</a:t>
            </a:r>
            <a:r>
              <a:rPr lang="hr-HR" altLang="sr-Latn-RS" dirty="0" err="1" smtClean="0">
                <a:latin typeface="Arial" panose="020B0604020202020204" pitchFamily="34" charset="0"/>
              </a:rPr>
              <a:t>oecoing</a:t>
            </a:r>
            <a:r>
              <a:rPr lang="hr-HR" altLang="sr-Latn-RS" dirty="0" smtClean="0">
                <a:latin typeface="Arial" panose="020B0604020202020204" pitchFamily="34" charset="0"/>
              </a:rPr>
              <a:t>.,dipl.ing.kem.teh.</a:t>
            </a:r>
            <a:endParaRPr lang="hr-HR" altLang="sr-Latn-RS" dirty="0">
              <a:latin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3005581"/>
            <a:ext cx="9105336" cy="1439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r>
              <a:rPr lang="hr-HR" sz="3200" b="1" dirty="0"/>
              <a:t>NIAS (</a:t>
            </a:r>
            <a:r>
              <a:rPr lang="hr-HR" sz="3200" b="1" dirty="0" err="1"/>
              <a:t>non-intentionally</a:t>
            </a:r>
            <a:r>
              <a:rPr lang="hr-HR" sz="3200" b="1" dirty="0"/>
              <a:t> </a:t>
            </a:r>
            <a:r>
              <a:rPr lang="hr-HR" sz="3200" b="1" dirty="0" err="1"/>
              <a:t>added</a:t>
            </a:r>
            <a:r>
              <a:rPr lang="hr-HR" sz="3200" b="1" dirty="0"/>
              <a:t> </a:t>
            </a:r>
            <a:r>
              <a:rPr lang="hr-HR" sz="3200" b="1" dirty="0" err="1"/>
              <a:t>substances</a:t>
            </a:r>
            <a:r>
              <a:rPr lang="hr-HR" sz="3200" b="1" dirty="0"/>
              <a:t>) u ambalaži i sigurnost hrane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-15577"/>
            <a:ext cx="7884368" cy="1143000"/>
          </a:xfrm>
        </p:spPr>
        <p:txBody>
          <a:bodyPr/>
          <a:lstStyle/>
          <a:p>
            <a:pPr algn="l"/>
            <a:r>
              <a:rPr lang="hr-HR" dirty="0"/>
              <a:t>PROBLEMI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479632"/>
            <a:ext cx="3384376" cy="2929437"/>
          </a:xfrm>
        </p:spPr>
        <p:txBody>
          <a:bodyPr/>
          <a:lstStyle/>
          <a:p>
            <a:r>
              <a:rPr lang="hr-HR" dirty="0"/>
              <a:t>ambalaža je vrlo kompleksnog sastava, posebice ukoliko se radi o višeslojnoj </a:t>
            </a:r>
            <a:r>
              <a:rPr lang="hr-HR" dirty="0" smtClean="0"/>
              <a:t>ambalaži.</a:t>
            </a:r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5039" y="5590449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/>
              <a:t>Ljepila, </a:t>
            </a:r>
            <a:r>
              <a:rPr lang="hr-HR" sz="3200" dirty="0" smtClean="0"/>
              <a:t>lakovi, premazi </a:t>
            </a:r>
            <a:r>
              <a:rPr lang="hr-HR" sz="3200" dirty="0"/>
              <a:t>i tiskarske boje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95936" y="1301526"/>
            <a:ext cx="4824536" cy="3909465"/>
            <a:chOff x="573857" y="1610450"/>
            <a:chExt cx="3264363" cy="2448272"/>
          </a:xfrm>
        </p:grpSpPr>
        <p:pic>
          <p:nvPicPr>
            <p:cNvPr id="22" name="Picture 2" descr="F:\slike\20150423_10214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57" y="1610450"/>
              <a:ext cx="3264363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956374" y="2384884"/>
              <a:ext cx="432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Al</a:t>
              </a:r>
              <a:endParaRPr lang="hr-HR" b="1" dirty="0"/>
            </a:p>
          </p:txBody>
        </p:sp>
        <p:cxnSp>
          <p:nvCxnSpPr>
            <p:cNvPr id="24" name="Straight Arrow Connector 23"/>
            <p:cNvCxnSpPr>
              <a:stCxn id="23" idx="2"/>
            </p:cNvCxnSpPr>
            <p:nvPr/>
          </p:nvCxnSpPr>
          <p:spPr>
            <a:xfrm>
              <a:off x="1172398" y="2754216"/>
              <a:ext cx="938117" cy="1974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987824" y="2668270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PET</a:t>
              </a:r>
              <a:endParaRPr lang="hr-HR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67744" y="191683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PP</a:t>
              </a:r>
              <a:endParaRPr lang="hr-HR" b="1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2171733" y="3005336"/>
              <a:ext cx="968492" cy="1398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792837" y="2101498"/>
              <a:ext cx="966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b="1" dirty="0" smtClean="0"/>
                <a:t>LJEPILO</a:t>
              </a:r>
              <a:endParaRPr lang="hr-HR" b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2459766" y="2384884"/>
              <a:ext cx="680459" cy="3693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10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657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</a:t>
            </a:r>
            <a:endParaRPr lang="hr-HR" dirty="0"/>
          </a:p>
        </p:txBody>
      </p:sp>
      <p:grpSp>
        <p:nvGrpSpPr>
          <p:cNvPr id="25" name="Group 24"/>
          <p:cNvGrpSpPr/>
          <p:nvPr/>
        </p:nvGrpSpPr>
        <p:grpSpPr>
          <a:xfrm>
            <a:off x="4145844" y="1212398"/>
            <a:ext cx="4890652" cy="3784339"/>
            <a:chOff x="4145844" y="1232972"/>
            <a:chExt cx="5051054" cy="378433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844" y="3551534"/>
              <a:ext cx="2424690" cy="9453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4377" y="1596237"/>
              <a:ext cx="2762250" cy="10858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3551534"/>
              <a:ext cx="2339752" cy="12192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357805" y="4647979"/>
              <a:ext cx="18390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/>
                <a:t>2-etilheksil acetat</a:t>
              </a:r>
              <a:endParaRPr lang="hr-HR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51354" y="4552673"/>
              <a:ext cx="17506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/>
                <a:t>2-etil,1-heksanol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80112" y="1232972"/>
              <a:ext cx="30097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dirty="0" smtClean="0"/>
                <a:t>2-etilheksil </a:t>
              </a:r>
              <a:r>
                <a:rPr lang="hr-HR" dirty="0" err="1" smtClean="0"/>
                <a:t>akrilat</a:t>
              </a:r>
              <a:r>
                <a:rPr lang="hr-HR" dirty="0" smtClean="0"/>
                <a:t>,-monomer</a:t>
              </a:r>
              <a:endParaRPr lang="hr-HR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7236296" y="2676020"/>
              <a:ext cx="770331" cy="9690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5268274" y="2612421"/>
              <a:ext cx="911569" cy="879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56" y="5086183"/>
            <a:ext cx="2762250" cy="89535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319689" y="5948224"/>
            <a:ext cx="3824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dirty="0" smtClean="0"/>
              <a:t>2,4,7,9-tetrametil-5-decil-4.7 </a:t>
            </a:r>
            <a:r>
              <a:rPr lang="hr-HR" dirty="0" err="1" smtClean="0"/>
              <a:t>diol</a:t>
            </a:r>
            <a:r>
              <a:rPr lang="hr-HR" dirty="0" smtClean="0"/>
              <a:t> (TDM)</a:t>
            </a:r>
            <a:endParaRPr lang="hr-HR" dirty="0"/>
          </a:p>
        </p:txBody>
      </p:sp>
      <p:sp>
        <p:nvSpPr>
          <p:cNvPr id="34" name="Rectangle 33"/>
          <p:cNvSpPr/>
          <p:nvPr/>
        </p:nvSpPr>
        <p:spPr>
          <a:xfrm>
            <a:off x="0" y="6003276"/>
            <a:ext cx="5652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 smtClean="0"/>
              <a:t>etoksilirani</a:t>
            </a:r>
            <a:r>
              <a:rPr lang="hr-HR" dirty="0" smtClean="0"/>
              <a:t> </a:t>
            </a:r>
            <a:r>
              <a:rPr lang="hr-HR" dirty="0" err="1" smtClean="0"/>
              <a:t>ostatni</a:t>
            </a:r>
            <a:r>
              <a:rPr lang="hr-HR" dirty="0" smtClean="0"/>
              <a:t> monomer površinsko-aktivne tvari</a:t>
            </a:r>
            <a:endParaRPr lang="hr-HR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19" y="1722220"/>
            <a:ext cx="4158540" cy="4226004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>
          <a:xfrm>
            <a:off x="2181987" y="3271366"/>
            <a:ext cx="2750053" cy="252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MIGRACIJA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7627" y="5717392"/>
            <a:ext cx="948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i="1" dirty="0" err="1" smtClean="0"/>
              <a:t>Izvor:JRC</a:t>
            </a:r>
            <a:r>
              <a:rPr lang="hr-HR" sz="900" i="1" dirty="0" smtClean="0"/>
              <a:t> ,2014</a:t>
            </a:r>
            <a:endParaRPr lang="hr-HR" sz="900" i="1" dirty="0"/>
          </a:p>
        </p:txBody>
      </p:sp>
      <p:sp>
        <p:nvSpPr>
          <p:cNvPr id="47" name="Right Arrow 46"/>
          <p:cNvSpPr/>
          <p:nvPr/>
        </p:nvSpPr>
        <p:spPr>
          <a:xfrm rot="2199367">
            <a:off x="3877434" y="5361276"/>
            <a:ext cx="1571561" cy="252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MIGRACIJA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13336" y="2932239"/>
            <a:ext cx="67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NIAS</a:t>
            </a: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11</a:t>
            </a:fld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691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624736" cy="850106"/>
          </a:xfrm>
        </p:spPr>
        <p:txBody>
          <a:bodyPr/>
          <a:lstStyle/>
          <a:p>
            <a:pPr algn="l"/>
            <a:r>
              <a:rPr lang="hr-HR" dirty="0" smtClean="0"/>
              <a:t>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4824"/>
            <a:ext cx="5032481" cy="501317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Sastav polimernog materijala je uglavnom poslovna tajna</a:t>
            </a:r>
          </a:p>
          <a:p>
            <a:r>
              <a:rPr lang="hr-HR" dirty="0" smtClean="0"/>
              <a:t>Gotovi proizvod uključuje proizvođače ambalaže, ljepila tiska …</a:t>
            </a:r>
          </a:p>
          <a:p>
            <a:r>
              <a:rPr lang="hr-HR" dirty="0" smtClean="0"/>
              <a:t>Konačna namjena ambalaže za pakiranje hrane je uglavnom nepoznata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481" y="1988840"/>
            <a:ext cx="4111521" cy="29523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6136" y="4825751"/>
            <a:ext cx="277400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900" dirty="0" err="1" smtClean="0"/>
              <a:t>Izvor:www.plamegal-trio.hr</a:t>
            </a:r>
            <a:r>
              <a:rPr lang="hr-HR" sz="900" dirty="0" smtClean="0"/>
              <a:t>/coex-viseslojne-boce.html</a:t>
            </a:r>
            <a:endParaRPr lang="hr-HR" sz="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12</a:t>
            </a:fld>
            <a:endParaRPr lang="hr-HR" altLang="sr-Latn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660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0"/>
            <a:ext cx="7272808" cy="1143000"/>
          </a:xfrm>
        </p:spPr>
        <p:txBody>
          <a:bodyPr/>
          <a:lstStyle/>
          <a:p>
            <a:pPr algn="l"/>
            <a:r>
              <a:rPr lang="hr-HR" dirty="0" smtClean="0"/>
              <a:t>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2. Kemijski </a:t>
            </a:r>
            <a:r>
              <a:rPr lang="hr-HR" b="1" u="sng" dirty="0"/>
              <a:t>sastav </a:t>
            </a:r>
            <a:r>
              <a:rPr lang="hr-HR" b="1" u="sng" dirty="0" smtClean="0"/>
              <a:t>ciljanih spojeva</a:t>
            </a:r>
            <a:endParaRPr lang="hr-HR" b="1" u="sng" dirty="0"/>
          </a:p>
          <a:p>
            <a:pPr marL="0" indent="0">
              <a:buNone/>
            </a:pPr>
            <a:r>
              <a:rPr lang="hr-HR" dirty="0" smtClean="0"/>
              <a:t>Izrazito kompleksan</a:t>
            </a:r>
          </a:p>
          <a:p>
            <a:pPr marL="0" indent="0">
              <a:buNone/>
            </a:pPr>
            <a:r>
              <a:rPr lang="hr-HR" dirty="0" smtClean="0"/>
              <a:t>Izrađen prema prikladnosti materijala za uporabu iz nekoliko vrsta kemikalija </a:t>
            </a:r>
          </a:p>
          <a:p>
            <a:pPr marL="0" indent="0">
              <a:buNone/>
            </a:pPr>
            <a:r>
              <a:rPr lang="hr-HR" dirty="0" smtClean="0"/>
              <a:t>Stabilizatori,</a:t>
            </a:r>
          </a:p>
          <a:p>
            <a:pPr marL="0" indent="0">
              <a:buNone/>
            </a:pPr>
            <a:r>
              <a:rPr lang="hr-HR" dirty="0" smtClean="0"/>
              <a:t>UV </a:t>
            </a:r>
            <a:r>
              <a:rPr lang="hr-HR" dirty="0" err="1" smtClean="0"/>
              <a:t>apsorberi</a:t>
            </a:r>
            <a:r>
              <a:rPr lang="hr-HR" dirty="0" smtClean="0"/>
              <a:t>, </a:t>
            </a:r>
          </a:p>
          <a:p>
            <a:pPr marL="0" indent="0">
              <a:buNone/>
            </a:pPr>
            <a:r>
              <a:rPr lang="hr-HR" dirty="0" err="1" smtClean="0"/>
              <a:t>antioksidansi</a:t>
            </a:r>
            <a:r>
              <a:rPr lang="hr-HR" dirty="0" smtClean="0"/>
              <a:t>, </a:t>
            </a:r>
          </a:p>
          <a:p>
            <a:pPr marL="0" indent="0">
              <a:buNone/>
            </a:pPr>
            <a:r>
              <a:rPr lang="hr-HR" dirty="0" smtClean="0"/>
              <a:t>omekšavala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13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530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5698976" cy="1143000"/>
          </a:xfrm>
        </p:spPr>
        <p:txBody>
          <a:bodyPr/>
          <a:lstStyle/>
          <a:p>
            <a:pPr algn="l"/>
            <a:r>
              <a:rPr lang="hr-HR" dirty="0"/>
              <a:t>PROBLEMI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hr-HR" dirty="0"/>
              <a:t>Ljepila, </a:t>
            </a:r>
            <a:endParaRPr lang="hr-HR" dirty="0" smtClean="0"/>
          </a:p>
          <a:p>
            <a:r>
              <a:rPr lang="hr-HR" dirty="0" smtClean="0"/>
              <a:t>lakovi</a:t>
            </a:r>
            <a:r>
              <a:rPr lang="hr-HR" dirty="0"/>
              <a:t>, </a:t>
            </a:r>
            <a:endParaRPr lang="hr-HR" dirty="0" smtClean="0"/>
          </a:p>
          <a:p>
            <a:r>
              <a:rPr lang="hr-HR" dirty="0" smtClean="0"/>
              <a:t>premazi </a:t>
            </a:r>
            <a:r>
              <a:rPr lang="hr-HR" dirty="0"/>
              <a:t>i </a:t>
            </a:r>
            <a:endParaRPr lang="hr-HR" dirty="0" smtClean="0"/>
          </a:p>
          <a:p>
            <a:r>
              <a:rPr lang="hr-HR" dirty="0" smtClean="0"/>
              <a:t>tiskarske boje</a:t>
            </a:r>
          </a:p>
          <a:p>
            <a:r>
              <a:rPr lang="hr-HR" dirty="0" smtClean="0"/>
              <a:t>Uredba 1907/2006/EC REACH </a:t>
            </a:r>
            <a:r>
              <a:rPr lang="hr-HR" dirty="0"/>
              <a:t>( </a:t>
            </a:r>
            <a:r>
              <a:rPr lang="hr-HR" dirty="0" err="1"/>
              <a:t>Registration</a:t>
            </a:r>
            <a:r>
              <a:rPr lang="hr-HR" dirty="0"/>
              <a:t>, </a:t>
            </a:r>
            <a:r>
              <a:rPr lang="hr-HR" dirty="0" err="1"/>
              <a:t>Evaluation</a:t>
            </a:r>
            <a:r>
              <a:rPr lang="hr-HR" dirty="0"/>
              <a:t>, </a:t>
            </a:r>
            <a:r>
              <a:rPr lang="hr-HR" dirty="0" err="1"/>
              <a:t>Authorisation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Restriction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Chemicals</a:t>
            </a:r>
            <a:r>
              <a:rPr lang="hr-HR" dirty="0" smtClean="0"/>
              <a:t>) - cilj </a:t>
            </a:r>
            <a:r>
              <a:rPr lang="hr-HR" dirty="0"/>
              <a:t>poboljšati zaštitu ljudskog zdravlja i okoliša od štetnog učinka </a:t>
            </a:r>
            <a:r>
              <a:rPr lang="hr-HR" dirty="0" smtClean="0"/>
              <a:t>kemikalija postaje vrlo važna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14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886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473"/>
            <a:ext cx="7128792" cy="1143000"/>
          </a:xfrm>
        </p:spPr>
        <p:txBody>
          <a:bodyPr/>
          <a:lstStyle/>
          <a:p>
            <a:pPr algn="l"/>
            <a:r>
              <a:rPr lang="hr-HR" dirty="0"/>
              <a:t>PROBLEMI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280" y="1427346"/>
            <a:ext cx="5158916" cy="2548880"/>
          </a:xfrm>
        </p:spPr>
        <p:txBody>
          <a:bodyPr/>
          <a:lstStyle/>
          <a:p>
            <a:pPr marL="0" indent="0">
              <a:buNone/>
            </a:pPr>
            <a:r>
              <a:rPr lang="hr-HR" b="1" i="1" dirty="0" smtClean="0"/>
              <a:t>Primjer benzen</a:t>
            </a:r>
          </a:p>
          <a:p>
            <a:r>
              <a:rPr lang="hr-HR" dirty="0" smtClean="0"/>
              <a:t>Mogući izvor u </a:t>
            </a:r>
            <a:r>
              <a:rPr lang="en-US" dirty="0" smtClean="0"/>
              <a:t>PET</a:t>
            </a:r>
            <a:r>
              <a:rPr lang="hr-HR" dirty="0" smtClean="0"/>
              <a:t>-u</a:t>
            </a:r>
            <a:r>
              <a:rPr lang="en-US" dirty="0" smtClean="0"/>
              <a:t> t-but</a:t>
            </a:r>
            <a:r>
              <a:rPr lang="hr-HR" dirty="0" smtClean="0"/>
              <a:t>i</a:t>
            </a:r>
            <a:r>
              <a:rPr lang="en-US" dirty="0" smtClean="0"/>
              <a:t>l </a:t>
            </a:r>
            <a:r>
              <a:rPr lang="en-US" dirty="0" err="1" smtClean="0"/>
              <a:t>perbenzoat</a:t>
            </a:r>
            <a:r>
              <a:rPr lang="hr-HR" dirty="0" smtClean="0"/>
              <a:t> inicijator u proizvodnji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726515" cy="104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772816"/>
            <a:ext cx="3167478" cy="1857940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22624"/>
              </p:ext>
            </p:extLst>
          </p:nvPr>
        </p:nvGraphicFramePr>
        <p:xfrm>
          <a:off x="0" y="3429000"/>
          <a:ext cx="8005962" cy="3258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Right Arrow 7"/>
          <p:cNvSpPr/>
          <p:nvPr/>
        </p:nvSpPr>
        <p:spPr>
          <a:xfrm rot="19746344">
            <a:off x="999948" y="3955263"/>
            <a:ext cx="5323353" cy="30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BENZEN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15</a:t>
            </a:fld>
            <a:endParaRPr lang="hr-HR" altLang="sr-Latn-R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995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652" y="0"/>
            <a:ext cx="3600400" cy="1143000"/>
          </a:xfrm>
        </p:spPr>
        <p:txBody>
          <a:bodyPr/>
          <a:lstStyle/>
          <a:p>
            <a:r>
              <a:rPr lang="hr-HR" dirty="0" smtClean="0"/>
              <a:t>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997152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3. Identifikacija </a:t>
            </a:r>
            <a:r>
              <a:rPr lang="hr-HR" b="1" u="sng" dirty="0"/>
              <a:t>spojeva različitim instrumentalnim </a:t>
            </a:r>
            <a:r>
              <a:rPr lang="hr-HR" b="1" u="sng" dirty="0" smtClean="0"/>
              <a:t>tehnikama</a:t>
            </a:r>
          </a:p>
          <a:p>
            <a:pPr marL="0" indent="0">
              <a:buNone/>
            </a:pPr>
            <a:r>
              <a:rPr lang="hr-HR" dirty="0" smtClean="0"/>
              <a:t>Određivanje NIAS – kojom metodom  i instrumentalnom tehnikom?</a:t>
            </a:r>
          </a:p>
          <a:p>
            <a:pPr marL="0" indent="0">
              <a:buNone/>
            </a:pPr>
            <a:r>
              <a:rPr lang="hr-HR" dirty="0" smtClean="0"/>
              <a:t>Podaci su ključni u svrhu procjene rizika</a:t>
            </a:r>
          </a:p>
          <a:p>
            <a:pPr marL="0" indent="0">
              <a:buNone/>
            </a:pPr>
            <a:r>
              <a:rPr lang="hr-HR" dirty="0" smtClean="0"/>
              <a:t>Potrebno je odlično poznavanje tehnološkog postupka uzimajući </a:t>
            </a:r>
            <a:r>
              <a:rPr lang="hr-HR" dirty="0"/>
              <a:t>u obzir sve komponente</a:t>
            </a:r>
          </a:p>
          <a:p>
            <a:pPr marL="0" indent="0">
              <a:buNone/>
            </a:pPr>
            <a:r>
              <a:rPr lang="hr-HR" dirty="0" smtClean="0"/>
              <a:t> u proizvodnom lancu do gotovog proizvoda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16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643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NIAS je potrebno odrediti u hrani ili </a:t>
            </a:r>
            <a:r>
              <a:rPr lang="hr-HR" dirty="0" err="1" smtClean="0"/>
              <a:t>modelnoj</a:t>
            </a:r>
            <a:r>
              <a:rPr lang="hr-HR" dirty="0" smtClean="0"/>
              <a:t> otopini hrane nakon migracijskog testa</a:t>
            </a:r>
          </a:p>
          <a:p>
            <a:r>
              <a:rPr lang="hr-HR" dirty="0" smtClean="0"/>
              <a:t>Izrazito niske koncentracije </a:t>
            </a:r>
            <a:r>
              <a:rPr lang="hr-HR" dirty="0" err="1" smtClean="0"/>
              <a:t>ppb</a:t>
            </a:r>
            <a:r>
              <a:rPr lang="hr-HR" dirty="0" smtClean="0"/>
              <a:t> razine</a:t>
            </a:r>
          </a:p>
          <a:p>
            <a:r>
              <a:rPr lang="hr-HR" dirty="0" smtClean="0"/>
              <a:t>Vrlo kompleksna i sofisticirana analitika za kvalitativno i kvantitativno određivanje</a:t>
            </a:r>
          </a:p>
          <a:p>
            <a:r>
              <a:rPr lang="hr-HR" dirty="0" smtClean="0"/>
              <a:t>Cijena?</a:t>
            </a:r>
          </a:p>
          <a:p>
            <a:r>
              <a:rPr lang="hr-HR" dirty="0" smtClean="0"/>
              <a:t>Nedostatak znanstvenih informacija i vrlo mali broj kemijskih baza vezanih za molekularne strukture tvari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17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469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9579"/>
            <a:ext cx="7776864" cy="1143000"/>
          </a:xfrm>
        </p:spPr>
        <p:txBody>
          <a:bodyPr/>
          <a:lstStyle/>
          <a:p>
            <a:pPr algn="l"/>
            <a:r>
              <a:rPr lang="hr-HR" sz="3500" dirty="0"/>
              <a:t>Razvoj baza podataka o tvarima i metodama iz područja </a:t>
            </a:r>
            <a:r>
              <a:rPr lang="hr-HR" sz="3500" dirty="0" smtClean="0"/>
              <a:t>FCM</a:t>
            </a:r>
            <a:endParaRPr lang="hr-HR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164704" y="1988840"/>
            <a:ext cx="37592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Ukupno 892  tvari,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uglavnom  polimerni dodatci prema Uredbi 10/2011/EZ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380 tvari komercijalno dostupno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Postoji 321 razvijena analitička metoda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 smtClean="0"/>
              <a:t>EFSA 97 razvijenih metoda</a:t>
            </a:r>
            <a:endParaRPr lang="hr-HR" sz="28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30379836"/>
              </p:ext>
            </p:extLst>
          </p:nvPr>
        </p:nvGraphicFramePr>
        <p:xfrm>
          <a:off x="3281469" y="1340768"/>
          <a:ext cx="5832648" cy="485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6176" y="4509120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i="1" dirty="0" err="1" smtClean="0"/>
              <a:t>Izvor:JRC</a:t>
            </a:r>
            <a:r>
              <a:rPr lang="hr-HR" sz="900" i="1" dirty="0" smtClean="0"/>
              <a:t>, 2014</a:t>
            </a:r>
            <a:endParaRPr lang="hr-HR" sz="9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18</a:t>
            </a:fld>
            <a:endParaRPr lang="hr-HR" altLang="sr-Latn-R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5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1008112"/>
          </a:xfrm>
        </p:spPr>
        <p:txBody>
          <a:bodyPr>
            <a:noAutofit/>
          </a:bodyPr>
          <a:lstStyle/>
          <a:p>
            <a:pPr algn="l"/>
            <a:r>
              <a:rPr lang="hr-HR" sz="3600" dirty="0" smtClean="0"/>
              <a:t>Pristupi </a:t>
            </a:r>
            <a:r>
              <a:rPr lang="hr-HR" sz="3600" dirty="0"/>
              <a:t>u procijeni </a:t>
            </a:r>
            <a:r>
              <a:rPr lang="hr-HR" sz="3600" dirty="0" smtClean="0"/>
              <a:t>rizika od NIAS</a:t>
            </a:r>
            <a:endParaRPr lang="hr-HR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9654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Procjena rizika očekivane/predvidljive specifične vrste tvari(poznata kemijska struktura i podaci o toksičnosti)</a:t>
            </a:r>
          </a:p>
          <a:p>
            <a:r>
              <a:rPr lang="hr-HR" dirty="0"/>
              <a:t>Procjena rizika </a:t>
            </a:r>
            <a:r>
              <a:rPr lang="hr-HR" dirty="0" smtClean="0"/>
              <a:t>identificirane, ali neočekivane/nepredvidljive </a:t>
            </a:r>
            <a:r>
              <a:rPr lang="hr-HR" dirty="0"/>
              <a:t>specifične vrste </a:t>
            </a:r>
            <a:r>
              <a:rPr lang="hr-HR" dirty="0" smtClean="0"/>
              <a:t>tvari (poznata kemijska struktura ne postoje podaci o toksičnosti)</a:t>
            </a:r>
          </a:p>
          <a:p>
            <a:r>
              <a:rPr lang="hr-HR" dirty="0"/>
              <a:t>Procjena rizika </a:t>
            </a:r>
            <a:r>
              <a:rPr lang="hr-HR" dirty="0" smtClean="0"/>
              <a:t> određene, neidentificirane</a:t>
            </a:r>
            <a:r>
              <a:rPr lang="hr-HR" dirty="0"/>
              <a:t>, </a:t>
            </a:r>
            <a:r>
              <a:rPr lang="hr-HR" dirty="0" smtClean="0"/>
              <a:t>nepredvidljive </a:t>
            </a:r>
            <a:r>
              <a:rPr lang="hr-HR" dirty="0"/>
              <a:t>specifične vrste </a:t>
            </a:r>
            <a:r>
              <a:rPr lang="hr-HR" dirty="0" smtClean="0"/>
              <a:t>tvari(nepoznata kemijska struktura i toksičnost)</a:t>
            </a:r>
          </a:p>
          <a:p>
            <a:r>
              <a:rPr lang="hr-HR" b="1" dirty="0" smtClean="0"/>
              <a:t>Sveobuhvatna instrumentalna analiza nije primjenjiva</a:t>
            </a:r>
            <a:endParaRPr lang="hr-HR" b="1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19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268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130" y="44624"/>
            <a:ext cx="7437512" cy="1143000"/>
          </a:xfrm>
        </p:spPr>
        <p:txBody>
          <a:bodyPr/>
          <a:lstStyle/>
          <a:p>
            <a:pPr algn="l"/>
            <a:r>
              <a:rPr lang="hr-HR" dirty="0" smtClean="0"/>
              <a:t>NIAS?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2688748" cy="32758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000" b="1" i="1" dirty="0" smtClean="0"/>
              <a:t>SIROVINA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 smtClean="0">
                <a:solidFill>
                  <a:srgbClr val="FF0000"/>
                </a:solidFill>
              </a:rPr>
              <a:t>monomeri                                  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 err="1"/>
              <a:t>p</a:t>
            </a:r>
            <a:r>
              <a:rPr lang="hr-HR" sz="3000" dirty="0" err="1" smtClean="0"/>
              <a:t>redpolimeri</a:t>
            </a:r>
            <a:endParaRPr lang="hr-HR" sz="3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 smtClean="0">
                <a:solidFill>
                  <a:srgbClr val="FF0000"/>
                </a:solidFill>
              </a:rPr>
              <a:t> dodatci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 smtClean="0">
                <a:solidFill>
                  <a:srgbClr val="FF0000"/>
                </a:solidFill>
              </a:rPr>
              <a:t>pomoćne tvari u proizvodnji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3000" dirty="0" smtClean="0"/>
              <a:t>NIAS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Right Arrow 9"/>
          <p:cNvSpPr/>
          <p:nvPr/>
        </p:nvSpPr>
        <p:spPr>
          <a:xfrm>
            <a:off x="1907703" y="2436912"/>
            <a:ext cx="3276941" cy="42533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NAMJERNO DODANE TVARI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4645" y="2406799"/>
            <a:ext cx="39635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i="1" dirty="0" smtClean="0"/>
              <a:t>FCM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/>
              <a:t>p</a:t>
            </a:r>
            <a:r>
              <a:rPr lang="hr-HR" sz="2800" dirty="0" smtClean="0"/>
              <a:t>olimer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err="1"/>
              <a:t>o</a:t>
            </a:r>
            <a:r>
              <a:rPr lang="hr-HR" sz="2800" dirty="0" err="1" smtClean="0"/>
              <a:t>ligomeri</a:t>
            </a:r>
            <a:endParaRPr lang="hr-HR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err="1" smtClean="0">
                <a:solidFill>
                  <a:srgbClr val="FF0000"/>
                </a:solidFill>
              </a:rPr>
              <a:t>ostatni</a:t>
            </a:r>
            <a:r>
              <a:rPr lang="hr-HR" sz="2800" dirty="0" smtClean="0">
                <a:solidFill>
                  <a:srgbClr val="FF0000"/>
                </a:solidFill>
              </a:rPr>
              <a:t> monomeri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rgbClr val="FF0000"/>
                </a:solidFill>
              </a:rPr>
              <a:t>dodatci </a:t>
            </a:r>
            <a:r>
              <a:rPr lang="hr-HR" sz="2800" dirty="0"/>
              <a:t>i reakcijski </a:t>
            </a:r>
            <a:r>
              <a:rPr lang="hr-HR" sz="2800" dirty="0" smtClean="0"/>
              <a:t>produkti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rgbClr val="FF0000"/>
                </a:solidFill>
              </a:rPr>
              <a:t>p</a:t>
            </a:r>
            <a:r>
              <a:rPr lang="hr-HR" sz="2800" dirty="0" smtClean="0">
                <a:solidFill>
                  <a:srgbClr val="FF0000"/>
                </a:solidFill>
              </a:rPr>
              <a:t>omoćne tvari u proizvodnji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 dirty="0" smtClean="0"/>
              <a:t>NIAS</a:t>
            </a:r>
            <a:endParaRPr lang="hr-H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1658459"/>
            <a:ext cx="35283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500" b="1" u="sng" dirty="0" smtClean="0"/>
              <a:t>Proizvodnja FCM</a:t>
            </a:r>
            <a:endParaRPr lang="hr-HR" sz="35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</a:t>
            </a:fld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50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16" y="44624"/>
            <a:ext cx="7953890" cy="1177173"/>
          </a:xfrm>
        </p:spPr>
        <p:txBody>
          <a:bodyPr>
            <a:normAutofit/>
          </a:bodyPr>
          <a:lstStyle/>
          <a:p>
            <a:pPr algn="l"/>
            <a:r>
              <a:rPr lang="hr-HR" sz="3200" dirty="0"/>
              <a:t>Pristupi u procijeni rizika od NIAS</a:t>
            </a:r>
            <a:endParaRPr lang="hr-H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136904" cy="53158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20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885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6480720" cy="4896544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Cijena sigurnosne procjene i monitoringa ključnih parametara  vrlo skupa</a:t>
            </a:r>
          </a:p>
          <a:p>
            <a:r>
              <a:rPr lang="hr-HR" dirty="0" smtClean="0"/>
              <a:t>Ispitivanje na životinjama </a:t>
            </a:r>
          </a:p>
          <a:p>
            <a:r>
              <a:rPr lang="hr-HR" dirty="0" smtClean="0"/>
              <a:t>Kompleksni </a:t>
            </a:r>
            <a:r>
              <a:rPr lang="hr-HR" dirty="0" err="1" smtClean="0"/>
              <a:t>matriks</a:t>
            </a:r>
            <a:r>
              <a:rPr lang="hr-HR" dirty="0" smtClean="0"/>
              <a:t> jer uključuje i hranu</a:t>
            </a:r>
          </a:p>
          <a:p>
            <a:r>
              <a:rPr lang="hr-HR" dirty="0" smtClean="0"/>
              <a:t>Odabir strategije procjene ključan</a:t>
            </a:r>
          </a:p>
          <a:p>
            <a:r>
              <a:rPr lang="hr-HR" dirty="0" smtClean="0"/>
              <a:t>Primjena </a:t>
            </a:r>
            <a:r>
              <a:rPr lang="hr-HR" dirty="0" err="1" smtClean="0"/>
              <a:t>kemometrijskih</a:t>
            </a:r>
            <a:r>
              <a:rPr lang="hr-HR" dirty="0" smtClean="0"/>
              <a:t> tehnika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rgbClr val="000000"/>
                </a:solidFill>
              </a:rPr>
              <a:t>Principal </a:t>
            </a:r>
            <a:r>
              <a:rPr lang="hr-HR" dirty="0" err="1">
                <a:solidFill>
                  <a:srgbClr val="000000"/>
                </a:solidFill>
              </a:rPr>
              <a:t>Components</a:t>
            </a: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Analysis</a:t>
            </a:r>
            <a:r>
              <a:rPr lang="hr-HR" dirty="0" smtClean="0">
                <a:solidFill>
                  <a:srgbClr val="000000"/>
                </a:solidFill>
              </a:rPr>
              <a:t> (PCA),</a:t>
            </a:r>
          </a:p>
          <a:p>
            <a:pPr>
              <a:buFontTx/>
              <a:buChar char="-"/>
            </a:pPr>
            <a:r>
              <a:rPr lang="hr-HR" dirty="0" smtClean="0"/>
              <a:t> </a:t>
            </a:r>
            <a:r>
              <a:rPr lang="hr-HR" dirty="0" err="1" smtClean="0">
                <a:solidFill>
                  <a:srgbClr val="000000"/>
                </a:solidFill>
              </a:rPr>
              <a:t>Independent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Components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Analysis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>
                <a:solidFill>
                  <a:srgbClr val="000000"/>
                </a:solidFill>
              </a:rPr>
              <a:t>(ICA</a:t>
            </a:r>
            <a:r>
              <a:rPr lang="hr-HR" dirty="0" smtClean="0">
                <a:solidFill>
                  <a:srgbClr val="00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hr-HR" dirty="0" err="1" smtClean="0">
                <a:solidFill>
                  <a:srgbClr val="000000"/>
                </a:solidFill>
              </a:rPr>
              <a:t>Common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Components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>
                <a:solidFill>
                  <a:srgbClr val="000000"/>
                </a:solidFill>
              </a:rPr>
              <a:t>and</a:t>
            </a: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err="1">
                <a:solidFill>
                  <a:srgbClr val="000000"/>
                </a:solidFill>
              </a:rPr>
              <a:t>Specific</a:t>
            </a:r>
            <a:r>
              <a:rPr lang="hr-HR" dirty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Weights</a:t>
            </a:r>
            <a:r>
              <a:rPr lang="hr-HR" dirty="0" smtClean="0">
                <a:solidFill>
                  <a:srgbClr val="000000"/>
                </a:solidFill>
              </a:rPr>
              <a:t> </a:t>
            </a:r>
            <a:r>
              <a:rPr lang="hr-HR" dirty="0" err="1" smtClean="0">
                <a:solidFill>
                  <a:srgbClr val="000000"/>
                </a:solidFill>
              </a:rPr>
              <a:t>Analysis</a:t>
            </a:r>
            <a:r>
              <a:rPr lang="hr-HR" dirty="0" smtClean="0">
                <a:solidFill>
                  <a:srgbClr val="000000"/>
                </a:solidFill>
              </a:rPr>
              <a:t> (</a:t>
            </a:r>
            <a:r>
              <a:rPr lang="hr-HR" dirty="0">
                <a:solidFill>
                  <a:srgbClr val="000000"/>
                </a:solidFill>
              </a:rPr>
              <a:t>CCSWA).</a:t>
            </a:r>
            <a:endParaRPr lang="hr-H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632" y="44624"/>
            <a:ext cx="7884368" cy="1143000"/>
          </a:xfrm>
        </p:spPr>
        <p:txBody>
          <a:bodyPr>
            <a:noAutofit/>
          </a:bodyPr>
          <a:lstStyle/>
          <a:p>
            <a:pPr algn="l"/>
            <a:r>
              <a:rPr lang="hr-HR" sz="3600" dirty="0"/>
              <a:t>Pristupi u procijeni rizika od NIAS</a:t>
            </a:r>
            <a:endParaRPr lang="hr-HR"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457" y="1772816"/>
            <a:ext cx="2772308" cy="3549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22250" y="5471287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smtClean="0"/>
              <a:t>Izvor: </a:t>
            </a:r>
            <a:r>
              <a:rPr lang="hr-HR" sz="900" dirty="0" err="1" smtClean="0"/>
              <a:t>Kassouf</a:t>
            </a:r>
            <a:r>
              <a:rPr lang="hr-HR" sz="900" dirty="0" smtClean="0"/>
              <a:t> i sur.,2013</a:t>
            </a:r>
            <a:endParaRPr lang="hr-HR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21</a:t>
            </a:fld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942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3473"/>
            <a:ext cx="7884368" cy="1143000"/>
          </a:xfrm>
        </p:spPr>
        <p:txBody>
          <a:bodyPr/>
          <a:lstStyle/>
          <a:p>
            <a:r>
              <a:rPr lang="hr-HR" dirty="0"/>
              <a:t>Pristupi u procijeni rizika od NIAS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0" indent="0">
              <a:buNone/>
            </a:pPr>
            <a:r>
              <a:rPr lang="hr-HR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Odabir alata za sigurnosnu procjenu </a:t>
            </a:r>
          </a:p>
          <a:p>
            <a:pPr marL="0" indent="0">
              <a:buNone/>
            </a:pPr>
            <a:r>
              <a:rPr lang="hr-HR" dirty="0"/>
              <a:t>Zbog nedostatka podataka </a:t>
            </a:r>
            <a:r>
              <a:rPr lang="hr-HR" dirty="0" smtClean="0"/>
              <a:t>potrebnih </a:t>
            </a:r>
            <a:r>
              <a:rPr lang="pl-PL" dirty="0" smtClean="0"/>
              <a:t>za </a:t>
            </a:r>
            <a:r>
              <a:rPr lang="pl-PL" dirty="0"/>
              <a:t>odabir jedne od metoda procjene rizika, kao </a:t>
            </a:r>
            <a:r>
              <a:rPr lang="pl-PL" dirty="0" smtClean="0"/>
              <a:t>što </a:t>
            </a:r>
            <a:r>
              <a:rPr lang="hr-HR" dirty="0" smtClean="0"/>
              <a:t>su </a:t>
            </a:r>
            <a:r>
              <a:rPr lang="hr-HR" dirty="0"/>
              <a:t>podaci o kancerogenosti iz dugoročnih </a:t>
            </a:r>
            <a:r>
              <a:rPr lang="hr-HR" dirty="0" smtClean="0"/>
              <a:t>studija </a:t>
            </a:r>
            <a:r>
              <a:rPr lang="pl-PL" dirty="0" smtClean="0"/>
              <a:t>ili </a:t>
            </a:r>
            <a:r>
              <a:rPr lang="pl-PL" dirty="0"/>
              <a:t>oni s dokazom praga mehanizma </a:t>
            </a:r>
            <a:r>
              <a:rPr lang="pl-PL" dirty="0" smtClean="0"/>
              <a:t>genotoksičnosti,</a:t>
            </a:r>
            <a:r>
              <a:rPr lang="hr-HR" dirty="0" smtClean="0"/>
              <a:t>prihvaćen </a:t>
            </a:r>
            <a:r>
              <a:rPr lang="hr-HR" dirty="0"/>
              <a:t>je općenito primjenjiv pristup</a:t>
            </a:r>
            <a:endParaRPr lang="hr-H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 smtClean="0">
                <a:solidFill>
                  <a:srgbClr val="000000"/>
                </a:solidFill>
                <a:latin typeface="+mj-lt"/>
              </a:rPr>
              <a:t>TTC koncept - granica toksikološke zabrinutosti (</a:t>
            </a:r>
            <a:r>
              <a:rPr lang="hr-HR" dirty="0" err="1" smtClean="0">
                <a:solidFill>
                  <a:srgbClr val="000000"/>
                </a:solidFill>
                <a:latin typeface="+mj-lt"/>
              </a:rPr>
              <a:t>eng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Threshold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of Toxicological Concern (TTC) </a:t>
            </a:r>
            <a:endParaRPr lang="hr-HR" dirty="0" smtClean="0">
              <a:solidFill>
                <a:srgbClr val="000000"/>
              </a:solidFill>
              <a:latin typeface="+mj-lt"/>
            </a:endParaRPr>
          </a:p>
          <a:p>
            <a:r>
              <a:rPr lang="hr-HR" dirty="0" err="1" smtClean="0">
                <a:solidFill>
                  <a:srgbClr val="000000"/>
                </a:solidFill>
                <a:latin typeface="+mj-lt"/>
              </a:rPr>
              <a:t>CoMSAS</a:t>
            </a:r>
            <a:r>
              <a:rPr lang="hr-HR" dirty="0" smtClean="0">
                <a:solidFill>
                  <a:srgbClr val="000000"/>
                </a:solidFill>
                <a:latin typeface="+mj-lt"/>
              </a:rPr>
              <a:t> strategija - Sigurnosna procjena kompleksnog </a:t>
            </a:r>
            <a:r>
              <a:rPr lang="hr-HR" dirty="0" err="1" smtClean="0">
                <a:solidFill>
                  <a:srgbClr val="000000"/>
                </a:solidFill>
                <a:latin typeface="+mj-lt"/>
              </a:rPr>
              <a:t>matriksa</a:t>
            </a:r>
            <a:endParaRPr lang="hr-HR" dirty="0">
              <a:solidFill>
                <a:srgbClr val="000000"/>
              </a:solidFill>
              <a:latin typeface="+mj-lt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22</a:t>
            </a:fld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008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endParaRPr lang="hr-HR" dirty="0"/>
          </a:p>
          <a:p>
            <a:r>
              <a:rPr lang="hr-HR" dirty="0" smtClean="0"/>
              <a:t>Trenutno postoje različite vrste metodologije kod procjene NIAS-a.</a:t>
            </a:r>
          </a:p>
          <a:p>
            <a:r>
              <a:rPr lang="hr-HR" dirty="0" smtClean="0"/>
              <a:t>Očekuje se daljnji napredak vezan za njihovo unaprjeđenje.</a:t>
            </a:r>
          </a:p>
          <a:p>
            <a:r>
              <a:rPr lang="hr-HR" dirty="0" smtClean="0"/>
              <a:t>Odabir pristupa ovisi o dostupnim znanstvenim informacijama o proizvodnom postupku i primjenjivim sirovinama.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23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096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078" y="2276873"/>
            <a:ext cx="9159077" cy="2664296"/>
          </a:xfrm>
        </p:spPr>
        <p:txBody>
          <a:bodyPr/>
          <a:lstStyle/>
          <a:p>
            <a:pPr marL="0" indent="0">
              <a:buNone/>
            </a:pPr>
            <a:endParaRPr lang="hr-HR" sz="4500" dirty="0"/>
          </a:p>
          <a:p>
            <a:pPr marL="0" indent="0" algn="ctr">
              <a:buNone/>
            </a:pPr>
            <a:r>
              <a:rPr lang="hr-HR" sz="6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HVALA NA PAŽNJI!</a:t>
            </a:r>
            <a:endParaRPr lang="hr-HR" sz="6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24</a:t>
            </a:fld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643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499176" cy="1008112"/>
          </a:xfrm>
        </p:spPr>
        <p:txBody>
          <a:bodyPr/>
          <a:lstStyle/>
          <a:p>
            <a:pPr algn="l"/>
            <a:r>
              <a:rPr lang="hr-HR" sz="3500" dirty="0" smtClean="0"/>
              <a:t>LITERATURA</a:t>
            </a:r>
            <a:endParaRPr lang="hr-HR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hr-HR" sz="1300" dirty="0" err="1" smtClean="0"/>
              <a:t>Nehring</a:t>
            </a:r>
            <a:r>
              <a:rPr lang="hr-HR" sz="1300" dirty="0" smtClean="0"/>
              <a:t> U.,</a:t>
            </a:r>
            <a:r>
              <a:rPr lang="en-US" sz="1300" dirty="0" smtClean="0"/>
              <a:t> </a:t>
            </a:r>
            <a:r>
              <a:rPr lang="en-US" sz="1300" dirty="0"/>
              <a:t>Food Contact Materials </a:t>
            </a:r>
            <a:r>
              <a:rPr lang="en-US" sz="1300" dirty="0" smtClean="0"/>
              <a:t>and</a:t>
            </a:r>
            <a:r>
              <a:rPr lang="hr-HR" sz="1300" dirty="0" smtClean="0"/>
              <a:t> </a:t>
            </a:r>
            <a:r>
              <a:rPr lang="en-US" sz="1300" dirty="0" smtClean="0"/>
              <a:t>Articles</a:t>
            </a:r>
            <a:r>
              <a:rPr lang="hr-HR" sz="1300" dirty="0" smtClean="0"/>
              <a:t>, </a:t>
            </a:r>
            <a:r>
              <a:rPr lang="en-US" sz="1300" dirty="0" smtClean="0"/>
              <a:t>Migration </a:t>
            </a:r>
            <a:r>
              <a:rPr lang="en-US" sz="1300" dirty="0"/>
              <a:t>of </a:t>
            </a:r>
            <a:r>
              <a:rPr lang="en-US" sz="1300" dirty="0" smtClean="0"/>
              <a:t>NIAS</a:t>
            </a:r>
            <a:r>
              <a:rPr lang="hr-HR" sz="1300" dirty="0" smtClean="0"/>
              <a:t>, </a:t>
            </a:r>
            <a:r>
              <a:rPr lang="en-US" sz="1300" dirty="0" smtClean="0"/>
              <a:t>A </a:t>
            </a:r>
            <a:r>
              <a:rPr lang="en-US" sz="1300" dirty="0"/>
              <a:t>challenge for analytical chemists and </a:t>
            </a:r>
            <a:r>
              <a:rPr lang="en-US" sz="1300" dirty="0" smtClean="0"/>
              <a:t>the</a:t>
            </a:r>
            <a:r>
              <a:rPr lang="hr-HR" sz="1300" dirty="0" smtClean="0"/>
              <a:t> </a:t>
            </a:r>
            <a:r>
              <a:rPr lang="en-US" sz="1300" dirty="0" smtClean="0"/>
              <a:t>legislator</a:t>
            </a:r>
            <a:r>
              <a:rPr lang="hr-HR" sz="1300" dirty="0" smtClean="0"/>
              <a:t> </a:t>
            </a:r>
            <a:r>
              <a:rPr lang="en-US" sz="1300" dirty="0" smtClean="0"/>
              <a:t>Hannover</a:t>
            </a:r>
            <a:r>
              <a:rPr lang="hr-HR" sz="1300" dirty="0" smtClean="0"/>
              <a:t>,2012.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300" dirty="0" err="1" smtClean="0"/>
              <a:t>Houben</a:t>
            </a:r>
            <a:r>
              <a:rPr lang="hr-HR" sz="1300" dirty="0" smtClean="0"/>
              <a:t> G.,</a:t>
            </a:r>
            <a:r>
              <a:rPr lang="en-US" sz="1300" dirty="0" smtClean="0"/>
              <a:t>Non-intentionally </a:t>
            </a:r>
            <a:r>
              <a:rPr lang="en-US" sz="1300" dirty="0"/>
              <a:t>added </a:t>
            </a:r>
            <a:r>
              <a:rPr lang="en-US" sz="1300" dirty="0" err="1" smtClean="0"/>
              <a:t>substances:approaches</a:t>
            </a:r>
            <a:r>
              <a:rPr lang="en-US" sz="1300" dirty="0" smtClean="0"/>
              <a:t> </a:t>
            </a:r>
            <a:r>
              <a:rPr lang="en-US" sz="1300" dirty="0"/>
              <a:t>for </a:t>
            </a:r>
            <a:r>
              <a:rPr lang="en-US" sz="1300" dirty="0" err="1" smtClean="0"/>
              <a:t>prioritisation</a:t>
            </a:r>
            <a:r>
              <a:rPr lang="hr-HR" sz="1300" dirty="0" smtClean="0"/>
              <a:t>,</a:t>
            </a:r>
            <a:r>
              <a:rPr lang="hr-HR" sz="1300" dirty="0"/>
              <a:t> </a:t>
            </a:r>
            <a:r>
              <a:rPr lang="hr-HR" sz="1300" i="1" dirty="0"/>
              <a:t>ILSI </a:t>
            </a:r>
            <a:r>
              <a:rPr lang="hr-HR" sz="1300" i="1" dirty="0" smtClean="0"/>
              <a:t>Europe.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300" i="1" dirty="0" err="1" smtClean="0"/>
              <a:t>Mieth</a:t>
            </a:r>
            <a:r>
              <a:rPr lang="hr-HR" sz="1300" i="1" dirty="0" smtClean="0"/>
              <a:t> A.,</a:t>
            </a:r>
            <a:r>
              <a:rPr lang="hr-HR" sz="1300" dirty="0" smtClean="0"/>
              <a:t> </a:t>
            </a:r>
            <a:r>
              <a:rPr lang="hr-HR" sz="1300" dirty="0" err="1" smtClean="0"/>
              <a:t>Simoneau</a:t>
            </a:r>
            <a:r>
              <a:rPr lang="hr-HR" sz="1300" dirty="0" smtClean="0"/>
              <a:t> C.,</a:t>
            </a:r>
            <a:r>
              <a:rPr lang="en-US" sz="1300" dirty="0" smtClean="0"/>
              <a:t>ILC02 </a:t>
            </a:r>
            <a:r>
              <a:rPr lang="en-US" sz="1300" dirty="0"/>
              <a:t>2014 – Identification of the Composition of Multilayer Plastic </a:t>
            </a:r>
            <a:r>
              <a:rPr lang="en-US" sz="1300" dirty="0" smtClean="0"/>
              <a:t>Packaging</a:t>
            </a:r>
            <a:r>
              <a:rPr lang="hr-HR" sz="1300" dirty="0" smtClean="0"/>
              <a:t>, JRC, 2014.</a:t>
            </a:r>
          </a:p>
          <a:p>
            <a:pPr marL="228600" indent="-228600">
              <a:buFont typeface="+mj-lt"/>
              <a:buAutoNum type="arabicPeriod"/>
            </a:pPr>
            <a:r>
              <a:rPr lang="hr-HR" sz="1300" dirty="0" err="1"/>
              <a:t>Kassouf</a:t>
            </a:r>
            <a:r>
              <a:rPr lang="hr-HR" sz="1300" dirty="0"/>
              <a:t> A, </a:t>
            </a:r>
            <a:r>
              <a:rPr lang="hr-HR" sz="1300" dirty="0" err="1"/>
              <a:t>Maalouly</a:t>
            </a:r>
            <a:r>
              <a:rPr lang="hr-HR" sz="1300" dirty="0"/>
              <a:t> J, </a:t>
            </a:r>
            <a:r>
              <a:rPr lang="hr-HR" sz="1300" dirty="0" err="1"/>
              <a:t>Chebib</a:t>
            </a:r>
            <a:r>
              <a:rPr lang="hr-HR" sz="1300" dirty="0"/>
              <a:t> H, </a:t>
            </a:r>
            <a:r>
              <a:rPr lang="hr-HR" sz="1300" dirty="0" err="1"/>
              <a:t>Rutledge</a:t>
            </a:r>
            <a:r>
              <a:rPr lang="hr-HR" sz="1300" dirty="0"/>
              <a:t> DN, </a:t>
            </a:r>
            <a:r>
              <a:rPr lang="hr-HR" sz="1300" dirty="0" err="1"/>
              <a:t>Ducruet</a:t>
            </a:r>
            <a:r>
              <a:rPr lang="hr-HR" sz="1300" dirty="0"/>
              <a:t> V. </a:t>
            </a:r>
            <a:r>
              <a:rPr lang="hr-HR" sz="1300" dirty="0" err="1"/>
              <a:t>Chemometric</a:t>
            </a:r>
            <a:r>
              <a:rPr lang="hr-HR" sz="1300" dirty="0"/>
              <a:t> </a:t>
            </a:r>
            <a:r>
              <a:rPr lang="hr-HR" sz="1300" dirty="0" err="1"/>
              <a:t>tools</a:t>
            </a:r>
            <a:r>
              <a:rPr lang="hr-HR" sz="1300" dirty="0"/>
              <a:t> to </a:t>
            </a:r>
            <a:r>
              <a:rPr lang="hr-HR" sz="1300" dirty="0" err="1"/>
              <a:t>highlight</a:t>
            </a:r>
            <a:r>
              <a:rPr lang="hr-HR" sz="1300" dirty="0"/>
              <a:t> </a:t>
            </a:r>
            <a:r>
              <a:rPr lang="hr-HR" sz="1300" dirty="0" err="1"/>
              <a:t>non-intentionally</a:t>
            </a:r>
            <a:r>
              <a:rPr lang="hr-HR" sz="1300" dirty="0"/>
              <a:t> </a:t>
            </a:r>
            <a:r>
              <a:rPr lang="hr-HR" sz="1300" dirty="0" err="1"/>
              <a:t>added</a:t>
            </a:r>
            <a:r>
              <a:rPr lang="hr-HR" sz="1300" dirty="0"/>
              <a:t> </a:t>
            </a:r>
            <a:r>
              <a:rPr lang="hr-HR" sz="1300" dirty="0" err="1"/>
              <a:t>substances</a:t>
            </a:r>
            <a:r>
              <a:rPr lang="hr-HR" sz="1300" dirty="0"/>
              <a:t> (NIAS) </a:t>
            </a:r>
            <a:r>
              <a:rPr lang="hr-HR" sz="1300" dirty="0" err="1"/>
              <a:t>in</a:t>
            </a:r>
            <a:r>
              <a:rPr lang="hr-HR" sz="1300" dirty="0"/>
              <a:t> </a:t>
            </a:r>
            <a:r>
              <a:rPr lang="hr-HR" sz="1300" dirty="0" err="1"/>
              <a:t>polyethylene</a:t>
            </a:r>
            <a:r>
              <a:rPr lang="hr-HR" sz="1300" dirty="0"/>
              <a:t> </a:t>
            </a:r>
            <a:r>
              <a:rPr lang="hr-HR" sz="1300" dirty="0" err="1"/>
              <a:t>terephthalate</a:t>
            </a:r>
            <a:r>
              <a:rPr lang="hr-HR" sz="1300" dirty="0"/>
              <a:t> (PET). </a:t>
            </a:r>
            <a:r>
              <a:rPr lang="hr-HR" sz="1300" dirty="0" err="1"/>
              <a:t>Talanta</a:t>
            </a:r>
            <a:r>
              <a:rPr lang="hr-HR" sz="1300" dirty="0"/>
              <a:t>. 2013;115:928-37.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300" dirty="0" err="1"/>
              <a:t>Nerin</a:t>
            </a:r>
            <a:r>
              <a:rPr lang="en-US" sz="1300" dirty="0"/>
              <a:t> C, Alfaro P, Aznar M, </a:t>
            </a:r>
            <a:r>
              <a:rPr lang="en-US" sz="1300" dirty="0" err="1"/>
              <a:t>Domeño</a:t>
            </a:r>
            <a:r>
              <a:rPr lang="en-US" sz="1300" dirty="0"/>
              <a:t> C. The challenge of identifying non-intentionally added substances from food packaging materials: A review. </a:t>
            </a:r>
            <a:r>
              <a:rPr lang="en-US" sz="1300" dirty="0" err="1"/>
              <a:t>Analytica</a:t>
            </a:r>
            <a:r>
              <a:rPr lang="en-US" sz="1300" dirty="0"/>
              <a:t> </a:t>
            </a:r>
            <a:r>
              <a:rPr lang="en-US" sz="1300" dirty="0" err="1"/>
              <a:t>Chimica</a:t>
            </a:r>
            <a:r>
              <a:rPr lang="en-US" sz="1300" dirty="0"/>
              <a:t> </a:t>
            </a:r>
            <a:r>
              <a:rPr lang="en-US" sz="1300" dirty="0" err="1"/>
              <a:t>Acta</a:t>
            </a:r>
            <a:r>
              <a:rPr lang="en-US" sz="1300" dirty="0"/>
              <a:t>. 2013;775:14-24</a:t>
            </a:r>
            <a:r>
              <a:rPr lang="en-US" sz="1300" dirty="0" smtClean="0"/>
              <a:t>.</a:t>
            </a:r>
            <a:endParaRPr lang="hr-HR" sz="1300" dirty="0" smtClean="0"/>
          </a:p>
          <a:p>
            <a:pPr marL="228600" indent="-228600">
              <a:buFont typeface="+mj-lt"/>
              <a:buAutoNum type="arabicPeriod"/>
            </a:pPr>
            <a:r>
              <a:rPr lang="hr-HR" sz="1300" dirty="0" smtClean="0"/>
              <a:t> </a:t>
            </a:r>
            <a:r>
              <a:rPr lang="hr-HR" sz="1300" dirty="0" err="1" smtClean="0"/>
              <a:t>Joint</a:t>
            </a:r>
            <a:r>
              <a:rPr lang="hr-HR" sz="1300" dirty="0" smtClean="0"/>
              <a:t> </a:t>
            </a:r>
            <a:r>
              <a:rPr lang="hr-HR" sz="1300" dirty="0"/>
              <a:t>Research Centre </a:t>
            </a:r>
            <a:r>
              <a:rPr lang="hr-HR" sz="1300" dirty="0" smtClean="0"/>
              <a:t> </a:t>
            </a:r>
            <a:r>
              <a:rPr lang="es-ES" sz="1300" dirty="0" err="1" smtClean="0"/>
              <a:t>Simoneau</a:t>
            </a:r>
            <a:r>
              <a:rPr lang="hr-HR" sz="1300" dirty="0" smtClean="0"/>
              <a:t> C</a:t>
            </a:r>
            <a:r>
              <a:rPr lang="es-ES" sz="1300" dirty="0" smtClean="0"/>
              <a:t>, Bradley</a:t>
            </a:r>
            <a:r>
              <a:rPr lang="hr-HR" sz="1300" dirty="0" smtClean="0"/>
              <a:t> C.</a:t>
            </a:r>
            <a:r>
              <a:rPr lang="es-ES" sz="1300" dirty="0" smtClean="0"/>
              <a:t>, </a:t>
            </a:r>
            <a:r>
              <a:rPr lang="es-ES" sz="1300" dirty="0" err="1"/>
              <a:t>editors</a:t>
            </a:r>
            <a:r>
              <a:rPr lang="es-ES" sz="1300" dirty="0"/>
              <a:t> </a:t>
            </a:r>
            <a:r>
              <a:rPr lang="en-US" sz="1300" dirty="0" smtClean="0"/>
              <a:t>Proceedings </a:t>
            </a:r>
            <a:r>
              <a:rPr lang="en-US" sz="1300" dirty="0"/>
              <a:t>of the 22nd plenary of the European Union Reference Laboratory for Food Contact </a:t>
            </a:r>
            <a:r>
              <a:rPr lang="hr-HR" sz="1300" dirty="0" smtClean="0"/>
              <a:t>  </a:t>
            </a:r>
            <a:r>
              <a:rPr lang="en-US" sz="1300" dirty="0" smtClean="0"/>
              <a:t>Materials</a:t>
            </a:r>
            <a:r>
              <a:rPr lang="hr-HR" sz="1300" dirty="0" smtClean="0"/>
              <a:t>,ispra 2014.</a:t>
            </a:r>
            <a:r>
              <a:rPr lang="en-US" sz="1300" dirty="0" smtClean="0"/>
              <a:t> </a:t>
            </a:r>
            <a:endParaRPr lang="hr-HR" sz="1300" dirty="0" smtClean="0"/>
          </a:p>
          <a:p>
            <a:pPr marL="228600" indent="-228600">
              <a:buFont typeface="+mj-lt"/>
              <a:buAutoNum type="arabicPeriod"/>
            </a:pPr>
            <a:r>
              <a:rPr lang="hr-HR" sz="1300" dirty="0" err="1" smtClean="0"/>
              <a:t>Kosters</a:t>
            </a:r>
            <a:r>
              <a:rPr lang="hr-HR" sz="1300" dirty="0" smtClean="0"/>
              <a:t> S., </a:t>
            </a:r>
            <a:r>
              <a:rPr lang="hr-HR" sz="1300" dirty="0" err="1" smtClean="0"/>
              <a:t>Rennen</a:t>
            </a:r>
            <a:r>
              <a:rPr lang="hr-HR" sz="1300" dirty="0" smtClean="0"/>
              <a:t> M., </a:t>
            </a:r>
            <a:r>
              <a:rPr lang="hr-HR" sz="1300" dirty="0" err="1" smtClean="0"/>
              <a:t>Risk</a:t>
            </a:r>
            <a:r>
              <a:rPr lang="hr-HR" sz="1300" dirty="0" smtClean="0"/>
              <a:t> </a:t>
            </a:r>
            <a:r>
              <a:rPr lang="hr-HR" sz="1300" dirty="0" err="1"/>
              <a:t>assessment</a:t>
            </a:r>
            <a:r>
              <a:rPr lang="hr-HR" sz="1300" dirty="0"/>
              <a:t> </a:t>
            </a:r>
            <a:r>
              <a:rPr lang="hr-HR" sz="1300" dirty="0" err="1"/>
              <a:t>of</a:t>
            </a:r>
            <a:r>
              <a:rPr lang="hr-HR" sz="1300" dirty="0"/>
              <a:t> </a:t>
            </a:r>
            <a:r>
              <a:rPr lang="hr-HR" sz="1300" dirty="0" smtClean="0"/>
              <a:t>NIAS </a:t>
            </a:r>
            <a:r>
              <a:rPr lang="en-US" sz="1300" dirty="0" smtClean="0"/>
              <a:t>Current </a:t>
            </a:r>
            <a:r>
              <a:rPr lang="en-US" sz="1300" dirty="0"/>
              <a:t>practice and innovations in risk </a:t>
            </a:r>
            <a:r>
              <a:rPr lang="en-US" sz="1300" dirty="0" smtClean="0"/>
              <a:t>assessment</a:t>
            </a:r>
            <a:r>
              <a:rPr lang="hr-HR" sz="1300" dirty="0" smtClean="0"/>
              <a:t>,TNO, </a:t>
            </a:r>
            <a:r>
              <a:rPr lang="hr-HR" sz="1300" dirty="0" err="1" smtClean="0"/>
              <a:t>Netherland</a:t>
            </a:r>
            <a:r>
              <a:rPr lang="hr-HR" sz="1300" dirty="0"/>
              <a:t>, </a:t>
            </a:r>
            <a:r>
              <a:rPr lang="hr-HR" sz="1300" dirty="0">
                <a:hlinkClick r:id="rId3"/>
              </a:rPr>
              <a:t>http://</a:t>
            </a:r>
            <a:r>
              <a:rPr lang="hr-HR" sz="1300" dirty="0" smtClean="0">
                <a:hlinkClick r:id="rId3"/>
              </a:rPr>
              <a:t>www.ilsi.org/Europe/Documents/PM%20NIAS/NIAS%20Koster%2015de10.pdf</a:t>
            </a:r>
            <a:endParaRPr lang="hr-HR" sz="1300" dirty="0" smtClean="0"/>
          </a:p>
          <a:p>
            <a:pPr marL="228600" indent="-228600">
              <a:buFont typeface="+mj-lt"/>
              <a:buAutoNum type="arabicPeriod"/>
            </a:pPr>
            <a:r>
              <a:rPr lang="hr-HR" sz="1300" dirty="0" smtClean="0"/>
              <a:t>Brüschweiler B.,</a:t>
            </a:r>
            <a:r>
              <a:rPr lang="hr-HR" sz="1300" dirty="0"/>
              <a:t> </a:t>
            </a:r>
            <a:r>
              <a:rPr lang="hr-HR" sz="1300" dirty="0" err="1"/>
              <a:t>Assessment</a:t>
            </a:r>
            <a:r>
              <a:rPr lang="hr-HR" sz="1300" dirty="0"/>
              <a:t> </a:t>
            </a:r>
            <a:r>
              <a:rPr lang="hr-HR" sz="1300" dirty="0" err="1"/>
              <a:t>of</a:t>
            </a:r>
            <a:r>
              <a:rPr lang="hr-HR" sz="1300" dirty="0"/>
              <a:t> </a:t>
            </a:r>
            <a:r>
              <a:rPr lang="hr-HR" sz="1300" dirty="0" smtClean="0"/>
              <a:t>NIAS </a:t>
            </a:r>
            <a:r>
              <a:rPr lang="hr-HR" sz="1300" dirty="0" err="1" smtClean="0"/>
              <a:t>from</a:t>
            </a:r>
            <a:r>
              <a:rPr lang="hr-HR" sz="1300" dirty="0" smtClean="0"/>
              <a:t> </a:t>
            </a:r>
            <a:r>
              <a:rPr lang="hr-HR" sz="1300" dirty="0"/>
              <a:t>FCM </a:t>
            </a:r>
            <a:r>
              <a:rPr lang="hr-HR" sz="1300" dirty="0" err="1"/>
              <a:t>in</a:t>
            </a:r>
            <a:r>
              <a:rPr lang="hr-HR" sz="1300" dirty="0"/>
              <a:t> </a:t>
            </a:r>
            <a:r>
              <a:rPr lang="hr-HR" sz="1300" dirty="0" smtClean="0"/>
              <a:t>food </a:t>
            </a:r>
            <a:r>
              <a:rPr lang="hr-HR" sz="1300" dirty="0" err="1" smtClean="0"/>
              <a:t>which</a:t>
            </a:r>
            <a:r>
              <a:rPr lang="hr-HR" sz="1300" dirty="0" smtClean="0"/>
              <a:t> </a:t>
            </a:r>
            <a:r>
              <a:rPr lang="hr-HR" sz="1300" dirty="0" err="1"/>
              <a:t>way</a:t>
            </a:r>
            <a:r>
              <a:rPr lang="hr-HR" sz="1300" dirty="0"/>
              <a:t> to </a:t>
            </a:r>
            <a:r>
              <a:rPr lang="hr-HR" sz="1300" dirty="0" err="1"/>
              <a:t>go</a:t>
            </a:r>
            <a:r>
              <a:rPr lang="hr-HR" sz="1300" dirty="0" smtClean="0"/>
              <a:t>?</a:t>
            </a:r>
            <a:r>
              <a:rPr lang="en-US" sz="1300" dirty="0"/>
              <a:t> 50th </a:t>
            </a:r>
            <a:r>
              <a:rPr lang="en-US" sz="1300" dirty="0" err="1"/>
              <a:t>Eurotox</a:t>
            </a:r>
            <a:r>
              <a:rPr lang="en-US" sz="1300" dirty="0"/>
              <a:t> Congress, Edinburgh, 10.9.2014</a:t>
            </a:r>
            <a:endParaRPr lang="hr-HR" sz="1300" dirty="0" smtClean="0"/>
          </a:p>
          <a:p>
            <a:pPr marL="228600" indent="-228600">
              <a:buFont typeface="+mj-lt"/>
              <a:buAutoNum type="arabicPeriod"/>
            </a:pPr>
            <a:endParaRPr lang="hr-HR" sz="1300" dirty="0"/>
          </a:p>
          <a:p>
            <a:pPr marL="228600" indent="-228600">
              <a:buFont typeface="+mj-lt"/>
              <a:buAutoNum type="arabicPeriod"/>
            </a:pPr>
            <a:endParaRPr lang="en-US" sz="1100" dirty="0"/>
          </a:p>
          <a:p>
            <a:pPr marL="228600" indent="-228600">
              <a:buFont typeface="+mj-lt"/>
              <a:buAutoNum type="arabicPeriod"/>
            </a:pPr>
            <a:endParaRPr lang="hr-HR" sz="1100" i="1" dirty="0" smtClean="0"/>
          </a:p>
          <a:p>
            <a:endParaRPr lang="hr-HR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25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493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43000"/>
          </a:xfrm>
        </p:spPr>
        <p:txBody>
          <a:bodyPr/>
          <a:lstStyle/>
          <a:p>
            <a:pPr algn="l"/>
            <a:r>
              <a:rPr lang="hr-HR" smtClean="0"/>
              <a:t>NIAS?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hr-HR" b="1" u="sng" dirty="0" smtClean="0"/>
              <a:t>Izvor</a:t>
            </a:r>
          </a:p>
          <a:p>
            <a:r>
              <a:rPr lang="hr-HR" dirty="0" smtClean="0"/>
              <a:t>Procesi razgradnje,</a:t>
            </a:r>
          </a:p>
          <a:p>
            <a:r>
              <a:rPr lang="hr-HR" dirty="0" smtClean="0"/>
              <a:t>Razgradnja polimernih dodataka</a:t>
            </a:r>
          </a:p>
          <a:p>
            <a:r>
              <a:rPr lang="hr-HR" dirty="0" smtClean="0"/>
              <a:t>Nečistoće</a:t>
            </a:r>
            <a:endParaRPr lang="hr-HR" dirty="0"/>
          </a:p>
          <a:p>
            <a:r>
              <a:rPr lang="hr-HR" dirty="0" smtClean="0"/>
              <a:t>Novonastali spojevi</a:t>
            </a:r>
          </a:p>
          <a:p>
            <a:r>
              <a:rPr lang="hr-HR" dirty="0" smtClean="0"/>
              <a:t>Onečišćivači</a:t>
            </a:r>
            <a:endParaRPr lang="hr-HR" dirty="0"/>
          </a:p>
          <a:p>
            <a:r>
              <a:rPr lang="hr-HR" dirty="0" smtClean="0"/>
              <a:t>Vanjska </a:t>
            </a:r>
            <a:r>
              <a:rPr lang="hr-HR" dirty="0"/>
              <a:t>onečišćenja iz </a:t>
            </a:r>
            <a:r>
              <a:rPr lang="hr-HR" dirty="0" smtClean="0"/>
              <a:t>okoliša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3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055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NIAS?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15008" y="1772816"/>
            <a:ext cx="89289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500" dirty="0"/>
              <a:t>Posebna kategorija molekula </a:t>
            </a:r>
            <a:r>
              <a:rPr lang="hr-HR" sz="3500" dirty="0" smtClean="0"/>
              <a:t>– molekularne mase </a:t>
            </a:r>
            <a:r>
              <a:rPr lang="hr-HR" sz="3500" dirty="0"/>
              <a:t>&lt; </a:t>
            </a:r>
            <a:r>
              <a:rPr lang="hr-HR" sz="3500" dirty="0" smtClean="0"/>
              <a:t>1 000 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500" dirty="0"/>
              <a:t>Ljudski </a:t>
            </a:r>
            <a:r>
              <a:rPr lang="hr-HR" sz="3500" dirty="0" smtClean="0"/>
              <a:t>organizam nije u stanju apsorbirati </a:t>
            </a:r>
            <a:r>
              <a:rPr lang="hr-HR" sz="3500" dirty="0"/>
              <a:t>tvari s molekularnom masom većom od 1 000 Da</a:t>
            </a:r>
            <a:r>
              <a:rPr lang="hr-HR" sz="3500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500" dirty="0" smtClean="0"/>
              <a:t>Difuzija </a:t>
            </a:r>
            <a:r>
              <a:rPr lang="hr-HR" sz="3500" dirty="0"/>
              <a:t>većih </a:t>
            </a:r>
            <a:r>
              <a:rPr lang="hr-HR" sz="3500" dirty="0" smtClean="0"/>
              <a:t>molekula</a:t>
            </a:r>
            <a:r>
              <a:rPr lang="hr-HR" sz="3500" dirty="0"/>
              <a:t> od 1 000 </a:t>
            </a:r>
            <a:r>
              <a:rPr lang="hr-HR" sz="3500" dirty="0" smtClean="0"/>
              <a:t>Da nema značajniji migracijski potencijal</a:t>
            </a:r>
            <a:endParaRPr lang="hr-HR" sz="3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500" dirty="0" smtClean="0"/>
              <a:t>mogući </a:t>
            </a:r>
            <a:r>
              <a:rPr lang="hr-HR" sz="3500" dirty="0"/>
              <a:t>rizik za zdravlje od polimera je minimalan.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35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4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335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740352" cy="778098"/>
          </a:xfrm>
        </p:spPr>
        <p:txBody>
          <a:bodyPr/>
          <a:lstStyle/>
          <a:p>
            <a:pPr algn="l"/>
            <a:r>
              <a:rPr lang="hr-HR" dirty="0"/>
              <a:t>NIAS?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Uvjeti skladištenja svih tvari u proizvodnom procesu (utjecaj temperature, kisika…)</a:t>
            </a:r>
          </a:p>
          <a:p>
            <a:r>
              <a:rPr lang="hr-HR" dirty="0" smtClean="0"/>
              <a:t>Akrilna ljepila - geometrijsko oblikovanje ambalaže ili za etikete</a:t>
            </a:r>
            <a:endParaRPr lang="hr-HR" dirty="0"/>
          </a:p>
          <a:p>
            <a:r>
              <a:rPr lang="hr-HR" dirty="0" smtClean="0"/>
              <a:t>Sljedivost </a:t>
            </a:r>
            <a:r>
              <a:rPr lang="hr-HR" dirty="0"/>
              <a:t>u proizvodnji ambalaže za neposredan dodir s hranom je  - zakonski obavezna </a:t>
            </a:r>
            <a:r>
              <a:rPr lang="hr-HR" b="1" dirty="0">
                <a:solidFill>
                  <a:srgbClr val="FF0000"/>
                </a:solidFill>
              </a:rPr>
              <a:t>uključuje NIAS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5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41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0"/>
            <a:ext cx="8229600" cy="1143000"/>
          </a:xfrm>
        </p:spPr>
        <p:txBody>
          <a:bodyPr/>
          <a:lstStyle/>
          <a:p>
            <a:pPr algn="l"/>
            <a:r>
              <a:rPr lang="hr-HR" dirty="0" smtClean="0"/>
              <a:t>Uredba </a:t>
            </a:r>
            <a:r>
              <a:rPr lang="hr-HR" dirty="0"/>
              <a:t>10/2011/EZ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4250967"/>
          </a:xfrm>
        </p:spPr>
        <p:txBody>
          <a:bodyPr/>
          <a:lstStyle/>
          <a:p>
            <a:r>
              <a:rPr lang="hr-HR" dirty="0" smtClean="0"/>
              <a:t>Definicija prema Uredbi 10/2011/EZ:</a:t>
            </a:r>
          </a:p>
          <a:p>
            <a:pPr marL="0" indent="0">
              <a:buNone/>
            </a:pPr>
            <a:r>
              <a:rPr lang="hr-HR" dirty="0" smtClean="0"/>
              <a:t>Tvari </a:t>
            </a:r>
            <a:r>
              <a:rPr lang="hr-HR" dirty="0"/>
              <a:t>koje se koriste u proizvodnji plastičnih materijala ili predmeta mogu sadržavati nečistoće koje nastaju tijekom procesa proizvodnje ili ekstrakcije.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Te </a:t>
            </a:r>
            <a:r>
              <a:rPr lang="hr-HR" dirty="0"/>
              <a:t>nečistoće su nenamjerno dodane uz sirovinu u proizvodnji plastičnih materijala </a:t>
            </a:r>
            <a:r>
              <a:rPr lang="hr-HR" dirty="0" smtClean="0"/>
              <a:t>– NIAS.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6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441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468" y="116632"/>
            <a:ext cx="6845932" cy="1143000"/>
          </a:xfrm>
        </p:spPr>
        <p:txBody>
          <a:bodyPr/>
          <a:lstStyle/>
          <a:p>
            <a:pPr algn="l"/>
            <a:r>
              <a:rPr lang="hr-HR" dirty="0" smtClean="0"/>
              <a:t>Uredba </a:t>
            </a:r>
            <a:r>
              <a:rPr lang="hr-HR" dirty="0"/>
              <a:t>10/2011/EZ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hr-HR" dirty="0"/>
              <a:t>U mjeri u kojoj su značajne za procjenu rizika, glavne nečistoće u sastojku treba uzeti u obzir i prema potrebi uvrstiti u specifikacije pojedinih sastojaka. </a:t>
            </a:r>
            <a:endParaRPr lang="hr-HR" dirty="0" smtClean="0"/>
          </a:p>
          <a:p>
            <a:r>
              <a:rPr lang="hr-HR" b="1" u="sng" dirty="0" smtClean="0"/>
              <a:t>OBAVEZA PROIZVOĐAČA :</a:t>
            </a:r>
          </a:p>
          <a:p>
            <a:pPr marL="0" indent="0">
              <a:buNone/>
            </a:pPr>
            <a:r>
              <a:rPr lang="hr-HR" dirty="0" smtClean="0"/>
              <a:t>Procjena mogućeg zdravstvenog rizika u </a:t>
            </a:r>
            <a:r>
              <a:rPr lang="hr-HR" dirty="0"/>
              <a:t>konačnom materijalu ili predmetu </a:t>
            </a:r>
            <a:r>
              <a:rPr lang="hr-HR" dirty="0" smtClean="0"/>
              <a:t>iz </a:t>
            </a:r>
            <a:r>
              <a:rPr lang="hr-HR" dirty="0"/>
              <a:t>produkata reakcije i razgradnje</a:t>
            </a:r>
            <a:r>
              <a:rPr lang="hr-HR" dirty="0" smtClean="0"/>
              <a:t> u </a:t>
            </a:r>
            <a:r>
              <a:rPr lang="hr-HR" dirty="0"/>
              <a:t>skladu s međunarodno priznatim znanstvenim načelima o procjeni rizika.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7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851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6480720" cy="1143000"/>
          </a:xfrm>
        </p:spPr>
        <p:txBody>
          <a:bodyPr/>
          <a:lstStyle/>
          <a:p>
            <a:pPr algn="l"/>
            <a:r>
              <a:rPr lang="hr-HR" dirty="0" smtClean="0"/>
              <a:t>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76872"/>
            <a:ext cx="8964488" cy="30602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b="1" u="sng" dirty="0" smtClean="0"/>
              <a:t>Nedostatak informacija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u="sng" dirty="0" smtClean="0"/>
              <a:t>Kemijski sastav ciljanih spojeva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u="sng" dirty="0" smtClean="0"/>
              <a:t>Identifikacija spojeva različitim instrumentalnim tehnikama</a:t>
            </a:r>
          </a:p>
          <a:p>
            <a:pPr marL="514350" indent="-514350">
              <a:buFont typeface="+mj-lt"/>
              <a:buAutoNum type="arabicPeriod"/>
            </a:pPr>
            <a:endParaRPr lang="hr-HR" b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8</a:t>
            </a:fld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992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6480720" cy="1143000"/>
          </a:xfrm>
        </p:spPr>
        <p:txBody>
          <a:bodyPr/>
          <a:lstStyle/>
          <a:p>
            <a:pPr algn="l"/>
            <a:r>
              <a:rPr lang="hr-HR" dirty="0" smtClean="0"/>
              <a:t>PROBLEMI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08863"/>
            <a:ext cx="4752528" cy="30602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b="1" u="sng" dirty="0" smtClean="0"/>
              <a:t>Nedostatak informacija</a:t>
            </a:r>
          </a:p>
          <a:p>
            <a:r>
              <a:rPr lang="hr-HR" dirty="0" smtClean="0"/>
              <a:t>sastav hrane i različitih sastojaka i materijala u polimeru i postupku proizvodnje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730" y="1459285"/>
            <a:ext cx="41584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3545" y="4499828"/>
            <a:ext cx="147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Pirogram</a:t>
            </a:r>
            <a:r>
              <a:rPr lang="hr-HR" dirty="0" smtClean="0"/>
              <a:t> PE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867255" y="4134614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R</a:t>
            </a:r>
            <a:r>
              <a:rPr lang="hr-HR" sz="1200" baseline="-25000" dirty="0" smtClean="0"/>
              <a:t>t</a:t>
            </a:r>
            <a:endParaRPr lang="hr-HR" sz="1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4652671" y="2492896"/>
            <a:ext cx="378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%</a:t>
            </a:r>
            <a:endParaRPr lang="hr-HR" sz="1200" baseline="-25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61340"/>
            <a:ext cx="3970980" cy="23473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5711" y="6643563"/>
            <a:ext cx="9484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i="1" dirty="0" err="1" smtClean="0"/>
              <a:t>Izvor:Houben.G</a:t>
            </a:r>
            <a:endParaRPr lang="hr-HR" sz="900" i="1" dirty="0"/>
          </a:p>
        </p:txBody>
      </p:sp>
      <p:sp>
        <p:nvSpPr>
          <p:cNvPr id="10" name="Left Arrow 9"/>
          <p:cNvSpPr/>
          <p:nvPr/>
        </p:nvSpPr>
        <p:spPr>
          <a:xfrm>
            <a:off x="4177123" y="5430401"/>
            <a:ext cx="3454524" cy="4224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HRANA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1750" y="6619626"/>
            <a:ext cx="468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R</a:t>
            </a:r>
            <a:r>
              <a:rPr lang="hr-HR" sz="1200" baseline="-25000" dirty="0" smtClean="0"/>
              <a:t>t</a:t>
            </a:r>
            <a:endParaRPr lang="hr-HR" sz="12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8865" y="4869160"/>
            <a:ext cx="378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%</a:t>
            </a:r>
            <a:endParaRPr lang="hr-HR" sz="1200" baseline="-25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9E59E-F8C5-4F4C-8A01-D81C7A5FB35C}" type="slidenum">
              <a:rPr lang="hr-HR" altLang="sr-Latn-RS" smtClean="0"/>
              <a:pPr/>
              <a:t>9</a:t>
            </a:fld>
            <a:endParaRPr lang="hr-HR" altLang="sr-Latn-R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altLang="sr-Latn-RS" smtClean="0"/>
              <a:t>/24</a:t>
            </a: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37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</TotalTime>
  <Words>1109</Words>
  <Application>Microsoft Office PowerPoint</Application>
  <PresentationFormat>On-screen Show (4:3)</PresentationFormat>
  <Paragraphs>215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NIAS?</vt:lpstr>
      <vt:lpstr>NIAS?</vt:lpstr>
      <vt:lpstr>NIAS?</vt:lpstr>
      <vt:lpstr>NIAS?</vt:lpstr>
      <vt:lpstr>Uredba 10/2011/EZ</vt:lpstr>
      <vt:lpstr>Uredba 10/2011/EZ</vt:lpstr>
      <vt:lpstr>PROBLEMI</vt:lpstr>
      <vt:lpstr>PROBLEMI</vt:lpstr>
      <vt:lpstr>PROBLEMI</vt:lpstr>
      <vt:lpstr>PROBLEMI</vt:lpstr>
      <vt:lpstr>PROBLEMI</vt:lpstr>
      <vt:lpstr>PROBLEMI</vt:lpstr>
      <vt:lpstr>PROBLEMI</vt:lpstr>
      <vt:lpstr>PROBLEMI</vt:lpstr>
      <vt:lpstr>PROBLEMI</vt:lpstr>
      <vt:lpstr>PROBLEMI</vt:lpstr>
      <vt:lpstr>Razvoj baza podataka o tvarima i metodama iz područja FCM</vt:lpstr>
      <vt:lpstr>Pristupi u procijeni rizika od NIAS</vt:lpstr>
      <vt:lpstr>Pristupi u procijeni rizika od NIAS</vt:lpstr>
      <vt:lpstr>Pristupi u procijeni rizika od NIAS</vt:lpstr>
      <vt:lpstr>Pristupi u procijeni rizika od NIAS</vt:lpstr>
      <vt:lpstr>ZAKLJUČAK</vt:lpstr>
      <vt:lpstr>PowerPoint Presentation</vt:lpstr>
      <vt:lpstr>LITERATURA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Nino Dimitrov</dc:creator>
  <cp:lastModifiedBy>TECTUS d.o.o.</cp:lastModifiedBy>
  <cp:revision>317</cp:revision>
  <dcterms:created xsi:type="dcterms:W3CDTF">2013-06-11T07:24:43Z</dcterms:created>
  <dcterms:modified xsi:type="dcterms:W3CDTF">2015-05-13T19:31:35Z</dcterms:modified>
</cp:coreProperties>
</file>