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5" r:id="rId4"/>
    <p:sldId id="257" r:id="rId5"/>
    <p:sldId id="269" r:id="rId6"/>
    <p:sldId id="284" r:id="rId7"/>
    <p:sldId id="270" r:id="rId8"/>
    <p:sldId id="271" r:id="rId9"/>
    <p:sldId id="286" r:id="rId10"/>
    <p:sldId id="297" r:id="rId11"/>
    <p:sldId id="288" r:id="rId12"/>
    <p:sldId id="287" r:id="rId13"/>
    <p:sldId id="289" r:id="rId14"/>
    <p:sldId id="290" r:id="rId15"/>
    <p:sldId id="291" r:id="rId16"/>
    <p:sldId id="292" r:id="rId17"/>
    <p:sldId id="266" r:id="rId18"/>
    <p:sldId id="293" r:id="rId19"/>
    <p:sldId id="295" r:id="rId20"/>
    <p:sldId id="296" r:id="rId21"/>
    <p:sldId id="298" r:id="rId22"/>
    <p:sldId id="294" r:id="rId23"/>
  </p:sldIdLst>
  <p:sldSz cx="9144000" cy="6858000" type="screen4x3"/>
  <p:notesSz cx="6735763" cy="9866313"/>
  <p:custDataLst>
    <p:tags r:id="rId26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</p:showPr>
  <p:clrMru>
    <a:srgbClr val="DDE0E1"/>
    <a:srgbClr val="BEC4A5"/>
    <a:srgbClr val="FFEFC3"/>
    <a:srgbClr val="FCD3AF"/>
    <a:srgbClr val="E3B3B9"/>
    <a:srgbClr val="E5EBAD"/>
    <a:srgbClr val="BADEF4"/>
    <a:srgbClr val="99C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5" autoAdjust="0"/>
  </p:normalViewPr>
  <p:slideViewPr>
    <p:cSldViewPr>
      <p:cViewPr varScale="1">
        <p:scale>
          <a:sx n="125" d="100"/>
          <a:sy n="125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6DB5C-F01E-40FE-9869-B12D674823EF}" type="doc">
      <dgm:prSet loTypeId="urn:microsoft.com/office/officeart/2005/8/layout/venn1" loCatId="relationship" qsTypeId="urn:microsoft.com/office/officeart/2005/8/quickstyle/simple2" qsCatId="simple" csTypeId="urn:microsoft.com/office/officeart/2005/8/colors/accent1_2#1" csCatId="accent1" phldr="1"/>
      <dgm:spPr/>
    </dgm:pt>
    <dgm:pt modelId="{F515D5F6-A0D5-4DA0-82FC-D2D6CCF60B42}">
      <dgm:prSet phldrT="[Tekst]"/>
      <dgm:spPr/>
      <dgm:t>
        <a:bodyPr/>
        <a:lstStyle/>
        <a:p>
          <a:r>
            <a:rPr lang="hr-HR" dirty="0" smtClean="0"/>
            <a:t>Društvena odgovornost</a:t>
          </a:r>
          <a:endParaRPr lang="hr-HR" dirty="0"/>
        </a:p>
      </dgm:t>
    </dgm:pt>
    <dgm:pt modelId="{6F459929-8C99-460B-AF3A-EC87A2ED638D}" type="parTrans" cxnId="{F54DE726-F5AB-4AAA-8B9B-4FACD0E880C7}">
      <dgm:prSet/>
      <dgm:spPr/>
      <dgm:t>
        <a:bodyPr/>
        <a:lstStyle/>
        <a:p>
          <a:endParaRPr lang="hr-HR"/>
        </a:p>
      </dgm:t>
    </dgm:pt>
    <dgm:pt modelId="{64B2D06C-570D-46BA-927A-F9D83EB70892}" type="sibTrans" cxnId="{F54DE726-F5AB-4AAA-8B9B-4FACD0E880C7}">
      <dgm:prSet/>
      <dgm:spPr/>
      <dgm:t>
        <a:bodyPr/>
        <a:lstStyle/>
        <a:p>
          <a:endParaRPr lang="hr-HR"/>
        </a:p>
      </dgm:t>
    </dgm:pt>
    <dgm:pt modelId="{22CCEADA-39E7-4C61-9083-C3D198EE208D}">
      <dgm:prSet phldrT="[Tekst]"/>
      <dgm:spPr/>
      <dgm:t>
        <a:bodyPr/>
        <a:lstStyle/>
        <a:p>
          <a:r>
            <a:rPr lang="hr-HR" dirty="0" smtClean="0"/>
            <a:t>Održivost u svim aspektima</a:t>
          </a:r>
          <a:endParaRPr lang="hr-HR" dirty="0"/>
        </a:p>
      </dgm:t>
    </dgm:pt>
    <dgm:pt modelId="{006AD571-3210-44D7-9771-B291C47E018F}" type="parTrans" cxnId="{FC30FC2A-5FAA-4AAB-8FF9-CF537B80C6C4}">
      <dgm:prSet/>
      <dgm:spPr/>
      <dgm:t>
        <a:bodyPr/>
        <a:lstStyle/>
        <a:p>
          <a:endParaRPr lang="hr-HR"/>
        </a:p>
      </dgm:t>
    </dgm:pt>
    <dgm:pt modelId="{6562DF80-4A03-46B0-B4A2-C65681DA01EA}" type="sibTrans" cxnId="{FC30FC2A-5FAA-4AAB-8FF9-CF537B80C6C4}">
      <dgm:prSet/>
      <dgm:spPr/>
      <dgm:t>
        <a:bodyPr/>
        <a:lstStyle/>
        <a:p>
          <a:endParaRPr lang="hr-HR"/>
        </a:p>
      </dgm:t>
    </dgm:pt>
    <dgm:pt modelId="{A407FCC3-3D9F-4A83-8CCC-2078CFA2DC39}">
      <dgm:prSet phldrT="[Tekst]"/>
      <dgm:spPr/>
      <dgm:t>
        <a:bodyPr/>
        <a:lstStyle/>
        <a:p>
          <a:r>
            <a:rPr lang="hr-HR" dirty="0" smtClean="0"/>
            <a:t>Održivo gospodarenje</a:t>
          </a:r>
          <a:endParaRPr lang="hr-HR" dirty="0"/>
        </a:p>
      </dgm:t>
    </dgm:pt>
    <dgm:pt modelId="{CD0D75EA-A0AF-4289-8196-6DA3AD8395C2}" type="parTrans" cxnId="{E7D3F579-F2E7-49DF-8D0C-1897CD43D88E}">
      <dgm:prSet/>
      <dgm:spPr/>
      <dgm:t>
        <a:bodyPr/>
        <a:lstStyle/>
        <a:p>
          <a:endParaRPr lang="hr-HR"/>
        </a:p>
      </dgm:t>
    </dgm:pt>
    <dgm:pt modelId="{AD08549F-C68F-4633-BAC9-81ADCF3DEE5F}" type="sibTrans" cxnId="{E7D3F579-F2E7-49DF-8D0C-1897CD43D88E}">
      <dgm:prSet/>
      <dgm:spPr/>
      <dgm:t>
        <a:bodyPr/>
        <a:lstStyle/>
        <a:p>
          <a:endParaRPr lang="hr-HR"/>
        </a:p>
      </dgm:t>
    </dgm:pt>
    <dgm:pt modelId="{D5EBFE89-94AF-4F16-9A4C-32FE9EA761A3}" type="pres">
      <dgm:prSet presAssocID="{7286DB5C-F01E-40FE-9869-B12D674823EF}" presName="compositeShape" presStyleCnt="0">
        <dgm:presLayoutVars>
          <dgm:chMax val="7"/>
          <dgm:dir/>
          <dgm:resizeHandles val="exact"/>
        </dgm:presLayoutVars>
      </dgm:prSet>
      <dgm:spPr/>
    </dgm:pt>
    <dgm:pt modelId="{C5C7B809-0DC2-4901-98B5-B897DAFC48EC}" type="pres">
      <dgm:prSet presAssocID="{F515D5F6-A0D5-4DA0-82FC-D2D6CCF60B42}" presName="circ1" presStyleLbl="vennNode1" presStyleIdx="0" presStyleCnt="3"/>
      <dgm:spPr/>
      <dgm:t>
        <a:bodyPr/>
        <a:lstStyle/>
        <a:p>
          <a:endParaRPr lang="hr-HR"/>
        </a:p>
      </dgm:t>
    </dgm:pt>
    <dgm:pt modelId="{E68463D3-E6E0-47C3-B59A-E00D1F4DB471}" type="pres">
      <dgm:prSet presAssocID="{F515D5F6-A0D5-4DA0-82FC-D2D6CCF60B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751C41-5F96-473B-9A55-C08F85A05371}" type="pres">
      <dgm:prSet presAssocID="{22CCEADA-39E7-4C61-9083-C3D198EE208D}" presName="circ2" presStyleLbl="vennNode1" presStyleIdx="1" presStyleCnt="3"/>
      <dgm:spPr/>
      <dgm:t>
        <a:bodyPr/>
        <a:lstStyle/>
        <a:p>
          <a:endParaRPr lang="hr-HR"/>
        </a:p>
      </dgm:t>
    </dgm:pt>
    <dgm:pt modelId="{B55EACC3-AF63-456A-8796-21AB52E1E7B4}" type="pres">
      <dgm:prSet presAssocID="{22CCEADA-39E7-4C61-9083-C3D198EE20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BED51B-8F50-4DA3-A4E0-D1EB70224E63}" type="pres">
      <dgm:prSet presAssocID="{A407FCC3-3D9F-4A83-8CCC-2078CFA2DC39}" presName="circ3" presStyleLbl="vennNode1" presStyleIdx="2" presStyleCnt="3"/>
      <dgm:spPr/>
      <dgm:t>
        <a:bodyPr/>
        <a:lstStyle/>
        <a:p>
          <a:endParaRPr lang="hr-HR"/>
        </a:p>
      </dgm:t>
    </dgm:pt>
    <dgm:pt modelId="{DA937FAF-4710-412D-A25C-D632AA07BD8A}" type="pres">
      <dgm:prSet presAssocID="{A407FCC3-3D9F-4A83-8CCC-2078CFA2DC3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06038AA-4FE0-43AF-B3F6-DB1683C77B09}" type="presOf" srcId="{22CCEADA-39E7-4C61-9083-C3D198EE208D}" destId="{B55EACC3-AF63-456A-8796-21AB52E1E7B4}" srcOrd="1" destOrd="0" presId="urn:microsoft.com/office/officeart/2005/8/layout/venn1"/>
    <dgm:cxn modelId="{D3637C93-A08F-461A-8130-3808456E62E3}" type="presOf" srcId="{A407FCC3-3D9F-4A83-8CCC-2078CFA2DC39}" destId="{DA937FAF-4710-412D-A25C-D632AA07BD8A}" srcOrd="1" destOrd="0" presId="urn:microsoft.com/office/officeart/2005/8/layout/venn1"/>
    <dgm:cxn modelId="{5130B178-E604-4898-913F-5D10E016D1B8}" type="presOf" srcId="{F515D5F6-A0D5-4DA0-82FC-D2D6CCF60B42}" destId="{E68463D3-E6E0-47C3-B59A-E00D1F4DB471}" srcOrd="1" destOrd="0" presId="urn:microsoft.com/office/officeart/2005/8/layout/venn1"/>
    <dgm:cxn modelId="{FC30FC2A-5FAA-4AAB-8FF9-CF537B80C6C4}" srcId="{7286DB5C-F01E-40FE-9869-B12D674823EF}" destId="{22CCEADA-39E7-4C61-9083-C3D198EE208D}" srcOrd="1" destOrd="0" parTransId="{006AD571-3210-44D7-9771-B291C47E018F}" sibTransId="{6562DF80-4A03-46B0-B4A2-C65681DA01EA}"/>
    <dgm:cxn modelId="{000ACCE2-9E85-428B-8855-85FFD312228C}" type="presOf" srcId="{F515D5F6-A0D5-4DA0-82FC-D2D6CCF60B42}" destId="{C5C7B809-0DC2-4901-98B5-B897DAFC48EC}" srcOrd="0" destOrd="0" presId="urn:microsoft.com/office/officeart/2005/8/layout/venn1"/>
    <dgm:cxn modelId="{C4D428BB-81E6-4A83-BA3A-13C21C2B3EC3}" type="presOf" srcId="{A407FCC3-3D9F-4A83-8CCC-2078CFA2DC39}" destId="{9DBED51B-8F50-4DA3-A4E0-D1EB70224E63}" srcOrd="0" destOrd="0" presId="urn:microsoft.com/office/officeart/2005/8/layout/venn1"/>
    <dgm:cxn modelId="{F54DE726-F5AB-4AAA-8B9B-4FACD0E880C7}" srcId="{7286DB5C-F01E-40FE-9869-B12D674823EF}" destId="{F515D5F6-A0D5-4DA0-82FC-D2D6CCF60B42}" srcOrd="0" destOrd="0" parTransId="{6F459929-8C99-460B-AF3A-EC87A2ED638D}" sibTransId="{64B2D06C-570D-46BA-927A-F9D83EB70892}"/>
    <dgm:cxn modelId="{4378A2E2-8FF7-473D-9D01-85AFB98E81DA}" type="presOf" srcId="{7286DB5C-F01E-40FE-9869-B12D674823EF}" destId="{D5EBFE89-94AF-4F16-9A4C-32FE9EA761A3}" srcOrd="0" destOrd="0" presId="urn:microsoft.com/office/officeart/2005/8/layout/venn1"/>
    <dgm:cxn modelId="{6F9F8332-AAB0-420B-B11E-2B281D2C13A2}" type="presOf" srcId="{22CCEADA-39E7-4C61-9083-C3D198EE208D}" destId="{0E751C41-5F96-473B-9A55-C08F85A05371}" srcOrd="0" destOrd="0" presId="urn:microsoft.com/office/officeart/2005/8/layout/venn1"/>
    <dgm:cxn modelId="{E7D3F579-F2E7-49DF-8D0C-1897CD43D88E}" srcId="{7286DB5C-F01E-40FE-9869-B12D674823EF}" destId="{A407FCC3-3D9F-4A83-8CCC-2078CFA2DC39}" srcOrd="2" destOrd="0" parTransId="{CD0D75EA-A0AF-4289-8196-6DA3AD8395C2}" sibTransId="{AD08549F-C68F-4633-BAC9-81ADCF3DEE5F}"/>
    <dgm:cxn modelId="{9FFF966B-E093-4EAB-B533-51E537CCEC6E}" type="presParOf" srcId="{D5EBFE89-94AF-4F16-9A4C-32FE9EA761A3}" destId="{C5C7B809-0DC2-4901-98B5-B897DAFC48EC}" srcOrd="0" destOrd="0" presId="urn:microsoft.com/office/officeart/2005/8/layout/venn1"/>
    <dgm:cxn modelId="{B98559E6-1D90-444A-AAE5-24AE3D2F5C9D}" type="presParOf" srcId="{D5EBFE89-94AF-4F16-9A4C-32FE9EA761A3}" destId="{E68463D3-E6E0-47C3-B59A-E00D1F4DB471}" srcOrd="1" destOrd="0" presId="urn:microsoft.com/office/officeart/2005/8/layout/venn1"/>
    <dgm:cxn modelId="{E6696208-5531-464B-A7D2-73E3128FAA42}" type="presParOf" srcId="{D5EBFE89-94AF-4F16-9A4C-32FE9EA761A3}" destId="{0E751C41-5F96-473B-9A55-C08F85A05371}" srcOrd="2" destOrd="0" presId="urn:microsoft.com/office/officeart/2005/8/layout/venn1"/>
    <dgm:cxn modelId="{BECAB4AE-C270-4EB2-9073-190385E7E7C6}" type="presParOf" srcId="{D5EBFE89-94AF-4F16-9A4C-32FE9EA761A3}" destId="{B55EACC3-AF63-456A-8796-21AB52E1E7B4}" srcOrd="3" destOrd="0" presId="urn:microsoft.com/office/officeart/2005/8/layout/venn1"/>
    <dgm:cxn modelId="{B2B5FC7E-2BAA-4629-A594-2157E516D58F}" type="presParOf" srcId="{D5EBFE89-94AF-4F16-9A4C-32FE9EA761A3}" destId="{9DBED51B-8F50-4DA3-A4E0-D1EB70224E63}" srcOrd="4" destOrd="0" presId="urn:microsoft.com/office/officeart/2005/8/layout/venn1"/>
    <dgm:cxn modelId="{2D825D4C-704C-4098-9E20-4E98F57BE24A}" type="presParOf" srcId="{D5EBFE89-94AF-4F16-9A4C-32FE9EA761A3}" destId="{DA937FAF-4710-412D-A25C-D632AA07BD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6A9BE-4757-4E9D-82D1-0CA6CB79ECFD}" type="doc">
      <dgm:prSet loTypeId="urn:microsoft.com/office/officeart/2005/8/layout/lProcess3" loCatId="process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hr-HR"/>
        </a:p>
      </dgm:t>
    </dgm:pt>
    <dgm:pt modelId="{2F83F51C-DC51-4789-A3D4-3063D6CEDFA3}">
      <dgm:prSet/>
      <dgm:spPr/>
      <dgm:t>
        <a:bodyPr/>
        <a:lstStyle/>
        <a:p>
          <a:pPr rtl="0"/>
          <a:r>
            <a:rPr lang="hr-HR" dirty="0" err="1" smtClean="0"/>
            <a:t>Predgrijavanje</a:t>
          </a:r>
          <a:r>
            <a:rPr lang="hr-HR" dirty="0" smtClean="0"/>
            <a:t> smjese dimnim plinovima iz peći</a:t>
          </a:r>
          <a:endParaRPr lang="hr-HR" dirty="0"/>
        </a:p>
      </dgm:t>
    </dgm:pt>
    <dgm:pt modelId="{12E02C4D-6DDA-4896-B817-3FC701067220}" type="parTrans" cxnId="{16D7836D-3E84-40CA-B1C7-397D549358E4}">
      <dgm:prSet/>
      <dgm:spPr/>
      <dgm:t>
        <a:bodyPr/>
        <a:lstStyle/>
        <a:p>
          <a:endParaRPr lang="hr-HR"/>
        </a:p>
      </dgm:t>
    </dgm:pt>
    <dgm:pt modelId="{19D0B8EE-3BF3-4794-B797-8DCD23F53ECE}" type="sibTrans" cxnId="{16D7836D-3E84-40CA-B1C7-397D549358E4}">
      <dgm:prSet/>
      <dgm:spPr/>
      <dgm:t>
        <a:bodyPr/>
        <a:lstStyle/>
        <a:p>
          <a:endParaRPr lang="hr-HR"/>
        </a:p>
      </dgm:t>
    </dgm:pt>
    <dgm:pt modelId="{EFCB1F61-3B33-4D8E-9804-F0ED100296A4}">
      <dgm:prSet/>
      <dgm:spPr/>
      <dgm:t>
        <a:bodyPr/>
        <a:lstStyle/>
        <a:p>
          <a:pPr rtl="0"/>
          <a:r>
            <a:rPr lang="hr-HR" dirty="0" smtClean="0"/>
            <a:t>brže taljenje</a:t>
          </a:r>
          <a:endParaRPr lang="hr-HR" dirty="0"/>
        </a:p>
      </dgm:t>
    </dgm:pt>
    <dgm:pt modelId="{9C53BE3E-7B4B-464F-A74B-2166FCA9BD66}" type="parTrans" cxnId="{790FDC6D-5024-4A4A-B5F0-BD24BD02AE4B}">
      <dgm:prSet/>
      <dgm:spPr/>
      <dgm:t>
        <a:bodyPr/>
        <a:lstStyle/>
        <a:p>
          <a:endParaRPr lang="hr-HR"/>
        </a:p>
      </dgm:t>
    </dgm:pt>
    <dgm:pt modelId="{482AE916-DB25-4D3F-AD54-8D61D7C33F60}" type="sibTrans" cxnId="{790FDC6D-5024-4A4A-B5F0-BD24BD02AE4B}">
      <dgm:prSet/>
      <dgm:spPr/>
      <dgm:t>
        <a:bodyPr/>
        <a:lstStyle/>
        <a:p>
          <a:endParaRPr lang="hr-HR"/>
        </a:p>
      </dgm:t>
    </dgm:pt>
    <dgm:pt modelId="{664F54C4-A67C-4FD7-846D-2A74996CBABD}">
      <dgm:prSet/>
      <dgm:spPr/>
      <dgm:t>
        <a:bodyPr/>
        <a:lstStyle/>
        <a:p>
          <a:pPr rtl="0"/>
          <a:r>
            <a:rPr lang="hr-HR" smtClean="0"/>
            <a:t>ušteda energije</a:t>
          </a:r>
          <a:endParaRPr lang="hr-HR"/>
        </a:p>
      </dgm:t>
    </dgm:pt>
    <dgm:pt modelId="{4236659D-8081-4F6F-A3A9-3CA9D174CDB7}" type="parTrans" cxnId="{E4B1FC9A-7C68-4B64-B7C0-A2E6B5EF940C}">
      <dgm:prSet/>
      <dgm:spPr/>
      <dgm:t>
        <a:bodyPr/>
        <a:lstStyle/>
        <a:p>
          <a:endParaRPr lang="hr-HR"/>
        </a:p>
      </dgm:t>
    </dgm:pt>
    <dgm:pt modelId="{FBFA1DA3-C1D5-43A8-BB69-1B4D120C58C3}" type="sibTrans" cxnId="{E4B1FC9A-7C68-4B64-B7C0-A2E6B5EF940C}">
      <dgm:prSet/>
      <dgm:spPr/>
      <dgm:t>
        <a:bodyPr/>
        <a:lstStyle/>
        <a:p>
          <a:endParaRPr lang="hr-HR"/>
        </a:p>
      </dgm:t>
    </dgm:pt>
    <dgm:pt modelId="{E46CF3A9-421D-4A57-9B79-E91AD85886B6}">
      <dgm:prSet/>
      <dgm:spPr/>
      <dgm:t>
        <a:bodyPr/>
        <a:lstStyle/>
        <a:p>
          <a:pPr rtl="0"/>
          <a:r>
            <a:rPr lang="hr-HR" dirty="0" smtClean="0"/>
            <a:t>smanjenje emisije CO2  </a:t>
          </a:r>
          <a:endParaRPr lang="hr-HR" dirty="0"/>
        </a:p>
      </dgm:t>
    </dgm:pt>
    <dgm:pt modelId="{FFA70A5E-E8BE-4F5B-9EB8-8F1E415D3A5B}" type="parTrans" cxnId="{7989EBDC-7B6C-464B-BEE4-8D0FC1AA505B}">
      <dgm:prSet/>
      <dgm:spPr/>
      <dgm:t>
        <a:bodyPr/>
        <a:lstStyle/>
        <a:p>
          <a:endParaRPr lang="hr-HR"/>
        </a:p>
      </dgm:t>
    </dgm:pt>
    <dgm:pt modelId="{861F3618-7797-4017-98EA-4599E97A23DB}" type="sibTrans" cxnId="{7989EBDC-7B6C-464B-BEE4-8D0FC1AA505B}">
      <dgm:prSet/>
      <dgm:spPr/>
      <dgm:t>
        <a:bodyPr/>
        <a:lstStyle/>
        <a:p>
          <a:endParaRPr lang="hr-HR"/>
        </a:p>
      </dgm:t>
    </dgm:pt>
    <dgm:pt modelId="{D369D8C4-E432-4E4D-A95E-B616A7494609}" type="pres">
      <dgm:prSet presAssocID="{D106A9BE-4757-4E9D-82D1-0CA6CB79EC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E29D142-A079-467B-8865-51F595BFFAB1}" type="pres">
      <dgm:prSet presAssocID="{2F83F51C-DC51-4789-A3D4-3063D6CEDFA3}" presName="horFlow" presStyleCnt="0"/>
      <dgm:spPr/>
    </dgm:pt>
    <dgm:pt modelId="{8BAB71C9-F47B-4FAA-BCA1-15858F0E7D9D}" type="pres">
      <dgm:prSet presAssocID="{2F83F51C-DC51-4789-A3D4-3063D6CEDFA3}" presName="bigChev" presStyleLbl="node1" presStyleIdx="0" presStyleCnt="1"/>
      <dgm:spPr/>
      <dgm:t>
        <a:bodyPr/>
        <a:lstStyle/>
        <a:p>
          <a:endParaRPr lang="hr-HR"/>
        </a:p>
      </dgm:t>
    </dgm:pt>
    <dgm:pt modelId="{85BFFA79-2BFF-49B9-8913-82C694A7DCDE}" type="pres">
      <dgm:prSet presAssocID="{9C53BE3E-7B4B-464F-A74B-2166FCA9BD66}" presName="parTrans" presStyleCnt="0"/>
      <dgm:spPr/>
    </dgm:pt>
    <dgm:pt modelId="{4333CDCB-15FD-42EB-BB6E-C4DD0165BAE8}" type="pres">
      <dgm:prSet presAssocID="{EFCB1F61-3B33-4D8E-9804-F0ED100296A4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3A38BF-48AC-4C75-8F8E-2CFCB044D1DE}" type="pres">
      <dgm:prSet presAssocID="{482AE916-DB25-4D3F-AD54-8D61D7C33F60}" presName="sibTrans" presStyleCnt="0"/>
      <dgm:spPr/>
    </dgm:pt>
    <dgm:pt modelId="{E0A4B3C5-EECD-4C3C-92CF-0CE903A11B93}" type="pres">
      <dgm:prSet presAssocID="{664F54C4-A67C-4FD7-846D-2A74996CBABD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F765F4-A2B3-4317-817E-1653CD91D203}" type="pres">
      <dgm:prSet presAssocID="{FBFA1DA3-C1D5-43A8-BB69-1B4D120C58C3}" presName="sibTrans" presStyleCnt="0"/>
      <dgm:spPr/>
    </dgm:pt>
    <dgm:pt modelId="{164A837A-0D47-408B-9148-05ED5B4F18F3}" type="pres">
      <dgm:prSet presAssocID="{E46CF3A9-421D-4A57-9B79-E91AD85886B6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243C33-5CDD-49F4-ADF6-8904EAA1357D}" type="presOf" srcId="{E46CF3A9-421D-4A57-9B79-E91AD85886B6}" destId="{164A837A-0D47-408B-9148-05ED5B4F18F3}" srcOrd="0" destOrd="0" presId="urn:microsoft.com/office/officeart/2005/8/layout/lProcess3"/>
    <dgm:cxn modelId="{06B92543-DC40-4520-ADCE-391862EF1279}" type="presOf" srcId="{664F54C4-A67C-4FD7-846D-2A74996CBABD}" destId="{E0A4B3C5-EECD-4C3C-92CF-0CE903A11B93}" srcOrd="0" destOrd="0" presId="urn:microsoft.com/office/officeart/2005/8/layout/lProcess3"/>
    <dgm:cxn modelId="{0262F734-9290-4F02-9456-E114B75C6CB1}" type="presOf" srcId="{EFCB1F61-3B33-4D8E-9804-F0ED100296A4}" destId="{4333CDCB-15FD-42EB-BB6E-C4DD0165BAE8}" srcOrd="0" destOrd="0" presId="urn:microsoft.com/office/officeart/2005/8/layout/lProcess3"/>
    <dgm:cxn modelId="{DC92B955-C714-4955-BC19-F67C1B5200F1}" type="presOf" srcId="{D106A9BE-4757-4E9D-82D1-0CA6CB79ECFD}" destId="{D369D8C4-E432-4E4D-A95E-B616A7494609}" srcOrd="0" destOrd="0" presId="urn:microsoft.com/office/officeart/2005/8/layout/lProcess3"/>
    <dgm:cxn modelId="{135D6C3A-FFA7-4356-9132-321201ADE452}" type="presOf" srcId="{2F83F51C-DC51-4789-A3D4-3063D6CEDFA3}" destId="{8BAB71C9-F47B-4FAA-BCA1-15858F0E7D9D}" srcOrd="0" destOrd="0" presId="urn:microsoft.com/office/officeart/2005/8/layout/lProcess3"/>
    <dgm:cxn modelId="{790FDC6D-5024-4A4A-B5F0-BD24BD02AE4B}" srcId="{2F83F51C-DC51-4789-A3D4-3063D6CEDFA3}" destId="{EFCB1F61-3B33-4D8E-9804-F0ED100296A4}" srcOrd="0" destOrd="0" parTransId="{9C53BE3E-7B4B-464F-A74B-2166FCA9BD66}" sibTransId="{482AE916-DB25-4D3F-AD54-8D61D7C33F60}"/>
    <dgm:cxn modelId="{E4B1FC9A-7C68-4B64-B7C0-A2E6B5EF940C}" srcId="{2F83F51C-DC51-4789-A3D4-3063D6CEDFA3}" destId="{664F54C4-A67C-4FD7-846D-2A74996CBABD}" srcOrd="1" destOrd="0" parTransId="{4236659D-8081-4F6F-A3A9-3CA9D174CDB7}" sibTransId="{FBFA1DA3-C1D5-43A8-BB69-1B4D120C58C3}"/>
    <dgm:cxn modelId="{16D7836D-3E84-40CA-B1C7-397D549358E4}" srcId="{D106A9BE-4757-4E9D-82D1-0CA6CB79ECFD}" destId="{2F83F51C-DC51-4789-A3D4-3063D6CEDFA3}" srcOrd="0" destOrd="0" parTransId="{12E02C4D-6DDA-4896-B817-3FC701067220}" sibTransId="{19D0B8EE-3BF3-4794-B797-8DCD23F53ECE}"/>
    <dgm:cxn modelId="{7989EBDC-7B6C-464B-BEE4-8D0FC1AA505B}" srcId="{2F83F51C-DC51-4789-A3D4-3063D6CEDFA3}" destId="{E46CF3A9-421D-4A57-9B79-E91AD85886B6}" srcOrd="2" destOrd="0" parTransId="{FFA70A5E-E8BE-4F5B-9EB8-8F1E415D3A5B}" sibTransId="{861F3618-7797-4017-98EA-4599E97A23DB}"/>
    <dgm:cxn modelId="{803F855F-1E3C-44B3-9C66-682D901DA72F}" type="presParOf" srcId="{D369D8C4-E432-4E4D-A95E-B616A7494609}" destId="{CE29D142-A079-467B-8865-51F595BFFAB1}" srcOrd="0" destOrd="0" presId="urn:microsoft.com/office/officeart/2005/8/layout/lProcess3"/>
    <dgm:cxn modelId="{CB8393AD-9500-4511-A199-72137901BEE1}" type="presParOf" srcId="{CE29D142-A079-467B-8865-51F595BFFAB1}" destId="{8BAB71C9-F47B-4FAA-BCA1-15858F0E7D9D}" srcOrd="0" destOrd="0" presId="urn:microsoft.com/office/officeart/2005/8/layout/lProcess3"/>
    <dgm:cxn modelId="{FA5CA6BA-B2A3-495D-932B-BFE5DFD39510}" type="presParOf" srcId="{CE29D142-A079-467B-8865-51F595BFFAB1}" destId="{85BFFA79-2BFF-49B9-8913-82C694A7DCDE}" srcOrd="1" destOrd="0" presId="urn:microsoft.com/office/officeart/2005/8/layout/lProcess3"/>
    <dgm:cxn modelId="{D96B9F89-248E-498B-8B2C-F1DF3DC90BCB}" type="presParOf" srcId="{CE29D142-A079-467B-8865-51F595BFFAB1}" destId="{4333CDCB-15FD-42EB-BB6E-C4DD0165BAE8}" srcOrd="2" destOrd="0" presId="urn:microsoft.com/office/officeart/2005/8/layout/lProcess3"/>
    <dgm:cxn modelId="{82BFC602-4668-4C19-8A55-4DE9008DEFDB}" type="presParOf" srcId="{CE29D142-A079-467B-8865-51F595BFFAB1}" destId="{063A38BF-48AC-4C75-8F8E-2CFCB044D1DE}" srcOrd="3" destOrd="0" presId="urn:microsoft.com/office/officeart/2005/8/layout/lProcess3"/>
    <dgm:cxn modelId="{4F4B73FA-F9E8-4CE0-A620-943F0A245B09}" type="presParOf" srcId="{CE29D142-A079-467B-8865-51F595BFFAB1}" destId="{E0A4B3C5-EECD-4C3C-92CF-0CE903A11B93}" srcOrd="4" destOrd="0" presId="urn:microsoft.com/office/officeart/2005/8/layout/lProcess3"/>
    <dgm:cxn modelId="{E3550AC8-7C38-4D01-9972-3840A66358C4}" type="presParOf" srcId="{CE29D142-A079-467B-8865-51F595BFFAB1}" destId="{8BF765F4-A2B3-4317-817E-1653CD91D203}" srcOrd="5" destOrd="0" presId="urn:microsoft.com/office/officeart/2005/8/layout/lProcess3"/>
    <dgm:cxn modelId="{FB9F757A-07E4-4FE3-AF38-2D7D1BE08F50}" type="presParOf" srcId="{CE29D142-A079-467B-8865-51F595BFFAB1}" destId="{164A837A-0D47-408B-9148-05ED5B4F18F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26E60-42C4-4D94-BCA3-67E386472DE8}" type="doc">
      <dgm:prSet loTypeId="urn:microsoft.com/office/officeart/2008/layout/HorizontalMultiLevelHierarchy" loCatId="hierarchy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hr-HR"/>
        </a:p>
      </dgm:t>
    </dgm:pt>
    <dgm:pt modelId="{4426592D-3E79-411C-8A1A-9B07C4446040}">
      <dgm:prSet/>
      <dgm:spPr/>
      <dgm:t>
        <a:bodyPr/>
        <a:lstStyle/>
        <a:p>
          <a:pPr rtl="0"/>
          <a:r>
            <a:rPr lang="hr-HR" dirty="0" smtClean="0"/>
            <a:t>Koristi</a:t>
          </a:r>
          <a:endParaRPr lang="hr-HR" dirty="0"/>
        </a:p>
      </dgm:t>
    </dgm:pt>
    <dgm:pt modelId="{50D9A23F-D3CB-4B18-B262-FE94359082B3}" type="parTrans" cxnId="{42C8B5E7-76E3-4E70-A9E2-7D392CDB8266}">
      <dgm:prSet/>
      <dgm:spPr/>
      <dgm:t>
        <a:bodyPr/>
        <a:lstStyle/>
        <a:p>
          <a:endParaRPr lang="hr-HR"/>
        </a:p>
      </dgm:t>
    </dgm:pt>
    <dgm:pt modelId="{8AAB99AA-43FE-43C4-9E91-77A9DD4E8E33}" type="sibTrans" cxnId="{42C8B5E7-76E3-4E70-A9E2-7D392CDB8266}">
      <dgm:prSet/>
      <dgm:spPr/>
      <dgm:t>
        <a:bodyPr/>
        <a:lstStyle/>
        <a:p>
          <a:endParaRPr lang="hr-HR"/>
        </a:p>
      </dgm:t>
    </dgm:pt>
    <dgm:pt modelId="{6AEAB235-09EA-4DD8-823D-41783E5A8E60}">
      <dgm:prSet/>
      <dgm:spPr/>
      <dgm:t>
        <a:bodyPr/>
        <a:lstStyle/>
        <a:p>
          <a:pPr rtl="0"/>
          <a:r>
            <a:rPr lang="hr-HR" dirty="0" smtClean="0"/>
            <a:t>Manja upotreba stakla</a:t>
          </a:r>
          <a:endParaRPr lang="hr-HR" dirty="0"/>
        </a:p>
      </dgm:t>
    </dgm:pt>
    <dgm:pt modelId="{2AFCC0D0-C465-4130-B996-174CBC3574E1}" type="parTrans" cxnId="{222038F2-64FD-49B9-8959-8BDCE1048624}">
      <dgm:prSet/>
      <dgm:spPr/>
      <dgm:t>
        <a:bodyPr/>
        <a:lstStyle/>
        <a:p>
          <a:endParaRPr lang="hr-HR"/>
        </a:p>
      </dgm:t>
    </dgm:pt>
    <dgm:pt modelId="{5EBF70D1-2E08-4274-936B-6403A4A355B3}" type="sibTrans" cxnId="{222038F2-64FD-49B9-8959-8BDCE1048624}">
      <dgm:prSet/>
      <dgm:spPr/>
      <dgm:t>
        <a:bodyPr/>
        <a:lstStyle/>
        <a:p>
          <a:endParaRPr lang="hr-HR"/>
        </a:p>
      </dgm:t>
    </dgm:pt>
    <dgm:pt modelId="{CB22BAE0-DE4C-46E9-B2B9-E01E09A40172}">
      <dgm:prSet/>
      <dgm:spPr/>
      <dgm:t>
        <a:bodyPr/>
        <a:lstStyle/>
        <a:p>
          <a:pPr rtl="0"/>
          <a:r>
            <a:rPr lang="hr-HR" dirty="0" smtClean="0"/>
            <a:t>manja emisija CO2</a:t>
          </a:r>
          <a:endParaRPr lang="hr-HR" dirty="0"/>
        </a:p>
      </dgm:t>
    </dgm:pt>
    <dgm:pt modelId="{0C202D06-4ED6-4FBF-B0BF-63BCFA8AB514}" type="parTrans" cxnId="{2003F38A-99A6-4D93-B65C-A368B71E59D9}">
      <dgm:prSet/>
      <dgm:spPr/>
      <dgm:t>
        <a:bodyPr/>
        <a:lstStyle/>
        <a:p>
          <a:endParaRPr lang="hr-HR"/>
        </a:p>
      </dgm:t>
    </dgm:pt>
    <dgm:pt modelId="{CB2195BF-8376-49DB-AE08-E34B005AD401}" type="sibTrans" cxnId="{2003F38A-99A6-4D93-B65C-A368B71E59D9}">
      <dgm:prSet/>
      <dgm:spPr/>
      <dgm:t>
        <a:bodyPr/>
        <a:lstStyle/>
        <a:p>
          <a:endParaRPr lang="hr-HR"/>
        </a:p>
      </dgm:t>
    </dgm:pt>
    <dgm:pt modelId="{BB7D291C-014F-4910-BE9A-3D7467E8297C}">
      <dgm:prSet/>
      <dgm:spPr/>
      <dgm:t>
        <a:bodyPr/>
        <a:lstStyle/>
        <a:p>
          <a:pPr rtl="0"/>
          <a:r>
            <a:rPr lang="hr-HR" dirty="0" smtClean="0"/>
            <a:t>niža ekološka davanja</a:t>
          </a:r>
          <a:endParaRPr lang="hr-HR" dirty="0"/>
        </a:p>
      </dgm:t>
    </dgm:pt>
    <dgm:pt modelId="{CDA9962A-F6F7-4E44-9CE0-3F34B678DDD0}" type="parTrans" cxnId="{0A172700-521F-4A7F-8C87-77BF7262EB80}">
      <dgm:prSet/>
      <dgm:spPr/>
      <dgm:t>
        <a:bodyPr/>
        <a:lstStyle/>
        <a:p>
          <a:endParaRPr lang="hr-HR"/>
        </a:p>
      </dgm:t>
    </dgm:pt>
    <dgm:pt modelId="{B70585EA-1AD2-4511-B3C2-C72DD7CDA1C4}" type="sibTrans" cxnId="{0A172700-521F-4A7F-8C87-77BF7262EB80}">
      <dgm:prSet/>
      <dgm:spPr/>
      <dgm:t>
        <a:bodyPr/>
        <a:lstStyle/>
        <a:p>
          <a:endParaRPr lang="hr-HR"/>
        </a:p>
      </dgm:t>
    </dgm:pt>
    <dgm:pt modelId="{6E1D1D7C-967A-4992-922A-A00CE1874F94}">
      <dgm:prSet/>
      <dgm:spPr/>
      <dgm:t>
        <a:bodyPr/>
        <a:lstStyle/>
        <a:p>
          <a:pPr rtl="0"/>
          <a:r>
            <a:rPr lang="hr-HR" dirty="0" smtClean="0"/>
            <a:t>Niži troškovi proizvodnje</a:t>
          </a:r>
          <a:endParaRPr lang="hr-HR" dirty="0"/>
        </a:p>
      </dgm:t>
    </dgm:pt>
    <dgm:pt modelId="{DDBB9FF9-10D8-4114-9D40-9BD20A621306}" type="parTrans" cxnId="{0312468C-39BF-4E6C-8834-65C7F5225813}">
      <dgm:prSet/>
      <dgm:spPr/>
      <dgm:t>
        <a:bodyPr/>
        <a:lstStyle/>
        <a:p>
          <a:endParaRPr lang="hr-HR"/>
        </a:p>
      </dgm:t>
    </dgm:pt>
    <dgm:pt modelId="{57DFF1E5-7B6D-4200-A586-89432EB0AF9E}" type="sibTrans" cxnId="{0312468C-39BF-4E6C-8834-65C7F5225813}">
      <dgm:prSet/>
      <dgm:spPr/>
      <dgm:t>
        <a:bodyPr/>
        <a:lstStyle/>
        <a:p>
          <a:endParaRPr lang="hr-HR"/>
        </a:p>
      </dgm:t>
    </dgm:pt>
    <dgm:pt modelId="{0C73E612-13FB-4293-8B6D-8678D9DAD192}">
      <dgm:prSet/>
      <dgm:spPr/>
      <dgm:t>
        <a:bodyPr/>
        <a:lstStyle/>
        <a:p>
          <a:pPr rtl="0"/>
          <a:r>
            <a:rPr lang="hr-HR" dirty="0" smtClean="0"/>
            <a:t>niža cijena</a:t>
          </a:r>
          <a:endParaRPr lang="hr-HR" dirty="0"/>
        </a:p>
      </dgm:t>
    </dgm:pt>
    <dgm:pt modelId="{68426E1F-995C-4CD0-8317-5DF7EE862B73}" type="parTrans" cxnId="{0C255707-6819-4AA4-8238-321A86894B05}">
      <dgm:prSet/>
      <dgm:spPr/>
      <dgm:t>
        <a:bodyPr/>
        <a:lstStyle/>
        <a:p>
          <a:endParaRPr lang="hr-HR"/>
        </a:p>
      </dgm:t>
    </dgm:pt>
    <dgm:pt modelId="{65DE5C1B-293D-4D4B-B7FD-873892163531}" type="sibTrans" cxnId="{0C255707-6819-4AA4-8238-321A86894B05}">
      <dgm:prSet/>
      <dgm:spPr/>
      <dgm:t>
        <a:bodyPr/>
        <a:lstStyle/>
        <a:p>
          <a:endParaRPr lang="hr-HR"/>
        </a:p>
      </dgm:t>
    </dgm:pt>
    <dgm:pt modelId="{4FAE6034-E3AA-41FD-81DC-22A29914CCEE}">
      <dgm:prSet/>
      <dgm:spPr/>
      <dgm:t>
        <a:bodyPr/>
        <a:lstStyle/>
        <a:p>
          <a:pPr rtl="0"/>
          <a:r>
            <a:rPr lang="hr-HR" dirty="0" smtClean="0"/>
            <a:t>Konkurentnost</a:t>
          </a:r>
          <a:endParaRPr lang="hr-HR" dirty="0"/>
        </a:p>
      </dgm:t>
    </dgm:pt>
    <dgm:pt modelId="{6D7A2736-5605-4446-ADDF-7848128AAB92}" type="parTrans" cxnId="{B4B3B257-BA2A-493A-B95B-42ABDE9E385D}">
      <dgm:prSet/>
      <dgm:spPr/>
      <dgm:t>
        <a:bodyPr/>
        <a:lstStyle/>
        <a:p>
          <a:endParaRPr lang="hr-HR"/>
        </a:p>
      </dgm:t>
    </dgm:pt>
    <dgm:pt modelId="{8BBFA672-F1AC-402B-8AFA-912ABB2315A7}" type="sibTrans" cxnId="{B4B3B257-BA2A-493A-B95B-42ABDE9E385D}">
      <dgm:prSet/>
      <dgm:spPr/>
      <dgm:t>
        <a:bodyPr/>
        <a:lstStyle/>
        <a:p>
          <a:endParaRPr lang="hr-HR"/>
        </a:p>
      </dgm:t>
    </dgm:pt>
    <dgm:pt modelId="{2C6A5B74-9888-4005-8550-A360D3FE2CAB}" type="pres">
      <dgm:prSet presAssocID="{CBA26E60-42C4-4D94-BCA3-67E386472D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06A9122-208C-4451-BC8E-7C9B2F84239D}" type="pres">
      <dgm:prSet presAssocID="{4426592D-3E79-411C-8A1A-9B07C4446040}" presName="root1" presStyleCnt="0"/>
      <dgm:spPr/>
      <dgm:t>
        <a:bodyPr/>
        <a:lstStyle/>
        <a:p>
          <a:endParaRPr lang="hr-HR"/>
        </a:p>
      </dgm:t>
    </dgm:pt>
    <dgm:pt modelId="{A80701FF-1A5C-438E-AC53-2E9BABA5D8E8}" type="pres">
      <dgm:prSet presAssocID="{4426592D-3E79-411C-8A1A-9B07C44460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3812FEA-2C6E-4FFF-AF3D-8CD32714BA03}" type="pres">
      <dgm:prSet presAssocID="{4426592D-3E79-411C-8A1A-9B07C4446040}" presName="level2hierChild" presStyleCnt="0"/>
      <dgm:spPr/>
      <dgm:t>
        <a:bodyPr/>
        <a:lstStyle/>
        <a:p>
          <a:endParaRPr lang="hr-HR"/>
        </a:p>
      </dgm:t>
    </dgm:pt>
    <dgm:pt modelId="{0C59D18B-2C68-4691-A103-D23F6AC2BD96}" type="pres">
      <dgm:prSet presAssocID="{2AFCC0D0-C465-4130-B996-174CBC3574E1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74C99CB5-9899-48DF-80BC-5AFDF4C4B018}" type="pres">
      <dgm:prSet presAssocID="{2AFCC0D0-C465-4130-B996-174CBC3574E1}" presName="connTx" presStyleLbl="parChTrans1D2" presStyleIdx="0" presStyleCnt="2"/>
      <dgm:spPr/>
      <dgm:t>
        <a:bodyPr/>
        <a:lstStyle/>
        <a:p>
          <a:endParaRPr lang="hr-HR"/>
        </a:p>
      </dgm:t>
    </dgm:pt>
    <dgm:pt modelId="{B0E680A2-C33E-4FC4-8EDE-76978DBF3080}" type="pres">
      <dgm:prSet presAssocID="{6AEAB235-09EA-4DD8-823D-41783E5A8E60}" presName="root2" presStyleCnt="0"/>
      <dgm:spPr/>
      <dgm:t>
        <a:bodyPr/>
        <a:lstStyle/>
        <a:p>
          <a:endParaRPr lang="hr-HR"/>
        </a:p>
      </dgm:t>
    </dgm:pt>
    <dgm:pt modelId="{44C62830-4409-4BB7-91A8-9B45E5B8525F}" type="pres">
      <dgm:prSet presAssocID="{6AEAB235-09EA-4DD8-823D-41783E5A8E6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0932D03-8401-4C40-8EFB-08AFF4A13886}" type="pres">
      <dgm:prSet presAssocID="{6AEAB235-09EA-4DD8-823D-41783E5A8E60}" presName="level3hierChild" presStyleCnt="0"/>
      <dgm:spPr/>
      <dgm:t>
        <a:bodyPr/>
        <a:lstStyle/>
        <a:p>
          <a:endParaRPr lang="hr-HR"/>
        </a:p>
      </dgm:t>
    </dgm:pt>
    <dgm:pt modelId="{A5D1191E-B55C-4250-8FA3-6A7AE38FA23B}" type="pres">
      <dgm:prSet presAssocID="{0C202D06-4ED6-4FBF-B0BF-63BCFA8AB514}" presName="conn2-1" presStyleLbl="parChTrans1D3" presStyleIdx="0" presStyleCnt="4"/>
      <dgm:spPr/>
      <dgm:t>
        <a:bodyPr/>
        <a:lstStyle/>
        <a:p>
          <a:endParaRPr lang="hr-HR"/>
        </a:p>
      </dgm:t>
    </dgm:pt>
    <dgm:pt modelId="{BCC6365C-3D88-4615-B57C-159B5C8C081C}" type="pres">
      <dgm:prSet presAssocID="{0C202D06-4ED6-4FBF-B0BF-63BCFA8AB514}" presName="connTx" presStyleLbl="parChTrans1D3" presStyleIdx="0" presStyleCnt="4"/>
      <dgm:spPr/>
      <dgm:t>
        <a:bodyPr/>
        <a:lstStyle/>
        <a:p>
          <a:endParaRPr lang="hr-HR"/>
        </a:p>
      </dgm:t>
    </dgm:pt>
    <dgm:pt modelId="{5EB47D9A-BF1B-4506-ACF7-D8FDD95FE8DA}" type="pres">
      <dgm:prSet presAssocID="{CB22BAE0-DE4C-46E9-B2B9-E01E09A40172}" presName="root2" presStyleCnt="0"/>
      <dgm:spPr/>
      <dgm:t>
        <a:bodyPr/>
        <a:lstStyle/>
        <a:p>
          <a:endParaRPr lang="hr-HR"/>
        </a:p>
      </dgm:t>
    </dgm:pt>
    <dgm:pt modelId="{1FCC5BD7-64A7-4F35-ABD6-61F02D3400FA}" type="pres">
      <dgm:prSet presAssocID="{CB22BAE0-DE4C-46E9-B2B9-E01E09A4017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833F51D-6703-48BC-949C-158FD76D2B41}" type="pres">
      <dgm:prSet presAssocID="{CB22BAE0-DE4C-46E9-B2B9-E01E09A40172}" presName="level3hierChild" presStyleCnt="0"/>
      <dgm:spPr/>
      <dgm:t>
        <a:bodyPr/>
        <a:lstStyle/>
        <a:p>
          <a:endParaRPr lang="hr-HR"/>
        </a:p>
      </dgm:t>
    </dgm:pt>
    <dgm:pt modelId="{CF04F48C-FB63-4E1A-95E2-0DAFAFA020AF}" type="pres">
      <dgm:prSet presAssocID="{CDA9962A-F6F7-4E44-9CE0-3F34B678DDD0}" presName="conn2-1" presStyleLbl="parChTrans1D3" presStyleIdx="1" presStyleCnt="4"/>
      <dgm:spPr/>
      <dgm:t>
        <a:bodyPr/>
        <a:lstStyle/>
        <a:p>
          <a:endParaRPr lang="hr-HR"/>
        </a:p>
      </dgm:t>
    </dgm:pt>
    <dgm:pt modelId="{B31825C0-B76A-4E41-BBD7-9E55335DF2BA}" type="pres">
      <dgm:prSet presAssocID="{CDA9962A-F6F7-4E44-9CE0-3F34B678DDD0}" presName="connTx" presStyleLbl="parChTrans1D3" presStyleIdx="1" presStyleCnt="4"/>
      <dgm:spPr/>
      <dgm:t>
        <a:bodyPr/>
        <a:lstStyle/>
        <a:p>
          <a:endParaRPr lang="hr-HR"/>
        </a:p>
      </dgm:t>
    </dgm:pt>
    <dgm:pt modelId="{0BDCF9DE-DBDD-4628-A553-8EE346FC5935}" type="pres">
      <dgm:prSet presAssocID="{BB7D291C-014F-4910-BE9A-3D7467E8297C}" presName="root2" presStyleCnt="0"/>
      <dgm:spPr/>
      <dgm:t>
        <a:bodyPr/>
        <a:lstStyle/>
        <a:p>
          <a:endParaRPr lang="hr-HR"/>
        </a:p>
      </dgm:t>
    </dgm:pt>
    <dgm:pt modelId="{65CD5825-FECE-4404-ACD1-E79D098A36E3}" type="pres">
      <dgm:prSet presAssocID="{BB7D291C-014F-4910-BE9A-3D7467E8297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269755A-8A4F-4F46-B9B3-D054D9153C24}" type="pres">
      <dgm:prSet presAssocID="{BB7D291C-014F-4910-BE9A-3D7467E8297C}" presName="level3hierChild" presStyleCnt="0"/>
      <dgm:spPr/>
      <dgm:t>
        <a:bodyPr/>
        <a:lstStyle/>
        <a:p>
          <a:endParaRPr lang="hr-HR"/>
        </a:p>
      </dgm:t>
    </dgm:pt>
    <dgm:pt modelId="{2F2AA0AC-F356-477E-8E8C-364CA6897AB8}" type="pres">
      <dgm:prSet presAssocID="{DDBB9FF9-10D8-4114-9D40-9BD20A621306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4C96CC44-98D1-4263-97EA-5567AE78AFEF}" type="pres">
      <dgm:prSet presAssocID="{DDBB9FF9-10D8-4114-9D40-9BD20A621306}" presName="connTx" presStyleLbl="parChTrans1D2" presStyleIdx="1" presStyleCnt="2"/>
      <dgm:spPr/>
      <dgm:t>
        <a:bodyPr/>
        <a:lstStyle/>
        <a:p>
          <a:endParaRPr lang="hr-HR"/>
        </a:p>
      </dgm:t>
    </dgm:pt>
    <dgm:pt modelId="{2D9004F7-F660-4782-A3C3-956C219CF7E5}" type="pres">
      <dgm:prSet presAssocID="{6E1D1D7C-967A-4992-922A-A00CE1874F94}" presName="root2" presStyleCnt="0"/>
      <dgm:spPr/>
      <dgm:t>
        <a:bodyPr/>
        <a:lstStyle/>
        <a:p>
          <a:endParaRPr lang="hr-HR"/>
        </a:p>
      </dgm:t>
    </dgm:pt>
    <dgm:pt modelId="{FF02E779-9460-4198-B628-F74B9CD43C57}" type="pres">
      <dgm:prSet presAssocID="{6E1D1D7C-967A-4992-922A-A00CE1874F9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AE56CA1-29C0-495A-9BC6-5312B8AA4403}" type="pres">
      <dgm:prSet presAssocID="{6E1D1D7C-967A-4992-922A-A00CE1874F94}" presName="level3hierChild" presStyleCnt="0"/>
      <dgm:spPr/>
      <dgm:t>
        <a:bodyPr/>
        <a:lstStyle/>
        <a:p>
          <a:endParaRPr lang="hr-HR"/>
        </a:p>
      </dgm:t>
    </dgm:pt>
    <dgm:pt modelId="{6F6A61DE-7E36-423D-91C9-F01E8A7BFC47}" type="pres">
      <dgm:prSet presAssocID="{68426E1F-995C-4CD0-8317-5DF7EE862B73}" presName="conn2-1" presStyleLbl="parChTrans1D3" presStyleIdx="2" presStyleCnt="4"/>
      <dgm:spPr/>
      <dgm:t>
        <a:bodyPr/>
        <a:lstStyle/>
        <a:p>
          <a:endParaRPr lang="hr-HR"/>
        </a:p>
      </dgm:t>
    </dgm:pt>
    <dgm:pt modelId="{50EB0304-E24A-4AEC-BE70-54F081D2127A}" type="pres">
      <dgm:prSet presAssocID="{68426E1F-995C-4CD0-8317-5DF7EE862B73}" presName="connTx" presStyleLbl="parChTrans1D3" presStyleIdx="2" presStyleCnt="4"/>
      <dgm:spPr/>
      <dgm:t>
        <a:bodyPr/>
        <a:lstStyle/>
        <a:p>
          <a:endParaRPr lang="hr-HR"/>
        </a:p>
      </dgm:t>
    </dgm:pt>
    <dgm:pt modelId="{B2E31DB4-BB02-4EE5-893F-314D6A222906}" type="pres">
      <dgm:prSet presAssocID="{0C73E612-13FB-4293-8B6D-8678D9DAD192}" presName="root2" presStyleCnt="0"/>
      <dgm:spPr/>
      <dgm:t>
        <a:bodyPr/>
        <a:lstStyle/>
        <a:p>
          <a:endParaRPr lang="hr-HR"/>
        </a:p>
      </dgm:t>
    </dgm:pt>
    <dgm:pt modelId="{0D67716D-6FCA-4B53-9942-ACE0252F4344}" type="pres">
      <dgm:prSet presAssocID="{0C73E612-13FB-4293-8B6D-8678D9DAD19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6D83050-4A58-438D-8355-044FA0BC186A}" type="pres">
      <dgm:prSet presAssocID="{0C73E612-13FB-4293-8B6D-8678D9DAD192}" presName="level3hierChild" presStyleCnt="0"/>
      <dgm:spPr/>
      <dgm:t>
        <a:bodyPr/>
        <a:lstStyle/>
        <a:p>
          <a:endParaRPr lang="hr-HR"/>
        </a:p>
      </dgm:t>
    </dgm:pt>
    <dgm:pt modelId="{1429DCA7-8B6B-4531-A2A1-62432F283143}" type="pres">
      <dgm:prSet presAssocID="{6D7A2736-5605-4446-ADDF-7848128AAB92}" presName="conn2-1" presStyleLbl="parChTrans1D3" presStyleIdx="3" presStyleCnt="4"/>
      <dgm:spPr/>
      <dgm:t>
        <a:bodyPr/>
        <a:lstStyle/>
        <a:p>
          <a:endParaRPr lang="hr-HR"/>
        </a:p>
      </dgm:t>
    </dgm:pt>
    <dgm:pt modelId="{802CFB00-7B1F-4981-8648-E12113B75EC4}" type="pres">
      <dgm:prSet presAssocID="{6D7A2736-5605-4446-ADDF-7848128AAB92}" presName="connTx" presStyleLbl="parChTrans1D3" presStyleIdx="3" presStyleCnt="4"/>
      <dgm:spPr/>
      <dgm:t>
        <a:bodyPr/>
        <a:lstStyle/>
        <a:p>
          <a:endParaRPr lang="hr-HR"/>
        </a:p>
      </dgm:t>
    </dgm:pt>
    <dgm:pt modelId="{BA01992D-4966-4EE2-97B5-4DCCB4E80D48}" type="pres">
      <dgm:prSet presAssocID="{4FAE6034-E3AA-41FD-81DC-22A29914CCEE}" presName="root2" presStyleCnt="0"/>
      <dgm:spPr/>
    </dgm:pt>
    <dgm:pt modelId="{9B180DA2-BA32-44F1-B092-71084A4D46B7}" type="pres">
      <dgm:prSet presAssocID="{4FAE6034-E3AA-41FD-81DC-22A29914CCE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B8394C9-4C2A-42D3-8419-36069DB55496}" type="pres">
      <dgm:prSet presAssocID="{4FAE6034-E3AA-41FD-81DC-22A29914CCEE}" presName="level3hierChild" presStyleCnt="0"/>
      <dgm:spPr/>
    </dgm:pt>
  </dgm:ptLst>
  <dgm:cxnLst>
    <dgm:cxn modelId="{2003F38A-99A6-4D93-B65C-A368B71E59D9}" srcId="{6AEAB235-09EA-4DD8-823D-41783E5A8E60}" destId="{CB22BAE0-DE4C-46E9-B2B9-E01E09A40172}" srcOrd="0" destOrd="0" parTransId="{0C202D06-4ED6-4FBF-B0BF-63BCFA8AB514}" sibTransId="{CB2195BF-8376-49DB-AE08-E34B005AD401}"/>
    <dgm:cxn modelId="{660FCD14-DC0A-47CE-AFC4-596B0ACB5893}" type="presOf" srcId="{CDA9962A-F6F7-4E44-9CE0-3F34B678DDD0}" destId="{CF04F48C-FB63-4E1A-95E2-0DAFAFA020AF}" srcOrd="0" destOrd="0" presId="urn:microsoft.com/office/officeart/2008/layout/HorizontalMultiLevelHierarchy"/>
    <dgm:cxn modelId="{285E72C9-1A36-4951-81C6-8598FC3DC4AE}" type="presOf" srcId="{6AEAB235-09EA-4DD8-823D-41783E5A8E60}" destId="{44C62830-4409-4BB7-91A8-9B45E5B8525F}" srcOrd="0" destOrd="0" presId="urn:microsoft.com/office/officeart/2008/layout/HorizontalMultiLevelHierarchy"/>
    <dgm:cxn modelId="{56C78830-1FCB-43F4-88BC-900C86746C2D}" type="presOf" srcId="{CBA26E60-42C4-4D94-BCA3-67E386472DE8}" destId="{2C6A5B74-9888-4005-8550-A360D3FE2CAB}" srcOrd="0" destOrd="0" presId="urn:microsoft.com/office/officeart/2008/layout/HorizontalMultiLevelHierarchy"/>
    <dgm:cxn modelId="{0A172700-521F-4A7F-8C87-77BF7262EB80}" srcId="{6AEAB235-09EA-4DD8-823D-41783E5A8E60}" destId="{BB7D291C-014F-4910-BE9A-3D7467E8297C}" srcOrd="1" destOrd="0" parTransId="{CDA9962A-F6F7-4E44-9CE0-3F34B678DDD0}" sibTransId="{B70585EA-1AD2-4511-B3C2-C72DD7CDA1C4}"/>
    <dgm:cxn modelId="{8284D023-482D-417C-996B-0EC015829C3F}" type="presOf" srcId="{CDA9962A-F6F7-4E44-9CE0-3F34B678DDD0}" destId="{B31825C0-B76A-4E41-BBD7-9E55335DF2BA}" srcOrd="1" destOrd="0" presId="urn:microsoft.com/office/officeart/2008/layout/HorizontalMultiLevelHierarchy"/>
    <dgm:cxn modelId="{B4B3B257-BA2A-493A-B95B-42ABDE9E385D}" srcId="{6E1D1D7C-967A-4992-922A-A00CE1874F94}" destId="{4FAE6034-E3AA-41FD-81DC-22A29914CCEE}" srcOrd="1" destOrd="0" parTransId="{6D7A2736-5605-4446-ADDF-7848128AAB92}" sibTransId="{8BBFA672-F1AC-402B-8AFA-912ABB2315A7}"/>
    <dgm:cxn modelId="{222038F2-64FD-49B9-8959-8BDCE1048624}" srcId="{4426592D-3E79-411C-8A1A-9B07C4446040}" destId="{6AEAB235-09EA-4DD8-823D-41783E5A8E60}" srcOrd="0" destOrd="0" parTransId="{2AFCC0D0-C465-4130-B996-174CBC3574E1}" sibTransId="{5EBF70D1-2E08-4274-936B-6403A4A355B3}"/>
    <dgm:cxn modelId="{FEDE3296-B22C-4170-AC72-B50B0108712B}" type="presOf" srcId="{68426E1F-995C-4CD0-8317-5DF7EE862B73}" destId="{6F6A61DE-7E36-423D-91C9-F01E8A7BFC47}" srcOrd="0" destOrd="0" presId="urn:microsoft.com/office/officeart/2008/layout/HorizontalMultiLevelHierarchy"/>
    <dgm:cxn modelId="{42C8B5E7-76E3-4E70-A9E2-7D392CDB8266}" srcId="{CBA26E60-42C4-4D94-BCA3-67E386472DE8}" destId="{4426592D-3E79-411C-8A1A-9B07C4446040}" srcOrd="0" destOrd="0" parTransId="{50D9A23F-D3CB-4B18-B262-FE94359082B3}" sibTransId="{8AAB99AA-43FE-43C4-9E91-77A9DD4E8E33}"/>
    <dgm:cxn modelId="{3916FBC3-A11F-483B-904D-0C90EC9425CA}" type="presOf" srcId="{BB7D291C-014F-4910-BE9A-3D7467E8297C}" destId="{65CD5825-FECE-4404-ACD1-E79D098A36E3}" srcOrd="0" destOrd="0" presId="urn:microsoft.com/office/officeart/2008/layout/HorizontalMultiLevelHierarchy"/>
    <dgm:cxn modelId="{FB66BD34-EF32-4777-944E-F82C2D3AE52C}" type="presOf" srcId="{68426E1F-995C-4CD0-8317-5DF7EE862B73}" destId="{50EB0304-E24A-4AEC-BE70-54F081D2127A}" srcOrd="1" destOrd="0" presId="urn:microsoft.com/office/officeart/2008/layout/HorizontalMultiLevelHierarchy"/>
    <dgm:cxn modelId="{6D8F57A6-CAC2-41AF-BCD5-54083549E5D6}" type="presOf" srcId="{2AFCC0D0-C465-4130-B996-174CBC3574E1}" destId="{74C99CB5-9899-48DF-80BC-5AFDF4C4B018}" srcOrd="1" destOrd="0" presId="urn:microsoft.com/office/officeart/2008/layout/HorizontalMultiLevelHierarchy"/>
    <dgm:cxn modelId="{448C6EDC-8864-4D1D-95DE-E866D7384DE9}" type="presOf" srcId="{4426592D-3E79-411C-8A1A-9B07C4446040}" destId="{A80701FF-1A5C-438E-AC53-2E9BABA5D8E8}" srcOrd="0" destOrd="0" presId="urn:microsoft.com/office/officeart/2008/layout/HorizontalMultiLevelHierarchy"/>
    <dgm:cxn modelId="{0C255707-6819-4AA4-8238-321A86894B05}" srcId="{6E1D1D7C-967A-4992-922A-A00CE1874F94}" destId="{0C73E612-13FB-4293-8B6D-8678D9DAD192}" srcOrd="0" destOrd="0" parTransId="{68426E1F-995C-4CD0-8317-5DF7EE862B73}" sibTransId="{65DE5C1B-293D-4D4B-B7FD-873892163531}"/>
    <dgm:cxn modelId="{5C105C52-D7DB-4282-B1D3-3845D5294AE5}" type="presOf" srcId="{6D7A2736-5605-4446-ADDF-7848128AAB92}" destId="{1429DCA7-8B6B-4531-A2A1-62432F283143}" srcOrd="0" destOrd="0" presId="urn:microsoft.com/office/officeart/2008/layout/HorizontalMultiLevelHierarchy"/>
    <dgm:cxn modelId="{CF883EA5-2529-4C90-A4E8-0B9BC38717FC}" type="presOf" srcId="{DDBB9FF9-10D8-4114-9D40-9BD20A621306}" destId="{2F2AA0AC-F356-477E-8E8C-364CA6897AB8}" srcOrd="0" destOrd="0" presId="urn:microsoft.com/office/officeart/2008/layout/HorizontalMultiLevelHierarchy"/>
    <dgm:cxn modelId="{170662F3-4D08-48BE-9A5F-8E4C83A6E9D7}" type="presOf" srcId="{0C202D06-4ED6-4FBF-B0BF-63BCFA8AB514}" destId="{A5D1191E-B55C-4250-8FA3-6A7AE38FA23B}" srcOrd="0" destOrd="0" presId="urn:microsoft.com/office/officeart/2008/layout/HorizontalMultiLevelHierarchy"/>
    <dgm:cxn modelId="{F1364421-6BB7-4772-AC82-44038540C226}" type="presOf" srcId="{0C73E612-13FB-4293-8B6D-8678D9DAD192}" destId="{0D67716D-6FCA-4B53-9942-ACE0252F4344}" srcOrd="0" destOrd="0" presId="urn:microsoft.com/office/officeart/2008/layout/HorizontalMultiLevelHierarchy"/>
    <dgm:cxn modelId="{38C4B164-16E8-48B2-B068-4E2E65FA0E94}" type="presOf" srcId="{0C202D06-4ED6-4FBF-B0BF-63BCFA8AB514}" destId="{BCC6365C-3D88-4615-B57C-159B5C8C081C}" srcOrd="1" destOrd="0" presId="urn:microsoft.com/office/officeart/2008/layout/HorizontalMultiLevelHierarchy"/>
    <dgm:cxn modelId="{F8A6751F-040E-4C01-855B-5442890614D3}" type="presOf" srcId="{2AFCC0D0-C465-4130-B996-174CBC3574E1}" destId="{0C59D18B-2C68-4691-A103-D23F6AC2BD96}" srcOrd="0" destOrd="0" presId="urn:microsoft.com/office/officeart/2008/layout/HorizontalMultiLevelHierarchy"/>
    <dgm:cxn modelId="{2FBB2DAE-8992-4A95-AD28-8B02EF893627}" type="presOf" srcId="{4FAE6034-E3AA-41FD-81DC-22A29914CCEE}" destId="{9B180DA2-BA32-44F1-B092-71084A4D46B7}" srcOrd="0" destOrd="0" presId="urn:microsoft.com/office/officeart/2008/layout/HorizontalMultiLevelHierarchy"/>
    <dgm:cxn modelId="{0B4E6462-8A94-44F4-9455-14A69075C02E}" type="presOf" srcId="{CB22BAE0-DE4C-46E9-B2B9-E01E09A40172}" destId="{1FCC5BD7-64A7-4F35-ABD6-61F02D3400FA}" srcOrd="0" destOrd="0" presId="urn:microsoft.com/office/officeart/2008/layout/HorizontalMultiLevelHierarchy"/>
    <dgm:cxn modelId="{0312468C-39BF-4E6C-8834-65C7F5225813}" srcId="{4426592D-3E79-411C-8A1A-9B07C4446040}" destId="{6E1D1D7C-967A-4992-922A-A00CE1874F94}" srcOrd="1" destOrd="0" parTransId="{DDBB9FF9-10D8-4114-9D40-9BD20A621306}" sibTransId="{57DFF1E5-7B6D-4200-A586-89432EB0AF9E}"/>
    <dgm:cxn modelId="{5A827BCE-7757-474A-92FE-31DEE8F44A45}" type="presOf" srcId="{6E1D1D7C-967A-4992-922A-A00CE1874F94}" destId="{FF02E779-9460-4198-B628-F74B9CD43C57}" srcOrd="0" destOrd="0" presId="urn:microsoft.com/office/officeart/2008/layout/HorizontalMultiLevelHierarchy"/>
    <dgm:cxn modelId="{724D1A1B-9987-4B12-8ED6-5658E8282464}" type="presOf" srcId="{DDBB9FF9-10D8-4114-9D40-9BD20A621306}" destId="{4C96CC44-98D1-4263-97EA-5567AE78AFEF}" srcOrd="1" destOrd="0" presId="urn:microsoft.com/office/officeart/2008/layout/HorizontalMultiLevelHierarchy"/>
    <dgm:cxn modelId="{5424F2B3-3A10-44FF-BD26-6C89D79E58CB}" type="presOf" srcId="{6D7A2736-5605-4446-ADDF-7848128AAB92}" destId="{802CFB00-7B1F-4981-8648-E12113B75EC4}" srcOrd="1" destOrd="0" presId="urn:microsoft.com/office/officeart/2008/layout/HorizontalMultiLevelHierarchy"/>
    <dgm:cxn modelId="{089C5B1D-77B0-4DD7-9122-6C324C74D2F7}" type="presParOf" srcId="{2C6A5B74-9888-4005-8550-A360D3FE2CAB}" destId="{406A9122-208C-4451-BC8E-7C9B2F84239D}" srcOrd="0" destOrd="0" presId="urn:microsoft.com/office/officeart/2008/layout/HorizontalMultiLevelHierarchy"/>
    <dgm:cxn modelId="{24343537-91C1-4F2E-B002-4D4BC07D765D}" type="presParOf" srcId="{406A9122-208C-4451-BC8E-7C9B2F84239D}" destId="{A80701FF-1A5C-438E-AC53-2E9BABA5D8E8}" srcOrd="0" destOrd="0" presId="urn:microsoft.com/office/officeart/2008/layout/HorizontalMultiLevelHierarchy"/>
    <dgm:cxn modelId="{79E38C3D-5C40-4BC5-B51C-9853854ADADD}" type="presParOf" srcId="{406A9122-208C-4451-BC8E-7C9B2F84239D}" destId="{03812FEA-2C6E-4FFF-AF3D-8CD32714BA03}" srcOrd="1" destOrd="0" presId="urn:microsoft.com/office/officeart/2008/layout/HorizontalMultiLevelHierarchy"/>
    <dgm:cxn modelId="{B3B42FD4-C449-4E5A-825B-50032845A539}" type="presParOf" srcId="{03812FEA-2C6E-4FFF-AF3D-8CD32714BA03}" destId="{0C59D18B-2C68-4691-A103-D23F6AC2BD96}" srcOrd="0" destOrd="0" presId="urn:microsoft.com/office/officeart/2008/layout/HorizontalMultiLevelHierarchy"/>
    <dgm:cxn modelId="{096F5A03-4C02-4B47-86E4-85EEA92B0D24}" type="presParOf" srcId="{0C59D18B-2C68-4691-A103-D23F6AC2BD96}" destId="{74C99CB5-9899-48DF-80BC-5AFDF4C4B018}" srcOrd="0" destOrd="0" presId="urn:microsoft.com/office/officeart/2008/layout/HorizontalMultiLevelHierarchy"/>
    <dgm:cxn modelId="{2651647A-7AE6-466C-98F4-1693D37C56A5}" type="presParOf" srcId="{03812FEA-2C6E-4FFF-AF3D-8CD32714BA03}" destId="{B0E680A2-C33E-4FC4-8EDE-76978DBF3080}" srcOrd="1" destOrd="0" presId="urn:microsoft.com/office/officeart/2008/layout/HorizontalMultiLevelHierarchy"/>
    <dgm:cxn modelId="{14BA0CB4-0884-4F6E-B958-38714159682D}" type="presParOf" srcId="{B0E680A2-C33E-4FC4-8EDE-76978DBF3080}" destId="{44C62830-4409-4BB7-91A8-9B45E5B8525F}" srcOrd="0" destOrd="0" presId="urn:microsoft.com/office/officeart/2008/layout/HorizontalMultiLevelHierarchy"/>
    <dgm:cxn modelId="{8AE06EB1-01C5-4737-9A68-B77B30503D35}" type="presParOf" srcId="{B0E680A2-C33E-4FC4-8EDE-76978DBF3080}" destId="{40932D03-8401-4C40-8EFB-08AFF4A13886}" srcOrd="1" destOrd="0" presId="urn:microsoft.com/office/officeart/2008/layout/HorizontalMultiLevelHierarchy"/>
    <dgm:cxn modelId="{580FC37A-8E19-487F-BC9A-A84E2DB53559}" type="presParOf" srcId="{40932D03-8401-4C40-8EFB-08AFF4A13886}" destId="{A5D1191E-B55C-4250-8FA3-6A7AE38FA23B}" srcOrd="0" destOrd="0" presId="urn:microsoft.com/office/officeart/2008/layout/HorizontalMultiLevelHierarchy"/>
    <dgm:cxn modelId="{6AE91E68-8C7E-4E57-A8DE-9935FC99F404}" type="presParOf" srcId="{A5D1191E-B55C-4250-8FA3-6A7AE38FA23B}" destId="{BCC6365C-3D88-4615-B57C-159B5C8C081C}" srcOrd="0" destOrd="0" presId="urn:microsoft.com/office/officeart/2008/layout/HorizontalMultiLevelHierarchy"/>
    <dgm:cxn modelId="{EE385566-5927-4497-A65A-DA6865B995FD}" type="presParOf" srcId="{40932D03-8401-4C40-8EFB-08AFF4A13886}" destId="{5EB47D9A-BF1B-4506-ACF7-D8FDD95FE8DA}" srcOrd="1" destOrd="0" presId="urn:microsoft.com/office/officeart/2008/layout/HorizontalMultiLevelHierarchy"/>
    <dgm:cxn modelId="{3EC0CBFC-534E-4D60-94A3-9CD6D18BE861}" type="presParOf" srcId="{5EB47D9A-BF1B-4506-ACF7-D8FDD95FE8DA}" destId="{1FCC5BD7-64A7-4F35-ABD6-61F02D3400FA}" srcOrd="0" destOrd="0" presId="urn:microsoft.com/office/officeart/2008/layout/HorizontalMultiLevelHierarchy"/>
    <dgm:cxn modelId="{FC538258-13FA-4190-B517-E87AC36440E6}" type="presParOf" srcId="{5EB47D9A-BF1B-4506-ACF7-D8FDD95FE8DA}" destId="{4833F51D-6703-48BC-949C-158FD76D2B41}" srcOrd="1" destOrd="0" presId="urn:microsoft.com/office/officeart/2008/layout/HorizontalMultiLevelHierarchy"/>
    <dgm:cxn modelId="{00D9E8DF-33CC-465A-9561-BD14D3A2CDA4}" type="presParOf" srcId="{40932D03-8401-4C40-8EFB-08AFF4A13886}" destId="{CF04F48C-FB63-4E1A-95E2-0DAFAFA020AF}" srcOrd="2" destOrd="0" presId="urn:microsoft.com/office/officeart/2008/layout/HorizontalMultiLevelHierarchy"/>
    <dgm:cxn modelId="{544A7C4E-9716-43F8-B072-EC33DD9A1685}" type="presParOf" srcId="{CF04F48C-FB63-4E1A-95E2-0DAFAFA020AF}" destId="{B31825C0-B76A-4E41-BBD7-9E55335DF2BA}" srcOrd="0" destOrd="0" presId="urn:microsoft.com/office/officeart/2008/layout/HorizontalMultiLevelHierarchy"/>
    <dgm:cxn modelId="{A064E9EE-1A5C-46F3-9797-F049C6A143FD}" type="presParOf" srcId="{40932D03-8401-4C40-8EFB-08AFF4A13886}" destId="{0BDCF9DE-DBDD-4628-A553-8EE346FC5935}" srcOrd="3" destOrd="0" presId="urn:microsoft.com/office/officeart/2008/layout/HorizontalMultiLevelHierarchy"/>
    <dgm:cxn modelId="{6E4E35FB-6FFB-46E4-8649-AA13BEAF8CFC}" type="presParOf" srcId="{0BDCF9DE-DBDD-4628-A553-8EE346FC5935}" destId="{65CD5825-FECE-4404-ACD1-E79D098A36E3}" srcOrd="0" destOrd="0" presId="urn:microsoft.com/office/officeart/2008/layout/HorizontalMultiLevelHierarchy"/>
    <dgm:cxn modelId="{B4FB481C-7067-40A4-9CA0-0861195CA1B4}" type="presParOf" srcId="{0BDCF9DE-DBDD-4628-A553-8EE346FC5935}" destId="{E269755A-8A4F-4F46-B9B3-D054D9153C24}" srcOrd="1" destOrd="0" presId="urn:microsoft.com/office/officeart/2008/layout/HorizontalMultiLevelHierarchy"/>
    <dgm:cxn modelId="{7CC7BA42-60AD-4B63-8B49-A639D7519D01}" type="presParOf" srcId="{03812FEA-2C6E-4FFF-AF3D-8CD32714BA03}" destId="{2F2AA0AC-F356-477E-8E8C-364CA6897AB8}" srcOrd="2" destOrd="0" presId="urn:microsoft.com/office/officeart/2008/layout/HorizontalMultiLevelHierarchy"/>
    <dgm:cxn modelId="{F5C66C9B-105E-43A6-9275-9AF53CBAC576}" type="presParOf" srcId="{2F2AA0AC-F356-477E-8E8C-364CA6897AB8}" destId="{4C96CC44-98D1-4263-97EA-5567AE78AFEF}" srcOrd="0" destOrd="0" presId="urn:microsoft.com/office/officeart/2008/layout/HorizontalMultiLevelHierarchy"/>
    <dgm:cxn modelId="{BFCCED07-43CF-4F9F-A9AF-1AC131DCDC73}" type="presParOf" srcId="{03812FEA-2C6E-4FFF-AF3D-8CD32714BA03}" destId="{2D9004F7-F660-4782-A3C3-956C219CF7E5}" srcOrd="3" destOrd="0" presId="urn:microsoft.com/office/officeart/2008/layout/HorizontalMultiLevelHierarchy"/>
    <dgm:cxn modelId="{942D6A80-2780-40BE-B671-2AFAD9BD698E}" type="presParOf" srcId="{2D9004F7-F660-4782-A3C3-956C219CF7E5}" destId="{FF02E779-9460-4198-B628-F74B9CD43C57}" srcOrd="0" destOrd="0" presId="urn:microsoft.com/office/officeart/2008/layout/HorizontalMultiLevelHierarchy"/>
    <dgm:cxn modelId="{F7BA7262-2274-4304-99BE-8456707E5DA4}" type="presParOf" srcId="{2D9004F7-F660-4782-A3C3-956C219CF7E5}" destId="{EAE56CA1-29C0-495A-9BC6-5312B8AA4403}" srcOrd="1" destOrd="0" presId="urn:microsoft.com/office/officeart/2008/layout/HorizontalMultiLevelHierarchy"/>
    <dgm:cxn modelId="{23400CCB-44B4-4A14-A53E-0197C3590A6C}" type="presParOf" srcId="{EAE56CA1-29C0-495A-9BC6-5312B8AA4403}" destId="{6F6A61DE-7E36-423D-91C9-F01E8A7BFC47}" srcOrd="0" destOrd="0" presId="urn:microsoft.com/office/officeart/2008/layout/HorizontalMultiLevelHierarchy"/>
    <dgm:cxn modelId="{DEF51516-F085-47B3-9309-880AB0BD1C60}" type="presParOf" srcId="{6F6A61DE-7E36-423D-91C9-F01E8A7BFC47}" destId="{50EB0304-E24A-4AEC-BE70-54F081D2127A}" srcOrd="0" destOrd="0" presId="urn:microsoft.com/office/officeart/2008/layout/HorizontalMultiLevelHierarchy"/>
    <dgm:cxn modelId="{6D3527E5-9437-42E0-AD07-5427AF9A8703}" type="presParOf" srcId="{EAE56CA1-29C0-495A-9BC6-5312B8AA4403}" destId="{B2E31DB4-BB02-4EE5-893F-314D6A222906}" srcOrd="1" destOrd="0" presId="urn:microsoft.com/office/officeart/2008/layout/HorizontalMultiLevelHierarchy"/>
    <dgm:cxn modelId="{FEF4537E-DF10-457E-8C34-5C8CB20FBFE2}" type="presParOf" srcId="{B2E31DB4-BB02-4EE5-893F-314D6A222906}" destId="{0D67716D-6FCA-4B53-9942-ACE0252F4344}" srcOrd="0" destOrd="0" presId="urn:microsoft.com/office/officeart/2008/layout/HorizontalMultiLevelHierarchy"/>
    <dgm:cxn modelId="{FC04972A-12F6-4323-B95F-5321F4315AF4}" type="presParOf" srcId="{B2E31DB4-BB02-4EE5-893F-314D6A222906}" destId="{F6D83050-4A58-438D-8355-044FA0BC186A}" srcOrd="1" destOrd="0" presId="urn:microsoft.com/office/officeart/2008/layout/HorizontalMultiLevelHierarchy"/>
    <dgm:cxn modelId="{3AFAB68C-9702-44DE-8097-1D83377FD7AF}" type="presParOf" srcId="{EAE56CA1-29C0-495A-9BC6-5312B8AA4403}" destId="{1429DCA7-8B6B-4531-A2A1-62432F283143}" srcOrd="2" destOrd="0" presId="urn:microsoft.com/office/officeart/2008/layout/HorizontalMultiLevelHierarchy"/>
    <dgm:cxn modelId="{A74C12B7-1BE9-43F9-B202-85D7F41F9B65}" type="presParOf" srcId="{1429DCA7-8B6B-4531-A2A1-62432F283143}" destId="{802CFB00-7B1F-4981-8648-E12113B75EC4}" srcOrd="0" destOrd="0" presId="urn:microsoft.com/office/officeart/2008/layout/HorizontalMultiLevelHierarchy"/>
    <dgm:cxn modelId="{D259D637-8F82-4E6B-9481-659AE6E5A0DF}" type="presParOf" srcId="{EAE56CA1-29C0-495A-9BC6-5312B8AA4403}" destId="{BA01992D-4966-4EE2-97B5-4DCCB4E80D48}" srcOrd="3" destOrd="0" presId="urn:microsoft.com/office/officeart/2008/layout/HorizontalMultiLevelHierarchy"/>
    <dgm:cxn modelId="{8B6C2074-734D-4407-BF33-B1B2CB6DB4C0}" type="presParOf" srcId="{BA01992D-4966-4EE2-97B5-4DCCB4E80D48}" destId="{9B180DA2-BA32-44F1-B092-71084A4D46B7}" srcOrd="0" destOrd="0" presId="urn:microsoft.com/office/officeart/2008/layout/HorizontalMultiLevelHierarchy"/>
    <dgm:cxn modelId="{E237117C-A3A7-4C32-8DAA-D8D9758036A8}" type="presParOf" srcId="{BA01992D-4966-4EE2-97B5-4DCCB4E80D48}" destId="{8B8394C9-4C2A-42D3-8419-36069DB554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56C4FE-9441-4E4A-BB09-3221B26A5B22}" type="doc">
      <dgm:prSet loTypeId="urn:microsoft.com/office/officeart/2005/8/layout/process1" loCatId="process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hr-HR"/>
        </a:p>
      </dgm:t>
    </dgm:pt>
    <dgm:pt modelId="{5A8DBB78-41CA-427E-A6F9-2025C39E8B4A}">
      <dgm:prSet/>
      <dgm:spPr/>
      <dgm:t>
        <a:bodyPr/>
        <a:lstStyle/>
        <a:p>
          <a:pPr rtl="0"/>
          <a:r>
            <a:rPr lang="hr-HR" dirty="0" smtClean="0"/>
            <a:t>Termička obrada</a:t>
          </a:r>
        </a:p>
        <a:p>
          <a:pPr rtl="0"/>
          <a:r>
            <a:rPr lang="hr-HR" dirty="0" smtClean="0"/>
            <a:t>staklene ambalaže  </a:t>
          </a:r>
          <a:endParaRPr lang="hr-HR" dirty="0"/>
        </a:p>
      </dgm:t>
    </dgm:pt>
    <dgm:pt modelId="{E858443A-3232-4003-B017-41DEFCBC0922}" type="parTrans" cxnId="{FF0A0042-7376-469D-855E-CAB737D6E23A}">
      <dgm:prSet/>
      <dgm:spPr/>
      <dgm:t>
        <a:bodyPr/>
        <a:lstStyle/>
        <a:p>
          <a:endParaRPr lang="hr-HR"/>
        </a:p>
      </dgm:t>
    </dgm:pt>
    <dgm:pt modelId="{E8F334FD-8386-4259-A0FB-B9D21384744A}" type="sibTrans" cxnId="{FF0A0042-7376-469D-855E-CAB737D6E23A}">
      <dgm:prSet/>
      <dgm:spPr/>
      <dgm:t>
        <a:bodyPr/>
        <a:lstStyle/>
        <a:p>
          <a:endParaRPr lang="hr-HR"/>
        </a:p>
      </dgm:t>
    </dgm:pt>
    <dgm:pt modelId="{2D2D9088-3F03-4755-AD58-048BDEB716CE}">
      <dgm:prSet/>
      <dgm:spPr/>
      <dgm:t>
        <a:bodyPr/>
        <a:lstStyle/>
        <a:p>
          <a:pPr rtl="0"/>
          <a:r>
            <a:rPr lang="hr-HR" dirty="0" smtClean="0"/>
            <a:t>Povećanje otpornosti staklene ambalaže</a:t>
          </a:r>
          <a:endParaRPr lang="hr-HR" dirty="0"/>
        </a:p>
      </dgm:t>
    </dgm:pt>
    <dgm:pt modelId="{747C162A-D0DA-4BB9-9CFA-53F788FAA1C4}" type="parTrans" cxnId="{D720CA87-3AAA-4F94-99F2-4B9193BE3C1F}">
      <dgm:prSet/>
      <dgm:spPr/>
      <dgm:t>
        <a:bodyPr/>
        <a:lstStyle/>
        <a:p>
          <a:endParaRPr lang="hr-HR"/>
        </a:p>
      </dgm:t>
    </dgm:pt>
    <dgm:pt modelId="{29EF8D96-3169-4490-B50E-E070FF7858CF}" type="sibTrans" cxnId="{D720CA87-3AAA-4F94-99F2-4B9193BE3C1F}">
      <dgm:prSet/>
      <dgm:spPr/>
      <dgm:t>
        <a:bodyPr/>
        <a:lstStyle/>
        <a:p>
          <a:endParaRPr lang="hr-HR"/>
        </a:p>
      </dgm:t>
    </dgm:pt>
    <dgm:pt modelId="{3A6CE48D-1EDA-4A81-A76D-D94A502A0877}">
      <dgm:prSet/>
      <dgm:spPr/>
      <dgm:t>
        <a:bodyPr/>
        <a:lstStyle/>
        <a:p>
          <a:pPr rtl="0"/>
          <a:r>
            <a:rPr lang="hr-HR" smtClean="0"/>
            <a:t>Smanjenje mase stakla za 30%</a:t>
          </a:r>
          <a:endParaRPr lang="hr-HR"/>
        </a:p>
      </dgm:t>
    </dgm:pt>
    <dgm:pt modelId="{1E047B3D-2FA5-43CA-B254-027DBC8D4115}" type="parTrans" cxnId="{E69EEE73-2B1B-47D9-933C-DE2BDE3BFF3C}">
      <dgm:prSet/>
      <dgm:spPr/>
      <dgm:t>
        <a:bodyPr/>
        <a:lstStyle/>
        <a:p>
          <a:endParaRPr lang="hr-HR"/>
        </a:p>
      </dgm:t>
    </dgm:pt>
    <dgm:pt modelId="{53F43B7B-BF9F-4684-951E-3C38A935E458}" type="sibTrans" cxnId="{E69EEE73-2B1B-47D9-933C-DE2BDE3BFF3C}">
      <dgm:prSet/>
      <dgm:spPr/>
      <dgm:t>
        <a:bodyPr/>
        <a:lstStyle/>
        <a:p>
          <a:endParaRPr lang="hr-HR"/>
        </a:p>
      </dgm:t>
    </dgm:pt>
    <dgm:pt modelId="{C3A3145F-096F-4CFF-9D02-66847D1D8459}" type="pres">
      <dgm:prSet presAssocID="{AB56C4FE-9441-4E4A-BB09-3221B26A5B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D218A2-7DCB-4173-9C32-B034AC409A81}" type="pres">
      <dgm:prSet presAssocID="{5A8DBB78-41CA-427E-A6F9-2025C39E8B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3E3602-DB28-4C64-8884-9B1FA00AFFF0}" type="pres">
      <dgm:prSet presAssocID="{E8F334FD-8386-4259-A0FB-B9D21384744A}" presName="sibTrans" presStyleLbl="sibTrans2D1" presStyleIdx="0" presStyleCnt="2"/>
      <dgm:spPr/>
      <dgm:t>
        <a:bodyPr/>
        <a:lstStyle/>
        <a:p>
          <a:endParaRPr lang="hr-HR"/>
        </a:p>
      </dgm:t>
    </dgm:pt>
    <dgm:pt modelId="{7F59BBB7-3F12-4795-ADD4-00645CA0773B}" type="pres">
      <dgm:prSet presAssocID="{E8F334FD-8386-4259-A0FB-B9D21384744A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52F0A3F3-DB8F-48A6-A573-53FD3C9B2F88}" type="pres">
      <dgm:prSet presAssocID="{2D2D9088-3F03-4755-AD58-048BDEB716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DF61CA-D532-4983-A8DB-CE8B9B15749A}" type="pres">
      <dgm:prSet presAssocID="{29EF8D96-3169-4490-B50E-E070FF7858CF}" presName="sibTrans" presStyleLbl="sibTrans2D1" presStyleIdx="1" presStyleCnt="2"/>
      <dgm:spPr/>
      <dgm:t>
        <a:bodyPr/>
        <a:lstStyle/>
        <a:p>
          <a:endParaRPr lang="hr-HR"/>
        </a:p>
      </dgm:t>
    </dgm:pt>
    <dgm:pt modelId="{C8BB96EC-5310-4DDE-9F18-0245FE69282A}" type="pres">
      <dgm:prSet presAssocID="{29EF8D96-3169-4490-B50E-E070FF7858CF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06B27B5D-D52B-4076-AF53-49ADD670E5CD}" type="pres">
      <dgm:prSet presAssocID="{3A6CE48D-1EDA-4A81-A76D-D94A502A08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7E5AD69-43A9-47DB-B0E1-343343C01A26}" type="presOf" srcId="{E8F334FD-8386-4259-A0FB-B9D21384744A}" destId="{0C3E3602-DB28-4C64-8884-9B1FA00AFFF0}" srcOrd="0" destOrd="0" presId="urn:microsoft.com/office/officeart/2005/8/layout/process1"/>
    <dgm:cxn modelId="{D720CA87-3AAA-4F94-99F2-4B9193BE3C1F}" srcId="{AB56C4FE-9441-4E4A-BB09-3221B26A5B22}" destId="{2D2D9088-3F03-4755-AD58-048BDEB716CE}" srcOrd="1" destOrd="0" parTransId="{747C162A-D0DA-4BB9-9CFA-53F788FAA1C4}" sibTransId="{29EF8D96-3169-4490-B50E-E070FF7858CF}"/>
    <dgm:cxn modelId="{DC83ED27-0B33-489C-84FE-1C3A5FB19953}" type="presOf" srcId="{2D2D9088-3F03-4755-AD58-048BDEB716CE}" destId="{52F0A3F3-DB8F-48A6-A573-53FD3C9B2F88}" srcOrd="0" destOrd="0" presId="urn:microsoft.com/office/officeart/2005/8/layout/process1"/>
    <dgm:cxn modelId="{FF0A0042-7376-469D-855E-CAB737D6E23A}" srcId="{AB56C4FE-9441-4E4A-BB09-3221B26A5B22}" destId="{5A8DBB78-41CA-427E-A6F9-2025C39E8B4A}" srcOrd="0" destOrd="0" parTransId="{E858443A-3232-4003-B017-41DEFCBC0922}" sibTransId="{E8F334FD-8386-4259-A0FB-B9D21384744A}"/>
    <dgm:cxn modelId="{7980EB94-C85D-47F7-82A0-F48C3644A4DC}" type="presOf" srcId="{29EF8D96-3169-4490-B50E-E070FF7858CF}" destId="{4BDF61CA-D532-4983-A8DB-CE8B9B15749A}" srcOrd="0" destOrd="0" presId="urn:microsoft.com/office/officeart/2005/8/layout/process1"/>
    <dgm:cxn modelId="{42B87342-157F-4C4F-BAE2-B97D2A66BC1A}" type="presOf" srcId="{E8F334FD-8386-4259-A0FB-B9D21384744A}" destId="{7F59BBB7-3F12-4795-ADD4-00645CA0773B}" srcOrd="1" destOrd="0" presId="urn:microsoft.com/office/officeart/2005/8/layout/process1"/>
    <dgm:cxn modelId="{AC6D13AC-0E40-4D14-864C-227FB0BE9B43}" type="presOf" srcId="{5A8DBB78-41CA-427E-A6F9-2025C39E8B4A}" destId="{49D218A2-7DCB-4173-9C32-B034AC409A81}" srcOrd="0" destOrd="0" presId="urn:microsoft.com/office/officeart/2005/8/layout/process1"/>
    <dgm:cxn modelId="{7DF8B925-235A-4F4A-82A3-5446D6E2DD6A}" type="presOf" srcId="{AB56C4FE-9441-4E4A-BB09-3221B26A5B22}" destId="{C3A3145F-096F-4CFF-9D02-66847D1D8459}" srcOrd="0" destOrd="0" presId="urn:microsoft.com/office/officeart/2005/8/layout/process1"/>
    <dgm:cxn modelId="{D29BCAE6-17F3-44A4-AB17-C69479BD885F}" type="presOf" srcId="{29EF8D96-3169-4490-B50E-E070FF7858CF}" destId="{C8BB96EC-5310-4DDE-9F18-0245FE69282A}" srcOrd="1" destOrd="0" presId="urn:microsoft.com/office/officeart/2005/8/layout/process1"/>
    <dgm:cxn modelId="{D59378AB-9065-47D1-87DE-A961F6CBED73}" type="presOf" srcId="{3A6CE48D-1EDA-4A81-A76D-D94A502A0877}" destId="{06B27B5D-D52B-4076-AF53-49ADD670E5CD}" srcOrd="0" destOrd="0" presId="urn:microsoft.com/office/officeart/2005/8/layout/process1"/>
    <dgm:cxn modelId="{E69EEE73-2B1B-47D9-933C-DE2BDE3BFF3C}" srcId="{AB56C4FE-9441-4E4A-BB09-3221B26A5B22}" destId="{3A6CE48D-1EDA-4A81-A76D-D94A502A0877}" srcOrd="2" destOrd="0" parTransId="{1E047B3D-2FA5-43CA-B254-027DBC8D4115}" sibTransId="{53F43B7B-BF9F-4684-951E-3C38A935E458}"/>
    <dgm:cxn modelId="{01129832-494A-49B3-A5EB-131280593877}" type="presParOf" srcId="{C3A3145F-096F-4CFF-9D02-66847D1D8459}" destId="{49D218A2-7DCB-4173-9C32-B034AC409A81}" srcOrd="0" destOrd="0" presId="urn:microsoft.com/office/officeart/2005/8/layout/process1"/>
    <dgm:cxn modelId="{E761A89F-9FA0-43A0-867D-371B126FF6B0}" type="presParOf" srcId="{C3A3145F-096F-4CFF-9D02-66847D1D8459}" destId="{0C3E3602-DB28-4C64-8884-9B1FA00AFFF0}" srcOrd="1" destOrd="0" presId="urn:microsoft.com/office/officeart/2005/8/layout/process1"/>
    <dgm:cxn modelId="{E8D064CF-EE4B-420D-B87E-861D7CC38894}" type="presParOf" srcId="{0C3E3602-DB28-4C64-8884-9B1FA00AFFF0}" destId="{7F59BBB7-3F12-4795-ADD4-00645CA0773B}" srcOrd="0" destOrd="0" presId="urn:microsoft.com/office/officeart/2005/8/layout/process1"/>
    <dgm:cxn modelId="{94094D8E-3436-4A53-AD63-F7036842F1D1}" type="presParOf" srcId="{C3A3145F-096F-4CFF-9D02-66847D1D8459}" destId="{52F0A3F3-DB8F-48A6-A573-53FD3C9B2F88}" srcOrd="2" destOrd="0" presId="urn:microsoft.com/office/officeart/2005/8/layout/process1"/>
    <dgm:cxn modelId="{6F8621B7-6E81-4B8E-92FC-39F58F071FB6}" type="presParOf" srcId="{C3A3145F-096F-4CFF-9D02-66847D1D8459}" destId="{4BDF61CA-D532-4983-A8DB-CE8B9B15749A}" srcOrd="3" destOrd="0" presId="urn:microsoft.com/office/officeart/2005/8/layout/process1"/>
    <dgm:cxn modelId="{47B03B93-7A59-4986-B4D3-A613170E7337}" type="presParOf" srcId="{4BDF61CA-D532-4983-A8DB-CE8B9B15749A}" destId="{C8BB96EC-5310-4DDE-9F18-0245FE69282A}" srcOrd="0" destOrd="0" presId="urn:microsoft.com/office/officeart/2005/8/layout/process1"/>
    <dgm:cxn modelId="{5A3CDD41-7D5A-452D-88B3-D3EE89EF8E5F}" type="presParOf" srcId="{C3A3145F-096F-4CFF-9D02-66847D1D8459}" destId="{06B27B5D-D52B-4076-AF53-49ADD670E5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16F9C0-67FE-426C-96A0-94FAC701AC5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DF647D-17E5-4BF4-A1D4-608F179A2C3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6A4583-7535-49C9-864A-DA984641E340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D3F0F-A9F2-4BEA-B7C1-75417B92324F}" type="slidenum">
              <a:rPr lang="de-CH" smtClean="0"/>
              <a:pPr/>
              <a:t>3</a:t>
            </a:fld>
            <a:endParaRPr lang="de-CH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 descr="Vetropack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7196138" y="6323013"/>
            <a:ext cx="17732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249238"/>
            <a:ext cx="8286750" cy="1125537"/>
          </a:xfrm>
          <a:extLst>
            <a:ext uri="{91240B29-F687-4F45-9708-019B960494DF}"/>
          </a:extLst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700" y="1803400"/>
            <a:ext cx="6400800" cy="762000"/>
          </a:xfrm>
          <a:extLst>
            <a:ext uri="{91240B29-F687-4F45-9708-019B960494DF}"/>
          </a:extLst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1"/>
            </a:lvl1pPr>
          </a:lstStyle>
          <a:p>
            <a:pPr lvl="0"/>
            <a:r>
              <a:rPr lang="hr-HR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22F8C798-0F22-4F0F-B16B-356753AABF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415925"/>
            <a:ext cx="2071687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415925"/>
            <a:ext cx="6062663" cy="575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13ACF041-3C9F-4047-8A23-79D5910F44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7597775" y="6407150"/>
            <a:ext cx="1371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249238"/>
            <a:ext cx="8286750" cy="1125537"/>
          </a:xfrm>
        </p:spPr>
        <p:txBody>
          <a:bodyPr anchor="b"/>
          <a:lstStyle>
            <a:lvl1pPr algn="l">
              <a:lnSpc>
                <a:spcPts val="3500"/>
              </a:lnSpc>
              <a:spcAft>
                <a:spcPts val="0"/>
              </a:spcAft>
              <a:defRPr sz="3200"/>
            </a:lvl1pPr>
          </a:lstStyle>
          <a:p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1803400"/>
            <a:ext cx="6400800" cy="762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15925"/>
            <a:ext cx="8286750" cy="962025"/>
          </a:xfrm>
        </p:spPr>
        <p:txBody>
          <a:bodyPr/>
          <a:lstStyle>
            <a:lvl1pPr algn="l">
              <a:defRPr sz="3200" b="1" cap="none" baseline="0"/>
            </a:lvl1pPr>
          </a:lstStyle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646238"/>
            <a:ext cx="8286750" cy="17827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6238"/>
            <a:ext cx="4067175" cy="452596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13275" y="1646238"/>
            <a:ext cx="4067175" cy="452596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1993900" y="2889250"/>
            <a:ext cx="5156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9636D279-E8A0-4959-896B-389D5EF14A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48AAF5A1-6A3D-4F7F-A035-FA1EACEFE8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646238"/>
            <a:ext cx="40671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646238"/>
            <a:ext cx="40671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53ED771F-D981-4E48-AAA6-472045DD43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1930DEAD-92C6-4D91-8388-98AFF0DE6E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DE9F41E4-DF12-404F-8191-505E8E9FFA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4F5779B9-EE79-423B-92EF-DD6302D5C8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461CF6C5-C3B3-4B44-B1DB-2B802A62D9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A3EF612F-1E78-40D0-B488-BA63B6E682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9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415925"/>
            <a:ext cx="8286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646238"/>
            <a:ext cx="82867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pic>
        <p:nvPicPr>
          <p:cNvPr id="1028" name="Logo" descr="Vetropack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 bwMode="gray">
          <a:xfrm>
            <a:off x="7196138" y="6323013"/>
            <a:ext cx="17732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3850" y="6381750"/>
            <a:ext cx="1300163" cy="303213"/>
          </a:xfrm>
          <a:prstGeom prst="rect">
            <a:avLst/>
          </a:prstGeom>
        </p:spPr>
        <p:txBody>
          <a:bodyPr/>
          <a:lstStyle>
            <a:lvl1pPr>
              <a:defRPr sz="1500" dirty="0" smtClean="0"/>
            </a:lvl1pPr>
          </a:lstStyle>
          <a:p>
            <a:pPr>
              <a:defRPr/>
            </a:pPr>
            <a:r>
              <a:rPr lang="hr-HR"/>
              <a:t>|  Slajd </a:t>
            </a:r>
            <a:fld id="{E28297ED-AA9E-4B0E-A623-3D2E74A759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1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ts val="12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3525" algn="l" rtl="0" eaLnBrk="0" fontAlgn="base" hangingPunct="0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9875" algn="l" rtl="0" eaLnBrk="0" fontAlgn="base" hangingPunct="0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073150" indent="-265113" algn="l" rtl="0" eaLnBrk="0" fontAlgn="base" hangingPunct="0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344613" indent="-269875" algn="l" rtl="0" eaLnBrk="0" fontAlgn="base" hangingPunct="0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18018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2590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27162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1734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415925"/>
            <a:ext cx="8286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3700" y="1646238"/>
            <a:ext cx="82867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" name="Copyright"/>
          <p:cNvSpPr txBox="1"/>
          <p:nvPr userDrawn="1"/>
        </p:nvSpPr>
        <p:spPr>
          <a:xfrm>
            <a:off x="214313" y="6559550"/>
            <a:ext cx="449262" cy="134938"/>
          </a:xfrm>
          <a:prstGeom prst="rect">
            <a:avLst/>
          </a:prstGeom>
          <a:noFill/>
        </p:spPr>
        <p:txBody>
          <a:bodyPr wrap="none" lIns="36000" tIns="36000" rIns="36000" bIns="36000" anchor="b">
            <a:spAutoFit/>
          </a:bodyPr>
          <a:lstStyle/>
          <a:p>
            <a:pPr fontAlgn="auto">
              <a:defRPr/>
            </a:pPr>
            <a:r>
              <a:rPr lang="en-GB" sz="400">
                <a:solidFill>
                  <a:srgbClr val="000000"/>
                </a:solidFill>
                <a:latin typeface="Arial"/>
                <a:cs typeface="Arial" pitchFamily="34" charset="0"/>
              </a:rPr>
              <a:t>© VETROPACK</a:t>
            </a:r>
            <a:endParaRPr lang="en-GB" sz="4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>
            <p:custDataLst>
              <p:tags r:id="rId10"/>
            </p:custDataLst>
          </p:nvPr>
        </p:nvSpPr>
        <p:spPr>
          <a:xfrm>
            <a:off x="622300" y="6559550"/>
            <a:ext cx="307975" cy="134938"/>
          </a:xfrm>
          <a:prstGeom prst="rect">
            <a:avLst/>
          </a:prstGeom>
          <a:noFill/>
        </p:spPr>
        <p:txBody>
          <a:bodyPr wrap="none" lIns="36000" tIns="36000" rIns="36000" bIns="36000" anchor="b">
            <a:spAutoFit/>
          </a:bodyPr>
          <a:lstStyle/>
          <a:p>
            <a:pPr fontAlgn="auto">
              <a:defRPr/>
            </a:pPr>
            <a:r>
              <a:rPr lang="en-GB" sz="400">
                <a:solidFill>
                  <a:srgbClr val="000000"/>
                </a:solidFill>
                <a:latin typeface="Arial"/>
                <a:cs typeface="Arial" pitchFamily="34" charset="0"/>
              </a:rPr>
              <a:t>|  Slide </a:t>
            </a:r>
            <a:fld id="{DF44CB1F-5453-4E04-9C06-01D84F1892FA}" type="slidenum">
              <a:rPr lang="en-GB" sz="400">
                <a:solidFill>
                  <a:srgbClr val="000000"/>
                </a:solidFill>
                <a:latin typeface="Arial"/>
                <a:cs typeface="Arial" pitchFamily="34" charset="0"/>
              </a:rPr>
              <a:pPr fontAlgn="auto">
                <a:defRPr/>
              </a:pPr>
              <a:t>‹#›</a:t>
            </a:fld>
            <a:endParaRPr lang="en-GB" sz="400" dirty="0" err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FooterBox4"/>
          <p:cNvSpPr txBox="1"/>
          <p:nvPr userDrawn="1">
            <p:custDataLst>
              <p:tags r:id="rId11"/>
            </p:custDataLst>
          </p:nvPr>
        </p:nvSpPr>
        <p:spPr>
          <a:xfrm>
            <a:off x="214313" y="6492875"/>
            <a:ext cx="693737" cy="134938"/>
          </a:xfrm>
          <a:prstGeom prst="rect">
            <a:avLst/>
          </a:prstGeom>
          <a:noFill/>
        </p:spPr>
        <p:txBody>
          <a:bodyPr wrap="none" lIns="36000" tIns="36000" rIns="36000" bIns="36000" anchor="b">
            <a:spAutoFit/>
          </a:bodyPr>
          <a:lstStyle/>
          <a:p>
            <a:pPr fontAlgn="auto">
              <a:defRPr/>
            </a:pPr>
            <a:r>
              <a:rPr lang="en-GB" sz="400" dirty="0">
                <a:solidFill>
                  <a:srgbClr val="000000"/>
                </a:solidFill>
                <a:latin typeface="Arial"/>
                <a:cs typeface="Arial" pitchFamily="34" charset="0"/>
              </a:rPr>
              <a:t>VC - Production Technique</a:t>
            </a:r>
          </a:p>
        </p:txBody>
      </p:sp>
      <p:sp>
        <p:nvSpPr>
          <p:cNvPr id="8" name="FooterBox3"/>
          <p:cNvSpPr txBox="1"/>
          <p:nvPr userDrawn="1">
            <p:custDataLst>
              <p:tags r:id="rId12"/>
            </p:custDataLst>
          </p:nvPr>
        </p:nvSpPr>
        <p:spPr>
          <a:xfrm>
            <a:off x="214313" y="6426200"/>
            <a:ext cx="471487" cy="134938"/>
          </a:xfrm>
          <a:prstGeom prst="rect">
            <a:avLst/>
          </a:prstGeom>
          <a:noFill/>
        </p:spPr>
        <p:txBody>
          <a:bodyPr wrap="none" lIns="36000" tIns="36000" rIns="36000" bIns="36000" anchor="b">
            <a:spAutoFit/>
          </a:bodyPr>
          <a:lstStyle/>
          <a:p>
            <a:pPr fontAlgn="auto">
              <a:defRPr/>
            </a:pPr>
            <a:r>
              <a:rPr lang="en-GB" sz="400" dirty="0">
                <a:solidFill>
                  <a:srgbClr val="000000"/>
                </a:solidFill>
                <a:latin typeface="Arial"/>
                <a:cs typeface="Arial" pitchFamily="34" charset="0"/>
              </a:rPr>
              <a:t>Dubravko Stuhne</a:t>
            </a:r>
          </a:p>
        </p:txBody>
      </p:sp>
      <p:sp>
        <p:nvSpPr>
          <p:cNvPr id="9" name="FooterBox2"/>
          <p:cNvSpPr txBox="1"/>
          <p:nvPr userDrawn="1">
            <p:custDataLst>
              <p:tags r:id="rId13"/>
            </p:custDataLst>
          </p:nvPr>
        </p:nvSpPr>
        <p:spPr>
          <a:xfrm>
            <a:off x="214313" y="6359525"/>
            <a:ext cx="331787" cy="134938"/>
          </a:xfrm>
          <a:prstGeom prst="rect">
            <a:avLst/>
          </a:prstGeom>
          <a:noFill/>
        </p:spPr>
        <p:txBody>
          <a:bodyPr wrap="none" lIns="36000" tIns="36000" rIns="36000" bIns="36000" anchor="b">
            <a:spAutoFit/>
          </a:bodyPr>
          <a:lstStyle/>
          <a:p>
            <a:pPr fontAlgn="auto">
              <a:defRPr/>
            </a:pPr>
            <a:r>
              <a:rPr lang="en-GB" sz="400" dirty="0">
                <a:solidFill>
                  <a:srgbClr val="000000"/>
                </a:solidFill>
                <a:latin typeface="Arial"/>
                <a:cs typeface="Arial" pitchFamily="34" charset="0"/>
              </a:rPr>
              <a:t>20.11.2014</a:t>
            </a:r>
          </a:p>
        </p:txBody>
      </p:sp>
      <p:sp>
        <p:nvSpPr>
          <p:cNvPr id="10" name="FooterBox1"/>
          <p:cNvSpPr txBox="1"/>
          <p:nvPr userDrawn="1">
            <p:custDataLst>
              <p:tags r:id="rId14"/>
            </p:custDataLst>
          </p:nvPr>
        </p:nvSpPr>
        <p:spPr>
          <a:xfrm>
            <a:off x="214313" y="6224588"/>
            <a:ext cx="825500" cy="196850"/>
          </a:xfrm>
          <a:prstGeom prst="rect">
            <a:avLst/>
          </a:prstGeom>
          <a:noFill/>
        </p:spPr>
        <p:txBody>
          <a:bodyPr wrap="none" lIns="36000" tIns="36000" rIns="36000" bIns="36000" anchor="b">
            <a:spAutoFit/>
          </a:bodyPr>
          <a:lstStyle/>
          <a:p>
            <a:pPr fontAlgn="auto">
              <a:defRPr/>
            </a:pPr>
            <a:r>
              <a:rPr lang="en-GB" sz="800">
                <a:solidFill>
                  <a:srgbClr val="000000"/>
                </a:solidFill>
                <a:latin typeface="Arial"/>
                <a:cs typeface="Arial" pitchFamily="34" charset="0"/>
              </a:rPr>
              <a:t>CONFIDENTIAL</a:t>
            </a:r>
            <a:endParaRPr lang="en-GB" sz="8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3322" name="Logo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 bwMode="gray">
          <a:xfrm>
            <a:off x="7597775" y="6407150"/>
            <a:ext cx="1371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7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ts val="35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3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04863" indent="-268288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74738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43025" indent="-268288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mtClean="0">
                <a:solidFill>
                  <a:srgbClr val="000000"/>
                </a:solidFill>
              </a:rPr>
              <a:t>|  Slajd </a:t>
            </a:r>
            <a:fld id="{01E5E4A8-A547-4605-9C57-5F59FF213FF1}" type="slidenum">
              <a:rPr lang="sr-Latn-CS" smtClean="0">
                <a:solidFill>
                  <a:srgbClr val="000000"/>
                </a:solidFill>
              </a:rPr>
              <a:pPr/>
              <a:t>1</a:t>
            </a:fld>
            <a:endParaRPr lang="hr-HR" smtClean="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8286750" cy="10795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Staklena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ambalaža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trendovi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održivost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vi-VN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5254625"/>
            <a:ext cx="82867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000" tIns="36000" rIns="36000" bIns="36000"/>
          <a:lstStyle>
            <a:lvl1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ts val="3500"/>
              </a:lnSpc>
              <a:spcBef>
                <a:spcPct val="0"/>
              </a:spcBef>
              <a:spcAft>
                <a:spcPts val="80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endParaRPr lang="hr-HR" sz="2000" kern="0" dirty="0" smtClean="0">
              <a:latin typeface="+mn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hr-HR" sz="1800" kern="0" dirty="0" smtClean="0">
                <a:latin typeface="+mn-lt"/>
              </a:rPr>
              <a:t>Vetropack Straža tvornica stakla d.d.</a:t>
            </a:r>
            <a:endParaRPr lang="vi-VN" sz="1800" kern="0" dirty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hr-HR" kern="0" dirty="0" smtClean="0"/>
              <a:t/>
            </a:r>
            <a:br>
              <a:rPr lang="hr-HR" kern="0" dirty="0" smtClean="0"/>
            </a:br>
            <a:r>
              <a:rPr lang="hr-HR" kern="0" dirty="0" smtClean="0"/>
              <a:t/>
            </a:r>
            <a:br>
              <a:rPr lang="hr-HR" kern="0" dirty="0" smtClean="0"/>
            </a:br>
            <a:r>
              <a:rPr lang="hr-HR" kern="0" dirty="0" smtClean="0"/>
              <a:t/>
            </a:r>
            <a:br>
              <a:rPr lang="hr-HR" kern="0" dirty="0" smtClean="0"/>
            </a:br>
            <a:r>
              <a:rPr lang="hr-HR" kern="0" dirty="0" smtClean="0"/>
              <a:t/>
            </a:r>
            <a:br>
              <a:rPr lang="hr-HR" kern="0" dirty="0" smtClean="0"/>
            </a:br>
            <a:r>
              <a:rPr lang="hr-HR" kern="0" dirty="0" smtClean="0"/>
              <a:t/>
            </a:r>
            <a:br>
              <a:rPr lang="hr-HR" kern="0" dirty="0" smtClean="0"/>
            </a:br>
            <a:r>
              <a:rPr lang="hr-HR" kern="0" dirty="0" smtClean="0"/>
              <a:t/>
            </a:r>
            <a:br>
              <a:rPr lang="hr-HR" kern="0" dirty="0" smtClean="0"/>
            </a:br>
            <a:endParaRPr lang="vi-VN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Ultra lagano staklo</a:t>
            </a:r>
          </a:p>
        </p:txBody>
      </p:sp>
      <p:sp>
        <p:nvSpPr>
          <p:cNvPr id="35842" name="Rezervirano mjesto sadržaja 2"/>
          <p:cNvSpPr>
            <a:spLocks noGrp="1"/>
          </p:cNvSpPr>
          <p:nvPr>
            <p:ph idx="1"/>
          </p:nvPr>
        </p:nvSpPr>
        <p:spPr>
          <a:xfrm>
            <a:off x="393700" y="908050"/>
            <a:ext cx="8286750" cy="52641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r-HR" smtClean="0"/>
              <a:t> 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175" y="908050"/>
            <a:ext cx="191135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3074C0E6-500D-47A6-8D34-05331FD28FD9}" type="slidenum">
              <a:rPr lang="hr-HR"/>
              <a:pPr/>
              <a:t>10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Ultra lagano staklo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r-HR" dirty="0"/>
              <a:t>Cilj    projekta: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dirty="0"/>
              <a:t>Smanjenje mase stakla za 10%.</a:t>
            </a:r>
          </a:p>
          <a:p>
            <a:pPr marL="0" indent="0">
              <a:buFontTx/>
              <a:buNone/>
              <a:defRPr/>
            </a:pPr>
            <a:r>
              <a:rPr lang="hr-HR" dirty="0"/>
              <a:t>Kako?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dirty="0"/>
              <a:t>Korištenje napredne tehnologije za proizvodnju laganih boca, tzv. </a:t>
            </a:r>
            <a:r>
              <a:rPr lang="hr-HR" b="1" dirty="0"/>
              <a:t>proces NNPB (prešano-puhano usko grlo</a:t>
            </a:r>
            <a:r>
              <a:rPr lang="hr-HR" dirty="0"/>
              <a:t>)</a:t>
            </a:r>
          </a:p>
          <a:p>
            <a:pPr marL="0" indent="0">
              <a:buFontTx/>
              <a:buNone/>
              <a:defRPr/>
            </a:pPr>
            <a:r>
              <a:rPr lang="hr-HR" dirty="0"/>
              <a:t>Uvjeti: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dirty="0"/>
              <a:t>Minimalne korekcije oblika i  dimenzija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36867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38AEED58-73AA-4E92-8F2C-DC3502E87456}" type="slidenum">
              <a:rPr lang="hr-HR"/>
              <a:pPr/>
              <a:t>11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Ultra lagano staklo</a:t>
            </a:r>
          </a:p>
        </p:txBody>
      </p:sp>
      <p:sp>
        <p:nvSpPr>
          <p:cNvPr id="8" name="Rezervirano mjesto sadržaja 3"/>
          <p:cNvSpPr txBox="1">
            <a:spLocks/>
          </p:cNvSpPr>
          <p:nvPr/>
        </p:nvSpPr>
        <p:spPr bwMode="auto">
          <a:xfrm>
            <a:off x="276225" y="1225550"/>
            <a:ext cx="8669338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altLang="x-none" sz="2000" kern="0" dirty="0" smtClean="0">
                <a:solidFill>
                  <a:srgbClr val="333399"/>
                </a:solidFill>
              </a:rPr>
              <a:t>Distribucija stakla po visini - usporedba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x-none" kern="0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9" name="Pravokutnik 8"/>
          <p:cNvSpPr/>
          <p:nvPr/>
        </p:nvSpPr>
        <p:spPr bwMode="auto">
          <a:xfrm>
            <a:off x="539750" y="1744663"/>
            <a:ext cx="1439863" cy="676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hr-HR" dirty="0">
                <a:solidFill>
                  <a:schemeClr val="bg2"/>
                </a:solidFill>
              </a:rPr>
              <a:t>Puhano-</a:t>
            </a:r>
          </a:p>
          <a:p>
            <a:pPr>
              <a:defRPr/>
            </a:pPr>
            <a:r>
              <a:rPr lang="hr-HR" dirty="0">
                <a:solidFill>
                  <a:schemeClr val="bg2"/>
                </a:solidFill>
              </a:rPr>
              <a:t>puhano</a:t>
            </a:r>
            <a:endParaRPr lang="hr-HR" dirty="0">
              <a:solidFill>
                <a:schemeClr val="bg2"/>
              </a:solidFill>
            </a:endParaRPr>
          </a:p>
        </p:txBody>
      </p:sp>
      <p:pic>
        <p:nvPicPr>
          <p:cNvPr id="37892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388" y="1606550"/>
            <a:ext cx="479742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 bwMode="auto">
          <a:xfrm>
            <a:off x="7308850" y="1673225"/>
            <a:ext cx="1392238" cy="7381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hr-HR" dirty="0">
                <a:solidFill>
                  <a:schemeClr val="bg2"/>
                </a:solidFill>
              </a:rPr>
              <a:t>Prešano-puhano</a:t>
            </a:r>
            <a:endParaRPr lang="hr-HR" dirty="0">
              <a:solidFill>
                <a:schemeClr val="bg2"/>
              </a:solidFill>
            </a:endParaRPr>
          </a:p>
        </p:txBody>
      </p:sp>
      <p:sp>
        <p:nvSpPr>
          <p:cNvPr id="37894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90D0756C-48C6-4BC2-940E-A3ED38623450}" type="slidenum">
              <a:rPr lang="hr-HR"/>
              <a:pPr/>
              <a:t>12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Ultra lagano staklo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393700" y="1646238"/>
          <a:ext cx="82867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74743F55-FF55-4F53-A07E-C4C09E2D67DB}" type="slidenum">
              <a:rPr lang="hr-HR"/>
              <a:pPr/>
              <a:t>13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Hard glass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916113"/>
            <a:ext cx="3797300" cy="5335587"/>
          </a:xfrm>
        </p:spPr>
      </p:pic>
      <p:sp>
        <p:nvSpPr>
          <p:cNvPr id="39939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24B93209-1405-4815-A666-DC171B5542E7}" type="slidenum">
              <a:rPr lang="hr-HR"/>
              <a:pPr/>
              <a:t>14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Hard glass</a:t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>primjenjivo za povratnu staklenu ambalažu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393700" y="1646238"/>
          <a:ext cx="82867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096A881C-9E5B-4C64-A994-5D0AC2FE56D9}" type="slidenum">
              <a:rPr lang="hr-HR"/>
              <a:pPr/>
              <a:t>15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Hard glass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sz="2200" dirty="0" smtClean="0"/>
              <a:t>Rezultati:</a:t>
            </a:r>
          </a:p>
          <a:p>
            <a:pPr>
              <a:defRPr/>
            </a:pPr>
            <a:r>
              <a:rPr lang="hr-HR" sz="2200" dirty="0" smtClean="0"/>
              <a:t>Smanjenje efekta tzv. „</a:t>
            </a:r>
            <a:r>
              <a:rPr lang="hr-HR" sz="2200" dirty="0" err="1" smtClean="0"/>
              <a:t>Scuffing</a:t>
            </a:r>
            <a:r>
              <a:rPr lang="hr-HR" sz="2200" dirty="0" smtClean="0"/>
              <a:t>”.</a:t>
            </a:r>
          </a:p>
          <a:p>
            <a:pPr>
              <a:defRPr/>
            </a:pPr>
            <a:r>
              <a:rPr lang="hr-HR" sz="2200" dirty="0" smtClean="0"/>
              <a:t>Bolja otpornost na unutarnji tlak</a:t>
            </a:r>
          </a:p>
          <a:p>
            <a:pPr>
              <a:defRPr/>
            </a:pPr>
            <a:r>
              <a:rPr lang="hr-HR" sz="2200" dirty="0" smtClean="0"/>
              <a:t>Bolja otpornost na mehanički udar</a:t>
            </a:r>
          </a:p>
          <a:p>
            <a:pPr>
              <a:defRPr/>
            </a:pPr>
            <a:r>
              <a:rPr lang="hr-HR" sz="2200" dirty="0" smtClean="0"/>
              <a:t>Bolja otpornost na toplinski udar</a:t>
            </a:r>
          </a:p>
          <a:p>
            <a:pPr>
              <a:defRPr/>
            </a:pPr>
            <a:r>
              <a:rPr lang="hr-HR" sz="2200" dirty="0" smtClean="0"/>
              <a:t>Manja masa stakla do 30%</a:t>
            </a:r>
          </a:p>
          <a:p>
            <a:pPr>
              <a:defRPr/>
            </a:pPr>
            <a:r>
              <a:rPr lang="hr-HR" sz="2200" dirty="0"/>
              <a:t>Bolja otpornost </a:t>
            </a:r>
            <a:r>
              <a:rPr lang="hr-HR" sz="2200" dirty="0" smtClean="0"/>
              <a:t>boce  pri padu bazu </a:t>
            </a:r>
            <a:endParaRPr lang="hr-HR" sz="2200" dirty="0"/>
          </a:p>
          <a:p>
            <a:pPr marL="0" indent="0">
              <a:buFont typeface="Wingdings" pitchFamily="2" charset="2"/>
              <a:buNone/>
              <a:defRPr/>
            </a:pPr>
            <a:endParaRPr lang="hr-HR" sz="2200" dirty="0"/>
          </a:p>
        </p:txBody>
      </p:sp>
      <p:sp>
        <p:nvSpPr>
          <p:cNvPr id="41987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0D081ACA-C237-404C-8A0C-C707E6639B38}" type="slidenum">
              <a:rPr lang="hr-HR"/>
              <a:pPr/>
              <a:t>16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charset="0"/>
              </a:rPr>
              <a:t>Hard glass</a:t>
            </a:r>
            <a:br>
              <a:rPr lang="hr-HR" smtClean="0">
                <a:latin typeface="Arial" charset="0"/>
              </a:rPr>
            </a:br>
            <a:r>
              <a:rPr lang="en-GB" smtClean="0">
                <a:latin typeface="Arial" charset="0"/>
              </a:rPr>
              <a:t>Drop resistance </a:t>
            </a:r>
          </a:p>
        </p:txBody>
      </p:sp>
      <p:pic>
        <p:nvPicPr>
          <p:cNvPr id="430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700" y="1412875"/>
            <a:ext cx="8286750" cy="4022725"/>
          </a:xfrm>
        </p:spPr>
      </p:pic>
      <p:sp>
        <p:nvSpPr>
          <p:cNvPr id="43011" name="Rezervirano mjesto broja slajda 3"/>
          <p:cNvSpPr txBox="1">
            <a:spLocks/>
          </p:cNvSpPr>
          <p:nvPr/>
        </p:nvSpPr>
        <p:spPr bwMode="auto">
          <a:xfrm>
            <a:off x="323850" y="638175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/>
              <a:t>|  Slajd </a:t>
            </a:r>
            <a:fld id="{FC26707F-8DFB-49CF-95BD-CEB6B0010A4A}" type="slidenum">
              <a:rPr lang="hr-HR"/>
              <a:pPr/>
              <a:t>17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Hard glass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r-HR" dirty="0" smtClean="0"/>
              <a:t>Koristi punionica i potrošača: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/>
              <a:t>Smanjenje troškova transporta i pakiranja</a:t>
            </a:r>
          </a:p>
          <a:p>
            <a:pPr>
              <a:defRPr/>
            </a:pPr>
            <a:r>
              <a:rPr lang="hr-HR" dirty="0" smtClean="0"/>
              <a:t>Optimalizacija brzine punjenja</a:t>
            </a:r>
          </a:p>
          <a:p>
            <a:pPr>
              <a:defRPr/>
            </a:pPr>
            <a:r>
              <a:rPr lang="hr-HR" dirty="0" smtClean="0"/>
              <a:t>Manji postotak loma u procesu punjenja</a:t>
            </a:r>
          </a:p>
          <a:p>
            <a:pPr>
              <a:defRPr/>
            </a:pPr>
            <a:r>
              <a:rPr lang="hr-HR" dirty="0" smtClean="0"/>
              <a:t>Dulji vijek trajanja ambalaže na tržištu</a:t>
            </a:r>
          </a:p>
          <a:p>
            <a:pPr>
              <a:defRPr/>
            </a:pPr>
            <a:r>
              <a:rPr lang="hr-HR" dirty="0" smtClean="0"/>
              <a:t>Manji ugljični otisak (</a:t>
            </a:r>
            <a:r>
              <a:rPr lang="hr-HR" dirty="0" err="1" smtClean="0"/>
              <a:t>carbon</a:t>
            </a:r>
            <a:r>
              <a:rPr lang="hr-HR" dirty="0" smtClean="0"/>
              <a:t> </a:t>
            </a:r>
            <a:r>
              <a:rPr lang="hr-HR" dirty="0" err="1" smtClean="0"/>
              <a:t>foot</a:t>
            </a:r>
            <a:r>
              <a:rPr lang="hr-HR" dirty="0" smtClean="0"/>
              <a:t> </a:t>
            </a:r>
            <a:r>
              <a:rPr lang="hr-HR" dirty="0" err="1" smtClean="0"/>
              <a:t>print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44035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3FA56D80-7B7C-4B9B-A4AE-F8563E69BA66}" type="slidenum">
              <a:rPr lang="hr-HR"/>
              <a:pPr/>
              <a:t>18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Hard Glass</a:t>
            </a:r>
          </a:p>
        </p:txBody>
      </p:sp>
      <p:sp>
        <p:nvSpPr>
          <p:cNvPr id="4505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Testno postrojenje instalirano u tvornici Vetropacka u Austriji</a:t>
            </a:r>
          </a:p>
          <a:p>
            <a:r>
              <a:rPr lang="hr-HR" smtClean="0"/>
              <a:t>Očekivana komercijalizacija 2017-2020.</a:t>
            </a:r>
          </a:p>
        </p:txBody>
      </p:sp>
      <p:sp>
        <p:nvSpPr>
          <p:cNvPr id="45059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638CE9F0-F491-4BE5-BF6A-A908C8FF89EA}" type="slidenum">
              <a:rPr lang="hr-HR"/>
              <a:pPr/>
              <a:t>19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Održivost u Vetropacku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393700" y="1646238"/>
          <a:ext cx="82867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D7556D18-087B-4797-8607-06362C77BE5D}" type="slidenum">
              <a:rPr lang="hr-HR"/>
              <a:pPr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Hard glass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" y="1646238"/>
            <a:ext cx="8045450" cy="4525962"/>
          </a:xfrm>
        </p:spPr>
      </p:pic>
      <p:sp>
        <p:nvSpPr>
          <p:cNvPr id="46083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3CEDF5AB-849E-4CB8-9E22-614A1271CCCF}" type="slidenum">
              <a:rPr lang="hr-HR"/>
              <a:pPr/>
              <a:t>20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Komponente održivosti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341438"/>
            <a:ext cx="64039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C956F502-A8B1-46D5-AA7A-64B1813AC63F}" type="slidenum">
              <a:rPr lang="hr-HR"/>
              <a:pPr/>
              <a:t>3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Ekonomska komponenta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393700" y="1646238"/>
            <a:ext cx="8286750" cy="2503487"/>
          </a:xfrm>
        </p:spPr>
        <p:txBody>
          <a:bodyPr/>
          <a:lstStyle/>
          <a:p>
            <a:r>
              <a:rPr lang="hr-HR" sz="2200" smtClean="0"/>
              <a:t>Ostvarivanje prihoda koji osiguravaju kontinuirano investiranje.</a:t>
            </a:r>
          </a:p>
          <a:p>
            <a:r>
              <a:rPr lang="hr-HR" sz="2200" smtClean="0"/>
              <a:t>Učinkovitije staklarske peći (bolja iskoristivost energije, predgrijavanje smjese).</a:t>
            </a:r>
          </a:p>
          <a:p>
            <a:r>
              <a:rPr lang="hr-HR" sz="2200" smtClean="0"/>
              <a:t>Smanjenje troškova sirovina većom upotrebom recikliranog stakla.</a:t>
            </a:r>
          </a:p>
        </p:txBody>
      </p:sp>
      <p:sp>
        <p:nvSpPr>
          <p:cNvPr id="29699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3C0E80C8-27E5-4934-83C3-838B4FB0D4CE}" type="slidenum">
              <a:rPr lang="hr-HR"/>
              <a:pPr/>
              <a:t>4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Ekonomija i ekologija – zajedno prema cilju</a:t>
            </a:r>
            <a:br>
              <a:rPr lang="pl-PL" smtClean="0"/>
            </a:br>
            <a:endParaRPr lang="hr-HR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38250"/>
            <a:ext cx="6840538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769D5748-62F6-4ADB-AEAA-D6F8A946E573}" type="slidenum">
              <a:rPr lang="hr-HR"/>
              <a:pPr/>
              <a:t>5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Socijalna komponenta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smtClean="0"/>
              <a:t>Otpadno staklo nije smeće, već vrijedna sirovina.</a:t>
            </a:r>
          </a:p>
          <a:p>
            <a:r>
              <a:rPr lang="hr-HR" sz="2200" smtClean="0"/>
              <a:t>Mogućnost primarnog recikliranja 100% proizvedenih količina staklene ambalaže,…</a:t>
            </a:r>
          </a:p>
          <a:p>
            <a:r>
              <a:rPr lang="hr-HR" sz="2200" smtClean="0"/>
              <a:t>...ali i nekih vrsta prozorskog stakla.</a:t>
            </a:r>
          </a:p>
          <a:p>
            <a:r>
              <a:rPr lang="hr-HR" sz="2200" smtClean="0"/>
              <a:t>Proizvodnja staklene ambalaže je industrija lokalnog karaktera.</a:t>
            </a:r>
          </a:p>
        </p:txBody>
      </p:sp>
      <p:sp>
        <p:nvSpPr>
          <p:cNvPr id="31747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F2766C89-F6F0-4B9C-8812-3533C8270977}" type="slidenum">
              <a:rPr lang="hr-HR"/>
              <a:pPr/>
              <a:t>6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Ekološka komponenta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smtClean="0"/>
              <a:t>Ušteda energije </a:t>
            </a:r>
          </a:p>
          <a:p>
            <a:pPr>
              <a:buClr>
                <a:srgbClr val="8E979D"/>
              </a:buClr>
            </a:pPr>
            <a:r>
              <a:rPr lang="hr-HR" sz="2200" smtClean="0"/>
              <a:t>Recikliranje - kružni tok staklene ambalaže</a:t>
            </a:r>
          </a:p>
          <a:p>
            <a:pPr>
              <a:buClr>
                <a:srgbClr val="8E979D"/>
              </a:buClr>
            </a:pPr>
            <a:r>
              <a:rPr lang="hr-HR" sz="2200" smtClean="0">
                <a:solidFill>
                  <a:srgbClr val="000000"/>
                </a:solidFill>
              </a:rPr>
              <a:t>Lagano staklo</a:t>
            </a:r>
          </a:p>
          <a:p>
            <a:r>
              <a:rPr lang="hr-HR" sz="2200" smtClean="0"/>
              <a:t>Hard glass</a:t>
            </a:r>
          </a:p>
        </p:txBody>
      </p:sp>
      <p:sp>
        <p:nvSpPr>
          <p:cNvPr id="32771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6AC8B1C3-2B28-4491-B695-AB152F4EC938}" type="slidenum">
              <a:rPr lang="hr-HR"/>
              <a:pPr/>
              <a:t>7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Ušteda energije</a:t>
            </a: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12906" cy="511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CE0C9257-57F9-46B2-9C2E-7BF01BF6F377}" type="slidenum">
              <a:rPr lang="hr-HR"/>
              <a:pPr/>
              <a:t>8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Kružni tok staklene ambalaže  </a:t>
            </a:r>
          </a:p>
        </p:txBody>
      </p:sp>
      <p:pic>
        <p:nvPicPr>
          <p:cNvPr id="34818" name="Picture 6" descr="r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65138"/>
            <a:ext cx="5000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dd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17713" y="1646238"/>
            <a:ext cx="5038725" cy="4525962"/>
          </a:xfrm>
        </p:spPr>
      </p:pic>
      <p:sp>
        <p:nvSpPr>
          <p:cNvPr id="34820" name="Rezervirano mjesto broja slajda 3"/>
          <p:cNvSpPr>
            <a:spLocks noGrp="1"/>
          </p:cNvSpPr>
          <p:nvPr>
            <p:ph type="sldNum" sz="quarter" idx="10"/>
          </p:nvPr>
        </p:nvSpPr>
        <p:spPr bwMode="auto">
          <a:xfrm>
            <a:off x="323850" y="6381750"/>
            <a:ext cx="1800225" cy="36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|  Slajd </a:t>
            </a:r>
            <a:fld id="{05F813F6-A7CD-4F32-BB74-B2642154B000}" type="slidenum">
              <a:rPr lang="hr-HR"/>
              <a:pPr/>
              <a:t>9</a:t>
            </a:fld>
            <a:r>
              <a:rPr lang="hr-HR"/>
              <a:t> /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VP1000"/>
  <p:tag name="LANGUAG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  <p:tag name="SHAPETYP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ERENCE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ERENCETYP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ERENCETYP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ERENCETYPE" val="2"/>
  <p:tag name="CLASSIFICATION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heme/theme1.xml><?xml version="1.0" encoding="utf-8"?>
<a:theme xmlns:a="http://schemas.openxmlformats.org/drawingml/2006/main" name="Vetropack">
  <a:themeElements>
    <a:clrScheme name="Vetropack 1">
      <a:dk1>
        <a:srgbClr val="000000"/>
      </a:dk1>
      <a:lt1>
        <a:srgbClr val="FFFFFF"/>
      </a:lt1>
      <a:dk2>
        <a:srgbClr val="41535D"/>
      </a:dk2>
      <a:lt2>
        <a:srgbClr val="8E979D"/>
      </a:lt2>
      <a:accent1>
        <a:srgbClr val="75BEE9"/>
      </a:accent1>
      <a:accent2>
        <a:srgbClr val="006BB6"/>
      </a:accent2>
      <a:accent3>
        <a:srgbClr val="FFFFFF"/>
      </a:accent3>
      <a:accent4>
        <a:srgbClr val="000000"/>
      </a:accent4>
      <a:accent5>
        <a:srgbClr val="BDDBF2"/>
      </a:accent5>
      <a:accent6>
        <a:srgbClr val="0060A5"/>
      </a:accent6>
      <a:hlink>
        <a:srgbClr val="BFCD31"/>
      </a:hlink>
      <a:folHlink>
        <a:srgbClr val="7D894B"/>
      </a:folHlink>
    </a:clrScheme>
    <a:fontScheme name="Vetrop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tropack 1">
        <a:dk1>
          <a:srgbClr val="000000"/>
        </a:dk1>
        <a:lt1>
          <a:srgbClr val="FFFFFF"/>
        </a:lt1>
        <a:dk2>
          <a:srgbClr val="41535D"/>
        </a:dk2>
        <a:lt2>
          <a:srgbClr val="8E979D"/>
        </a:lt2>
        <a:accent1>
          <a:srgbClr val="75BEE9"/>
        </a:accent1>
        <a:accent2>
          <a:srgbClr val="006BB6"/>
        </a:accent2>
        <a:accent3>
          <a:srgbClr val="FFFFFF"/>
        </a:accent3>
        <a:accent4>
          <a:srgbClr val="000000"/>
        </a:accent4>
        <a:accent5>
          <a:srgbClr val="BDDBF2"/>
        </a:accent5>
        <a:accent6>
          <a:srgbClr val="0060A5"/>
        </a:accent6>
        <a:hlink>
          <a:srgbClr val="BFCD31"/>
        </a:hlink>
        <a:folHlink>
          <a:srgbClr val="7D89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etropack">
  <a:themeElements>
    <a:clrScheme name="Vetropack">
      <a:dk1>
        <a:srgbClr val="000000"/>
      </a:dk1>
      <a:lt1>
        <a:srgbClr val="FFFFFF"/>
      </a:lt1>
      <a:dk2>
        <a:srgbClr val="41535D"/>
      </a:dk2>
      <a:lt2>
        <a:srgbClr val="8E979D"/>
      </a:lt2>
      <a:accent1>
        <a:srgbClr val="75BEE9"/>
      </a:accent1>
      <a:accent2>
        <a:srgbClr val="006BB6"/>
      </a:accent2>
      <a:accent3>
        <a:srgbClr val="BFCD31"/>
      </a:accent3>
      <a:accent4>
        <a:srgbClr val="7D894B"/>
      </a:accent4>
      <a:accent5>
        <a:srgbClr val="8E979D"/>
      </a:accent5>
      <a:accent6>
        <a:srgbClr val="41535D"/>
      </a:accent6>
      <a:hlink>
        <a:srgbClr val="BFCD31"/>
      </a:hlink>
      <a:folHlink>
        <a:srgbClr val="7D894B"/>
      </a:folHlink>
    </a:clrScheme>
    <a:fontScheme name="Vetrop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1_Vetropack 1">
        <a:dk1>
          <a:srgbClr val="41535D"/>
        </a:dk1>
        <a:lt1>
          <a:srgbClr val="FFFFFF"/>
        </a:lt1>
        <a:dk2>
          <a:srgbClr val="000000"/>
        </a:dk2>
        <a:lt2>
          <a:srgbClr val="8E979D"/>
        </a:lt2>
        <a:accent1>
          <a:srgbClr val="75BEE9"/>
        </a:accent1>
        <a:accent2>
          <a:srgbClr val="006BB6"/>
        </a:accent2>
        <a:accent3>
          <a:srgbClr val="AAAAAA"/>
        </a:accent3>
        <a:accent4>
          <a:srgbClr val="DADADA"/>
        </a:accent4>
        <a:accent5>
          <a:srgbClr val="BDDBF2"/>
        </a:accent5>
        <a:accent6>
          <a:srgbClr val="0060A5"/>
        </a:accent6>
        <a:hlink>
          <a:srgbClr val="BFCD31"/>
        </a:hlink>
        <a:folHlink>
          <a:srgbClr val="7D894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293</Words>
  <Application>Microsoft Office PowerPoint</Application>
  <PresentationFormat>On-screen Show (4:3)</PresentationFormat>
  <Paragraphs>84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Wingdings</vt:lpstr>
      <vt:lpstr>Vetropack</vt:lpstr>
      <vt:lpstr>1_Vetropack</vt:lpstr>
      <vt:lpstr>Vetropack</vt:lpstr>
      <vt:lpstr>Vetropack</vt:lpstr>
      <vt:lpstr>Vetropack</vt:lpstr>
      <vt:lpstr>Vetropack</vt:lpstr>
      <vt:lpstr>Vetropack</vt:lpstr>
      <vt:lpstr>Vetropack</vt:lpstr>
      <vt:lpstr>Vetropack</vt:lpstr>
      <vt:lpstr>Vetropack</vt:lpstr>
      <vt:lpstr>Vetropack</vt:lpstr>
      <vt:lpstr>Vetropack</vt:lpstr>
      <vt:lpstr>1_Vetropack</vt:lpstr>
      <vt:lpstr>1_Vetropack</vt:lpstr>
      <vt:lpstr>Staklena ambalaža – trendovi i održivost      </vt:lpstr>
      <vt:lpstr>Održivost u Vetropacku</vt:lpstr>
      <vt:lpstr>Komponente održivosti</vt:lpstr>
      <vt:lpstr>Ekonomska komponenta</vt:lpstr>
      <vt:lpstr>Ekonomija i ekologija – zajedno prema cilju </vt:lpstr>
      <vt:lpstr>Socijalna komponenta</vt:lpstr>
      <vt:lpstr>Ekološka komponenta</vt:lpstr>
      <vt:lpstr>Ušteda energije</vt:lpstr>
      <vt:lpstr>Kružni tok staklene ambalaže  </vt:lpstr>
      <vt:lpstr>Ultra lagano staklo</vt:lpstr>
      <vt:lpstr>Ultra lagano staklo</vt:lpstr>
      <vt:lpstr>Ultra lagano staklo</vt:lpstr>
      <vt:lpstr>Ultra lagano staklo</vt:lpstr>
      <vt:lpstr>Hard glass</vt:lpstr>
      <vt:lpstr>Hard glass  primjenjivo za povratnu staklenu ambalažu</vt:lpstr>
      <vt:lpstr>Hard glass</vt:lpstr>
      <vt:lpstr>Hard glass Drop resistance </vt:lpstr>
      <vt:lpstr>Hard glass</vt:lpstr>
      <vt:lpstr>Hard Glass</vt:lpstr>
      <vt:lpstr>Hard glass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Laufende Kommunikationsprojekte VST  bis Jahresende</dc:title>
  <dc:creator>Nikola Draskovic</dc:creator>
  <cp:lastModifiedBy>TEST</cp:lastModifiedBy>
  <cp:revision>128</cp:revision>
  <dcterms:created xsi:type="dcterms:W3CDTF">2005-11-21T13:55:32Z</dcterms:created>
  <dcterms:modified xsi:type="dcterms:W3CDTF">2015-05-18T11:26:17Z</dcterms:modified>
</cp:coreProperties>
</file>