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7"/>
  </p:notesMasterIdLst>
  <p:handoutMasterIdLst>
    <p:handoutMasterId r:id="rId28"/>
  </p:handoutMasterIdLst>
  <p:sldIdLst>
    <p:sldId id="383" r:id="rId2"/>
    <p:sldId id="352" r:id="rId3"/>
    <p:sldId id="387" r:id="rId4"/>
    <p:sldId id="388" r:id="rId5"/>
    <p:sldId id="386" r:id="rId6"/>
    <p:sldId id="390" r:id="rId7"/>
    <p:sldId id="366" r:id="rId8"/>
    <p:sldId id="391" r:id="rId9"/>
    <p:sldId id="394" r:id="rId10"/>
    <p:sldId id="363" r:id="rId11"/>
    <p:sldId id="397" r:id="rId12"/>
    <p:sldId id="400" r:id="rId13"/>
    <p:sldId id="399" r:id="rId14"/>
    <p:sldId id="367" r:id="rId15"/>
    <p:sldId id="381" r:id="rId16"/>
    <p:sldId id="402" r:id="rId17"/>
    <p:sldId id="349" r:id="rId18"/>
    <p:sldId id="350" r:id="rId19"/>
    <p:sldId id="398" r:id="rId20"/>
    <p:sldId id="404" r:id="rId21"/>
    <p:sldId id="393" r:id="rId22"/>
    <p:sldId id="379" r:id="rId23"/>
    <p:sldId id="375" r:id="rId24"/>
    <p:sldId id="384" r:id="rId25"/>
    <p:sldId id="382" r:id="rId26"/>
  </p:sldIdLst>
  <p:sldSz cx="9144000" cy="6858000" type="screen4x3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8455" autoAdjust="0"/>
  </p:normalViewPr>
  <p:slideViewPr>
    <p:cSldViewPr>
      <p:cViewPr>
        <p:scale>
          <a:sx n="100" d="100"/>
          <a:sy n="100" d="100"/>
        </p:scale>
        <p:origin x="-1860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1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354868-C725-4997-91A0-94702666F8D1}" type="doc">
      <dgm:prSet loTypeId="urn:microsoft.com/office/officeart/2008/layout/LinedList" loCatId="list" qsTypeId="urn:microsoft.com/office/officeart/2005/8/quickstyle/simple1#4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632E38B8-BFEC-4F87-A033-E3CDECA60416}">
      <dgm:prSet custT="1"/>
      <dgm:spPr/>
      <dgm:t>
        <a:bodyPr/>
        <a:lstStyle/>
        <a:p>
          <a:pPr algn="l" rtl="0"/>
          <a:r>
            <a:rPr lang="en-GB" sz="4000" dirty="0" smtClean="0">
              <a:latin typeface="+mn-lt"/>
              <a:cs typeface="Arial" pitchFamily="34" charset="0"/>
            </a:rPr>
            <a:t>The Packaging Standard</a:t>
          </a:r>
          <a:endParaRPr lang="en-GB" sz="4000" dirty="0">
            <a:latin typeface="+mn-lt"/>
            <a:cs typeface="Arial" pitchFamily="34" charset="0"/>
          </a:endParaRPr>
        </a:p>
      </dgm:t>
    </dgm:pt>
    <dgm:pt modelId="{7480FEE9-CE3A-467A-8CE3-043544283C95}" type="parTrans" cxnId="{1F4B56E1-99BA-49CA-8E5B-197C1129A63E}">
      <dgm:prSet/>
      <dgm:spPr/>
      <dgm:t>
        <a:bodyPr/>
        <a:lstStyle/>
        <a:p>
          <a:pPr algn="l"/>
          <a:endParaRPr lang="en-GB" sz="4000">
            <a:latin typeface="+mn-lt"/>
            <a:cs typeface="Arial" pitchFamily="34" charset="0"/>
          </a:endParaRPr>
        </a:p>
      </dgm:t>
    </dgm:pt>
    <dgm:pt modelId="{9540A1B9-71EA-4739-B009-1DB7037B8DF9}" type="sibTrans" cxnId="{1F4B56E1-99BA-49CA-8E5B-197C1129A63E}">
      <dgm:prSet/>
      <dgm:spPr/>
      <dgm:t>
        <a:bodyPr/>
        <a:lstStyle/>
        <a:p>
          <a:pPr algn="l"/>
          <a:endParaRPr lang="en-GB" sz="4000">
            <a:latin typeface="+mn-lt"/>
            <a:cs typeface="Arial" pitchFamily="34" charset="0"/>
          </a:endParaRPr>
        </a:p>
      </dgm:t>
    </dgm:pt>
    <dgm:pt modelId="{6A79F6AD-401D-4722-848E-697428D5882D}">
      <dgm:prSet custT="1"/>
      <dgm:spPr/>
      <dgm:t>
        <a:bodyPr/>
        <a:lstStyle/>
        <a:p>
          <a:pPr algn="l" rtl="0"/>
          <a:r>
            <a:rPr lang="en-GB" sz="4000" dirty="0" smtClean="0">
              <a:latin typeface="+mn-lt"/>
              <a:cs typeface="Arial" pitchFamily="34" charset="0"/>
            </a:rPr>
            <a:t>Questions and close</a:t>
          </a:r>
          <a:endParaRPr lang="en-GB" sz="4000" dirty="0">
            <a:latin typeface="+mn-lt"/>
            <a:cs typeface="Arial" pitchFamily="34" charset="0"/>
          </a:endParaRPr>
        </a:p>
      </dgm:t>
    </dgm:pt>
    <dgm:pt modelId="{25FD233E-CFC2-4187-B6AA-85937C02D0F3}" type="parTrans" cxnId="{80C32626-E1A6-40F0-84D1-50C653931043}">
      <dgm:prSet/>
      <dgm:spPr/>
      <dgm:t>
        <a:bodyPr/>
        <a:lstStyle/>
        <a:p>
          <a:pPr algn="l"/>
          <a:endParaRPr lang="en-GB" sz="4000">
            <a:latin typeface="+mn-lt"/>
            <a:cs typeface="Arial" pitchFamily="34" charset="0"/>
          </a:endParaRPr>
        </a:p>
      </dgm:t>
    </dgm:pt>
    <dgm:pt modelId="{FCA85A6E-C8A7-4E66-B0C0-5588D1F2DFAF}" type="sibTrans" cxnId="{80C32626-E1A6-40F0-84D1-50C653931043}">
      <dgm:prSet/>
      <dgm:spPr/>
      <dgm:t>
        <a:bodyPr/>
        <a:lstStyle/>
        <a:p>
          <a:pPr algn="l"/>
          <a:endParaRPr lang="en-GB" sz="4000">
            <a:latin typeface="+mn-lt"/>
            <a:cs typeface="Arial" pitchFamily="34" charset="0"/>
          </a:endParaRPr>
        </a:p>
      </dgm:t>
    </dgm:pt>
    <dgm:pt modelId="{8E22979A-1CC3-4F59-9C96-576D12A0344F}">
      <dgm:prSet custT="1"/>
      <dgm:spPr/>
      <dgm:t>
        <a:bodyPr/>
        <a:lstStyle/>
        <a:p>
          <a:pPr algn="l" rtl="0"/>
          <a:r>
            <a:rPr lang="en-GB" sz="4000" b="0" dirty="0" smtClean="0">
              <a:latin typeface="+mn-lt"/>
              <a:cs typeface="Arial" pitchFamily="34" charset="0"/>
            </a:rPr>
            <a:t>About BRC Global Standards</a:t>
          </a:r>
          <a:endParaRPr lang="en-GB" sz="4000" b="0" dirty="0">
            <a:latin typeface="+mn-lt"/>
            <a:cs typeface="Arial" pitchFamily="34" charset="0"/>
          </a:endParaRPr>
        </a:p>
      </dgm:t>
    </dgm:pt>
    <dgm:pt modelId="{51E78DB2-32A3-4740-A492-5A4F2720CE91}" type="parTrans" cxnId="{6060D7D9-25E2-48E6-A854-3390407929C2}">
      <dgm:prSet/>
      <dgm:spPr/>
      <dgm:t>
        <a:bodyPr/>
        <a:lstStyle/>
        <a:p>
          <a:endParaRPr lang="en-GB" sz="4000">
            <a:latin typeface="+mn-lt"/>
          </a:endParaRPr>
        </a:p>
      </dgm:t>
    </dgm:pt>
    <dgm:pt modelId="{6952625B-A8A8-43AF-BC50-8F9F974FBD9D}" type="sibTrans" cxnId="{6060D7D9-25E2-48E6-A854-3390407929C2}">
      <dgm:prSet/>
      <dgm:spPr/>
      <dgm:t>
        <a:bodyPr/>
        <a:lstStyle/>
        <a:p>
          <a:endParaRPr lang="en-GB" sz="4000">
            <a:latin typeface="+mn-lt"/>
          </a:endParaRPr>
        </a:p>
      </dgm:t>
    </dgm:pt>
    <dgm:pt modelId="{1D6A5AA3-6EEC-42A8-A7C0-3A7D6C2F043A}">
      <dgm:prSet custT="1"/>
      <dgm:spPr/>
      <dgm:t>
        <a:bodyPr/>
        <a:lstStyle/>
        <a:p>
          <a:pPr algn="l" rtl="0"/>
          <a:r>
            <a:rPr lang="en-GB" sz="4000" dirty="0" smtClean="0">
              <a:latin typeface="+mn-lt"/>
              <a:cs typeface="Arial" pitchFamily="34" charset="0"/>
            </a:rPr>
            <a:t>Consistency and compliance</a:t>
          </a:r>
          <a:endParaRPr lang="en-GB" sz="4000" dirty="0">
            <a:latin typeface="+mn-lt"/>
            <a:cs typeface="Arial" pitchFamily="34" charset="0"/>
          </a:endParaRPr>
        </a:p>
      </dgm:t>
    </dgm:pt>
    <dgm:pt modelId="{45D4E037-986B-456A-B02B-9AE30FB02379}" type="parTrans" cxnId="{69D13B0D-CA3E-483B-89FB-851795750747}">
      <dgm:prSet/>
      <dgm:spPr/>
      <dgm:t>
        <a:bodyPr/>
        <a:lstStyle/>
        <a:p>
          <a:endParaRPr lang="en-GB" sz="4000">
            <a:latin typeface="+mn-lt"/>
          </a:endParaRPr>
        </a:p>
      </dgm:t>
    </dgm:pt>
    <dgm:pt modelId="{E2E79D08-87FE-40A4-92EE-631F9E26373D}" type="sibTrans" cxnId="{69D13B0D-CA3E-483B-89FB-851795750747}">
      <dgm:prSet/>
      <dgm:spPr/>
      <dgm:t>
        <a:bodyPr/>
        <a:lstStyle/>
        <a:p>
          <a:endParaRPr lang="en-GB" sz="4000">
            <a:latin typeface="+mn-lt"/>
          </a:endParaRPr>
        </a:p>
      </dgm:t>
    </dgm:pt>
    <dgm:pt modelId="{7EBFF7AD-49D7-4C04-930F-F1AF9E4EDE11}">
      <dgm:prSet custT="1"/>
      <dgm:spPr/>
      <dgm:t>
        <a:bodyPr/>
        <a:lstStyle/>
        <a:p>
          <a:pPr algn="l" rtl="0"/>
          <a:r>
            <a:rPr lang="en-GB" sz="4000" dirty="0" smtClean="0">
              <a:latin typeface="+mn-lt"/>
              <a:cs typeface="Arial" pitchFamily="34" charset="0"/>
            </a:rPr>
            <a:t>Continuous improvement </a:t>
          </a:r>
          <a:endParaRPr lang="en-GB" sz="4000" dirty="0">
            <a:latin typeface="+mn-lt"/>
            <a:cs typeface="Arial" pitchFamily="34" charset="0"/>
          </a:endParaRPr>
        </a:p>
      </dgm:t>
    </dgm:pt>
    <dgm:pt modelId="{9D6A4FEA-AB7F-4684-97FF-E45A05F27FF8}" type="parTrans" cxnId="{D208934C-7985-4376-B3E2-A592D77C248A}">
      <dgm:prSet/>
      <dgm:spPr/>
      <dgm:t>
        <a:bodyPr/>
        <a:lstStyle/>
        <a:p>
          <a:endParaRPr lang="en-GB" sz="4000">
            <a:latin typeface="+mn-lt"/>
          </a:endParaRPr>
        </a:p>
      </dgm:t>
    </dgm:pt>
    <dgm:pt modelId="{5ED52012-787C-4530-BF84-3FBA9F752250}" type="sibTrans" cxnId="{D208934C-7985-4376-B3E2-A592D77C248A}">
      <dgm:prSet/>
      <dgm:spPr/>
      <dgm:t>
        <a:bodyPr/>
        <a:lstStyle/>
        <a:p>
          <a:endParaRPr lang="en-GB" sz="4000">
            <a:latin typeface="+mn-lt"/>
          </a:endParaRPr>
        </a:p>
      </dgm:t>
    </dgm:pt>
    <dgm:pt modelId="{6FDA14FE-F99C-4BC2-AD85-6E24EC1611B1}" type="pres">
      <dgm:prSet presAssocID="{9D354868-C725-4997-91A0-94702666F8D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106F38B6-27BF-4E2C-932A-B3A2859AACB0}" type="pres">
      <dgm:prSet presAssocID="{8E22979A-1CC3-4F59-9C96-576D12A0344F}" presName="thickLine" presStyleLbl="alignNode1" presStyleIdx="0" presStyleCnt="5"/>
      <dgm:spPr/>
      <dgm:t>
        <a:bodyPr/>
        <a:lstStyle/>
        <a:p>
          <a:endParaRPr lang="en-GB"/>
        </a:p>
      </dgm:t>
    </dgm:pt>
    <dgm:pt modelId="{5387BB22-C8FD-4311-BCF0-FB91DC5106FF}" type="pres">
      <dgm:prSet presAssocID="{8E22979A-1CC3-4F59-9C96-576D12A0344F}" presName="horz1" presStyleCnt="0"/>
      <dgm:spPr/>
      <dgm:t>
        <a:bodyPr/>
        <a:lstStyle/>
        <a:p>
          <a:endParaRPr lang="en-GB"/>
        </a:p>
      </dgm:t>
    </dgm:pt>
    <dgm:pt modelId="{D920B6DC-49E2-42B2-B7EC-D6D63A828DF9}" type="pres">
      <dgm:prSet presAssocID="{8E22979A-1CC3-4F59-9C96-576D12A0344F}" presName="tx1" presStyleLbl="revTx" presStyleIdx="0" presStyleCnt="5"/>
      <dgm:spPr/>
      <dgm:t>
        <a:bodyPr/>
        <a:lstStyle/>
        <a:p>
          <a:endParaRPr lang="en-GB"/>
        </a:p>
      </dgm:t>
    </dgm:pt>
    <dgm:pt modelId="{934B1C83-94B0-43C0-A09A-C0181C884E67}" type="pres">
      <dgm:prSet presAssocID="{8E22979A-1CC3-4F59-9C96-576D12A0344F}" presName="vert1" presStyleCnt="0"/>
      <dgm:spPr/>
      <dgm:t>
        <a:bodyPr/>
        <a:lstStyle/>
        <a:p>
          <a:endParaRPr lang="en-GB"/>
        </a:p>
      </dgm:t>
    </dgm:pt>
    <dgm:pt modelId="{99E4689F-B756-41A5-9B7B-BCCCF42A5A8B}" type="pres">
      <dgm:prSet presAssocID="{632E38B8-BFEC-4F87-A033-E3CDECA60416}" presName="thickLine" presStyleLbl="alignNode1" presStyleIdx="1" presStyleCnt="5"/>
      <dgm:spPr/>
      <dgm:t>
        <a:bodyPr/>
        <a:lstStyle/>
        <a:p>
          <a:endParaRPr lang="en-GB"/>
        </a:p>
      </dgm:t>
    </dgm:pt>
    <dgm:pt modelId="{AE3AFD56-C24E-4A1E-9B05-59AD0E0990F8}" type="pres">
      <dgm:prSet presAssocID="{632E38B8-BFEC-4F87-A033-E3CDECA60416}" presName="horz1" presStyleCnt="0"/>
      <dgm:spPr/>
      <dgm:t>
        <a:bodyPr/>
        <a:lstStyle/>
        <a:p>
          <a:endParaRPr lang="en-GB"/>
        </a:p>
      </dgm:t>
    </dgm:pt>
    <dgm:pt modelId="{AAB30DC1-54E0-4DF5-856E-D2507D861A39}" type="pres">
      <dgm:prSet presAssocID="{632E38B8-BFEC-4F87-A033-E3CDECA60416}" presName="tx1" presStyleLbl="revTx" presStyleIdx="1" presStyleCnt="5"/>
      <dgm:spPr/>
      <dgm:t>
        <a:bodyPr/>
        <a:lstStyle/>
        <a:p>
          <a:endParaRPr lang="en-GB"/>
        </a:p>
      </dgm:t>
    </dgm:pt>
    <dgm:pt modelId="{575E9EAC-6519-460B-9CBC-F5D3267BD913}" type="pres">
      <dgm:prSet presAssocID="{632E38B8-BFEC-4F87-A033-E3CDECA60416}" presName="vert1" presStyleCnt="0"/>
      <dgm:spPr/>
      <dgm:t>
        <a:bodyPr/>
        <a:lstStyle/>
        <a:p>
          <a:endParaRPr lang="en-GB"/>
        </a:p>
      </dgm:t>
    </dgm:pt>
    <dgm:pt modelId="{F67C99F0-4012-4A9A-B147-6C2EF2433B6F}" type="pres">
      <dgm:prSet presAssocID="{7EBFF7AD-49D7-4C04-930F-F1AF9E4EDE11}" presName="thickLine" presStyleLbl="alignNode1" presStyleIdx="2" presStyleCnt="5"/>
      <dgm:spPr/>
      <dgm:t>
        <a:bodyPr/>
        <a:lstStyle/>
        <a:p>
          <a:endParaRPr lang="en-GB"/>
        </a:p>
      </dgm:t>
    </dgm:pt>
    <dgm:pt modelId="{6BBE0AC9-9B62-484D-9091-8A16287510C6}" type="pres">
      <dgm:prSet presAssocID="{7EBFF7AD-49D7-4C04-930F-F1AF9E4EDE11}" presName="horz1" presStyleCnt="0"/>
      <dgm:spPr/>
      <dgm:t>
        <a:bodyPr/>
        <a:lstStyle/>
        <a:p>
          <a:endParaRPr lang="en-GB"/>
        </a:p>
      </dgm:t>
    </dgm:pt>
    <dgm:pt modelId="{920029CC-B7CA-4B02-90E1-34782F927D84}" type="pres">
      <dgm:prSet presAssocID="{7EBFF7AD-49D7-4C04-930F-F1AF9E4EDE11}" presName="tx1" presStyleLbl="revTx" presStyleIdx="2" presStyleCnt="5"/>
      <dgm:spPr/>
      <dgm:t>
        <a:bodyPr/>
        <a:lstStyle/>
        <a:p>
          <a:endParaRPr lang="en-GB"/>
        </a:p>
      </dgm:t>
    </dgm:pt>
    <dgm:pt modelId="{E4C05CDD-11F2-45AE-AF26-E5A87E34F022}" type="pres">
      <dgm:prSet presAssocID="{7EBFF7AD-49D7-4C04-930F-F1AF9E4EDE11}" presName="vert1" presStyleCnt="0"/>
      <dgm:spPr/>
      <dgm:t>
        <a:bodyPr/>
        <a:lstStyle/>
        <a:p>
          <a:endParaRPr lang="en-GB"/>
        </a:p>
      </dgm:t>
    </dgm:pt>
    <dgm:pt modelId="{F5F87805-3191-4105-BBC0-498DEDAF3A64}" type="pres">
      <dgm:prSet presAssocID="{1D6A5AA3-6EEC-42A8-A7C0-3A7D6C2F043A}" presName="thickLine" presStyleLbl="alignNode1" presStyleIdx="3" presStyleCnt="5"/>
      <dgm:spPr/>
      <dgm:t>
        <a:bodyPr/>
        <a:lstStyle/>
        <a:p>
          <a:endParaRPr lang="en-GB"/>
        </a:p>
      </dgm:t>
    </dgm:pt>
    <dgm:pt modelId="{A76E4FC2-C1F1-45E1-9161-700AFCC777C1}" type="pres">
      <dgm:prSet presAssocID="{1D6A5AA3-6EEC-42A8-A7C0-3A7D6C2F043A}" presName="horz1" presStyleCnt="0"/>
      <dgm:spPr/>
      <dgm:t>
        <a:bodyPr/>
        <a:lstStyle/>
        <a:p>
          <a:endParaRPr lang="en-GB"/>
        </a:p>
      </dgm:t>
    </dgm:pt>
    <dgm:pt modelId="{162B3232-2E6C-46B8-852D-655159285079}" type="pres">
      <dgm:prSet presAssocID="{1D6A5AA3-6EEC-42A8-A7C0-3A7D6C2F043A}" presName="tx1" presStyleLbl="revTx" presStyleIdx="3" presStyleCnt="5"/>
      <dgm:spPr/>
      <dgm:t>
        <a:bodyPr/>
        <a:lstStyle/>
        <a:p>
          <a:endParaRPr lang="en-GB"/>
        </a:p>
      </dgm:t>
    </dgm:pt>
    <dgm:pt modelId="{CD8895A2-DAE8-4237-AFFD-D5CDD781E3A1}" type="pres">
      <dgm:prSet presAssocID="{1D6A5AA3-6EEC-42A8-A7C0-3A7D6C2F043A}" presName="vert1" presStyleCnt="0"/>
      <dgm:spPr/>
      <dgm:t>
        <a:bodyPr/>
        <a:lstStyle/>
        <a:p>
          <a:endParaRPr lang="en-GB"/>
        </a:p>
      </dgm:t>
    </dgm:pt>
    <dgm:pt modelId="{E272DFAC-7664-4C7A-8A97-7C7035ADA4E3}" type="pres">
      <dgm:prSet presAssocID="{6A79F6AD-401D-4722-848E-697428D5882D}" presName="thickLine" presStyleLbl="alignNode1" presStyleIdx="4" presStyleCnt="5"/>
      <dgm:spPr/>
      <dgm:t>
        <a:bodyPr/>
        <a:lstStyle/>
        <a:p>
          <a:endParaRPr lang="en-GB"/>
        </a:p>
      </dgm:t>
    </dgm:pt>
    <dgm:pt modelId="{A99E04CC-0358-4ED8-9A65-E919BABF234E}" type="pres">
      <dgm:prSet presAssocID="{6A79F6AD-401D-4722-848E-697428D5882D}" presName="horz1" presStyleCnt="0"/>
      <dgm:spPr/>
      <dgm:t>
        <a:bodyPr/>
        <a:lstStyle/>
        <a:p>
          <a:endParaRPr lang="en-GB"/>
        </a:p>
      </dgm:t>
    </dgm:pt>
    <dgm:pt modelId="{5EFC2F56-D72B-4107-B8EB-D6D3FB910F46}" type="pres">
      <dgm:prSet presAssocID="{6A79F6AD-401D-4722-848E-697428D5882D}" presName="tx1" presStyleLbl="revTx" presStyleIdx="4" presStyleCnt="5"/>
      <dgm:spPr/>
      <dgm:t>
        <a:bodyPr/>
        <a:lstStyle/>
        <a:p>
          <a:endParaRPr lang="en-GB"/>
        </a:p>
      </dgm:t>
    </dgm:pt>
    <dgm:pt modelId="{E9F0839C-B0DA-4F15-881C-56FE17950E5C}" type="pres">
      <dgm:prSet presAssocID="{6A79F6AD-401D-4722-848E-697428D5882D}" presName="vert1" presStyleCnt="0"/>
      <dgm:spPr/>
      <dgm:t>
        <a:bodyPr/>
        <a:lstStyle/>
        <a:p>
          <a:endParaRPr lang="en-GB"/>
        </a:p>
      </dgm:t>
    </dgm:pt>
  </dgm:ptLst>
  <dgm:cxnLst>
    <dgm:cxn modelId="{6C26F608-FCD9-4684-AE10-8F07B713C06C}" type="presOf" srcId="{7EBFF7AD-49D7-4C04-930F-F1AF9E4EDE11}" destId="{920029CC-B7CA-4B02-90E1-34782F927D84}" srcOrd="0" destOrd="0" presId="urn:microsoft.com/office/officeart/2008/layout/LinedList"/>
    <dgm:cxn modelId="{C93AB861-09D0-4713-B32C-5F5E9924ECAF}" type="presOf" srcId="{8E22979A-1CC3-4F59-9C96-576D12A0344F}" destId="{D920B6DC-49E2-42B2-B7EC-D6D63A828DF9}" srcOrd="0" destOrd="0" presId="urn:microsoft.com/office/officeart/2008/layout/LinedList"/>
    <dgm:cxn modelId="{D208934C-7985-4376-B3E2-A592D77C248A}" srcId="{9D354868-C725-4997-91A0-94702666F8D1}" destId="{7EBFF7AD-49D7-4C04-930F-F1AF9E4EDE11}" srcOrd="2" destOrd="0" parTransId="{9D6A4FEA-AB7F-4684-97FF-E45A05F27FF8}" sibTransId="{5ED52012-787C-4530-BF84-3FBA9F752250}"/>
    <dgm:cxn modelId="{9E54E9CB-A360-4B8F-BBA3-B9655203E794}" type="presOf" srcId="{1D6A5AA3-6EEC-42A8-A7C0-3A7D6C2F043A}" destId="{162B3232-2E6C-46B8-852D-655159285079}" srcOrd="0" destOrd="0" presId="urn:microsoft.com/office/officeart/2008/layout/LinedList"/>
    <dgm:cxn modelId="{6060D7D9-25E2-48E6-A854-3390407929C2}" srcId="{9D354868-C725-4997-91A0-94702666F8D1}" destId="{8E22979A-1CC3-4F59-9C96-576D12A0344F}" srcOrd="0" destOrd="0" parTransId="{51E78DB2-32A3-4740-A492-5A4F2720CE91}" sibTransId="{6952625B-A8A8-43AF-BC50-8F9F974FBD9D}"/>
    <dgm:cxn modelId="{31935F6B-802B-4CCD-9601-0C991F37A03E}" type="presOf" srcId="{632E38B8-BFEC-4F87-A033-E3CDECA60416}" destId="{AAB30DC1-54E0-4DF5-856E-D2507D861A39}" srcOrd="0" destOrd="0" presId="urn:microsoft.com/office/officeart/2008/layout/LinedList"/>
    <dgm:cxn modelId="{69D13B0D-CA3E-483B-89FB-851795750747}" srcId="{9D354868-C725-4997-91A0-94702666F8D1}" destId="{1D6A5AA3-6EEC-42A8-A7C0-3A7D6C2F043A}" srcOrd="3" destOrd="0" parTransId="{45D4E037-986B-456A-B02B-9AE30FB02379}" sibTransId="{E2E79D08-87FE-40A4-92EE-631F9E26373D}"/>
    <dgm:cxn modelId="{1F4B56E1-99BA-49CA-8E5B-197C1129A63E}" srcId="{9D354868-C725-4997-91A0-94702666F8D1}" destId="{632E38B8-BFEC-4F87-A033-E3CDECA60416}" srcOrd="1" destOrd="0" parTransId="{7480FEE9-CE3A-467A-8CE3-043544283C95}" sibTransId="{9540A1B9-71EA-4739-B009-1DB7037B8DF9}"/>
    <dgm:cxn modelId="{5152BD74-44C1-4D8A-A4C8-3586513FDEA4}" type="presOf" srcId="{9D354868-C725-4997-91A0-94702666F8D1}" destId="{6FDA14FE-F99C-4BC2-AD85-6E24EC1611B1}" srcOrd="0" destOrd="0" presId="urn:microsoft.com/office/officeart/2008/layout/LinedList"/>
    <dgm:cxn modelId="{95A9BD2F-D836-4CEC-9BE6-F9E17CF14C94}" type="presOf" srcId="{6A79F6AD-401D-4722-848E-697428D5882D}" destId="{5EFC2F56-D72B-4107-B8EB-D6D3FB910F46}" srcOrd="0" destOrd="0" presId="urn:microsoft.com/office/officeart/2008/layout/LinedList"/>
    <dgm:cxn modelId="{80C32626-E1A6-40F0-84D1-50C653931043}" srcId="{9D354868-C725-4997-91A0-94702666F8D1}" destId="{6A79F6AD-401D-4722-848E-697428D5882D}" srcOrd="4" destOrd="0" parTransId="{25FD233E-CFC2-4187-B6AA-85937C02D0F3}" sibTransId="{FCA85A6E-C8A7-4E66-B0C0-5588D1F2DFAF}"/>
    <dgm:cxn modelId="{87F887CD-C276-4EC1-95BF-F046D63CE5DE}" type="presParOf" srcId="{6FDA14FE-F99C-4BC2-AD85-6E24EC1611B1}" destId="{106F38B6-27BF-4E2C-932A-B3A2859AACB0}" srcOrd="0" destOrd="0" presId="urn:microsoft.com/office/officeart/2008/layout/LinedList"/>
    <dgm:cxn modelId="{DEAEBFFE-DC6E-433C-9233-630549ED07A6}" type="presParOf" srcId="{6FDA14FE-F99C-4BC2-AD85-6E24EC1611B1}" destId="{5387BB22-C8FD-4311-BCF0-FB91DC5106FF}" srcOrd="1" destOrd="0" presId="urn:microsoft.com/office/officeart/2008/layout/LinedList"/>
    <dgm:cxn modelId="{A2B4F7E5-7F55-41EF-A574-A8D0A1A64C35}" type="presParOf" srcId="{5387BB22-C8FD-4311-BCF0-FB91DC5106FF}" destId="{D920B6DC-49E2-42B2-B7EC-D6D63A828DF9}" srcOrd="0" destOrd="0" presId="urn:microsoft.com/office/officeart/2008/layout/LinedList"/>
    <dgm:cxn modelId="{B6F17E87-0AB8-4E59-9AEA-165F4BE94EC9}" type="presParOf" srcId="{5387BB22-C8FD-4311-BCF0-FB91DC5106FF}" destId="{934B1C83-94B0-43C0-A09A-C0181C884E67}" srcOrd="1" destOrd="0" presId="urn:microsoft.com/office/officeart/2008/layout/LinedList"/>
    <dgm:cxn modelId="{D2200035-80A7-4268-A16C-DCD0E417CAE3}" type="presParOf" srcId="{6FDA14FE-F99C-4BC2-AD85-6E24EC1611B1}" destId="{99E4689F-B756-41A5-9B7B-BCCCF42A5A8B}" srcOrd="2" destOrd="0" presId="urn:microsoft.com/office/officeart/2008/layout/LinedList"/>
    <dgm:cxn modelId="{58C4F0B3-EAAE-48D1-8597-0097E48C929D}" type="presParOf" srcId="{6FDA14FE-F99C-4BC2-AD85-6E24EC1611B1}" destId="{AE3AFD56-C24E-4A1E-9B05-59AD0E0990F8}" srcOrd="3" destOrd="0" presId="urn:microsoft.com/office/officeart/2008/layout/LinedList"/>
    <dgm:cxn modelId="{815F276F-9F4E-4BB0-B48F-23E0B798C8A2}" type="presParOf" srcId="{AE3AFD56-C24E-4A1E-9B05-59AD0E0990F8}" destId="{AAB30DC1-54E0-4DF5-856E-D2507D861A39}" srcOrd="0" destOrd="0" presId="urn:microsoft.com/office/officeart/2008/layout/LinedList"/>
    <dgm:cxn modelId="{E7AB52C3-330A-41B4-881C-42E4E61E8372}" type="presParOf" srcId="{AE3AFD56-C24E-4A1E-9B05-59AD0E0990F8}" destId="{575E9EAC-6519-460B-9CBC-F5D3267BD913}" srcOrd="1" destOrd="0" presId="urn:microsoft.com/office/officeart/2008/layout/LinedList"/>
    <dgm:cxn modelId="{AC71637C-4258-4EC3-9027-89AB68DB0E2A}" type="presParOf" srcId="{6FDA14FE-F99C-4BC2-AD85-6E24EC1611B1}" destId="{F67C99F0-4012-4A9A-B147-6C2EF2433B6F}" srcOrd="4" destOrd="0" presId="urn:microsoft.com/office/officeart/2008/layout/LinedList"/>
    <dgm:cxn modelId="{538DDFFA-EC13-4050-966B-0D543F9BA91A}" type="presParOf" srcId="{6FDA14FE-F99C-4BC2-AD85-6E24EC1611B1}" destId="{6BBE0AC9-9B62-484D-9091-8A16287510C6}" srcOrd="5" destOrd="0" presId="urn:microsoft.com/office/officeart/2008/layout/LinedList"/>
    <dgm:cxn modelId="{72459FA2-A5E6-43F5-A353-60EE0A0C6076}" type="presParOf" srcId="{6BBE0AC9-9B62-484D-9091-8A16287510C6}" destId="{920029CC-B7CA-4B02-90E1-34782F927D84}" srcOrd="0" destOrd="0" presId="urn:microsoft.com/office/officeart/2008/layout/LinedList"/>
    <dgm:cxn modelId="{F049C952-D62F-4E5D-8021-7F480FD7CC87}" type="presParOf" srcId="{6BBE0AC9-9B62-484D-9091-8A16287510C6}" destId="{E4C05CDD-11F2-45AE-AF26-E5A87E34F022}" srcOrd="1" destOrd="0" presId="urn:microsoft.com/office/officeart/2008/layout/LinedList"/>
    <dgm:cxn modelId="{26BC57ED-D4EB-4E8A-B14F-638AA2954B51}" type="presParOf" srcId="{6FDA14FE-F99C-4BC2-AD85-6E24EC1611B1}" destId="{F5F87805-3191-4105-BBC0-498DEDAF3A64}" srcOrd="6" destOrd="0" presId="urn:microsoft.com/office/officeart/2008/layout/LinedList"/>
    <dgm:cxn modelId="{16F9478D-6044-4948-9919-C28ED5D649F2}" type="presParOf" srcId="{6FDA14FE-F99C-4BC2-AD85-6E24EC1611B1}" destId="{A76E4FC2-C1F1-45E1-9161-700AFCC777C1}" srcOrd="7" destOrd="0" presId="urn:microsoft.com/office/officeart/2008/layout/LinedList"/>
    <dgm:cxn modelId="{979285E0-6CFF-4A9B-8B98-F896E5D8B049}" type="presParOf" srcId="{A76E4FC2-C1F1-45E1-9161-700AFCC777C1}" destId="{162B3232-2E6C-46B8-852D-655159285079}" srcOrd="0" destOrd="0" presId="urn:microsoft.com/office/officeart/2008/layout/LinedList"/>
    <dgm:cxn modelId="{85F58693-FD86-4E5E-ACAC-539DB7F8A61B}" type="presParOf" srcId="{A76E4FC2-C1F1-45E1-9161-700AFCC777C1}" destId="{CD8895A2-DAE8-4237-AFFD-D5CDD781E3A1}" srcOrd="1" destOrd="0" presId="urn:microsoft.com/office/officeart/2008/layout/LinedList"/>
    <dgm:cxn modelId="{8F8DF9EC-CF2F-4D58-9CA8-99140E2522D2}" type="presParOf" srcId="{6FDA14FE-F99C-4BC2-AD85-6E24EC1611B1}" destId="{E272DFAC-7664-4C7A-8A97-7C7035ADA4E3}" srcOrd="8" destOrd="0" presId="urn:microsoft.com/office/officeart/2008/layout/LinedList"/>
    <dgm:cxn modelId="{11996D96-CE53-4BD0-B10A-4936FD3C6F64}" type="presParOf" srcId="{6FDA14FE-F99C-4BC2-AD85-6E24EC1611B1}" destId="{A99E04CC-0358-4ED8-9A65-E919BABF234E}" srcOrd="9" destOrd="0" presId="urn:microsoft.com/office/officeart/2008/layout/LinedList"/>
    <dgm:cxn modelId="{CC1A9C5A-21B9-4821-91F6-7224C6DC01D2}" type="presParOf" srcId="{A99E04CC-0358-4ED8-9A65-E919BABF234E}" destId="{5EFC2F56-D72B-4107-B8EB-D6D3FB910F46}" srcOrd="0" destOrd="0" presId="urn:microsoft.com/office/officeart/2008/layout/LinedList"/>
    <dgm:cxn modelId="{4BE2CE05-9D10-4099-AE71-D3CAEC50FA5F}" type="presParOf" srcId="{A99E04CC-0358-4ED8-9A65-E919BABF234E}" destId="{E9F0839C-B0DA-4F15-881C-56FE17950E5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9DC9D8-1653-4B06-B446-EE8359CB4034}" type="doc">
      <dgm:prSet loTypeId="urn:microsoft.com/office/officeart/2005/8/layout/vList2" loCatId="list" qsTypeId="urn:microsoft.com/office/officeart/2005/8/quickstyle/simple5" qsCatId="simple" csTypeId="urn:microsoft.com/office/officeart/2005/8/colors/accent1_2#7" csCatId="accent1" phldr="1"/>
      <dgm:spPr/>
      <dgm:t>
        <a:bodyPr/>
        <a:lstStyle/>
        <a:p>
          <a:endParaRPr lang="en-GB"/>
        </a:p>
      </dgm:t>
    </dgm:pt>
    <dgm:pt modelId="{38B96CAA-A6F9-4CA5-8725-8707C9BF9B41}" type="pres">
      <dgm:prSet presAssocID="{329DC9D8-1653-4B06-B446-EE8359CB40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3DC4F1D7-BFE0-4BB0-9FFC-D351F9B154E9}" type="presOf" srcId="{329DC9D8-1653-4B06-B446-EE8359CB4034}" destId="{38B96CAA-A6F9-4CA5-8725-8707C9BF9B4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DEE8AE-E01D-444E-A51E-AABE44B1DC9A}" type="doc">
      <dgm:prSet loTypeId="urn:microsoft.com/office/officeart/2005/8/layout/vList3" loCatId="list" qsTypeId="urn:microsoft.com/office/officeart/2005/8/quickstyle/simple1#5" qsCatId="simple" csTypeId="urn:microsoft.com/office/officeart/2005/8/colors/accent1_2#8" csCatId="accent1" phldr="1"/>
      <dgm:spPr/>
      <dgm:t>
        <a:bodyPr/>
        <a:lstStyle/>
        <a:p>
          <a:endParaRPr lang="en-GB"/>
        </a:p>
      </dgm:t>
    </dgm:pt>
    <dgm:pt modelId="{2F772D64-F718-4A7C-87A5-83F931A2D70F}">
      <dgm:prSet/>
      <dgm:spPr/>
      <dgm:t>
        <a:bodyPr/>
        <a:lstStyle/>
        <a:p>
          <a:pPr rtl="0"/>
          <a:r>
            <a:rPr lang="en-GB" smtClean="0"/>
            <a:t>Food contact packaging</a:t>
          </a:r>
          <a:endParaRPr lang="en-GB"/>
        </a:p>
      </dgm:t>
    </dgm:pt>
    <dgm:pt modelId="{974D9F8C-9C80-43DE-9D4E-E4480BDC8DB7}" type="parTrans" cxnId="{90F90923-1ECF-4A11-8956-FD6B36822A26}">
      <dgm:prSet/>
      <dgm:spPr/>
      <dgm:t>
        <a:bodyPr/>
        <a:lstStyle/>
        <a:p>
          <a:endParaRPr lang="en-GB"/>
        </a:p>
      </dgm:t>
    </dgm:pt>
    <dgm:pt modelId="{06C3ACC1-95EA-4D6C-AFE2-664DD6595AEE}" type="sibTrans" cxnId="{90F90923-1ECF-4A11-8956-FD6B36822A26}">
      <dgm:prSet/>
      <dgm:spPr/>
      <dgm:t>
        <a:bodyPr/>
        <a:lstStyle/>
        <a:p>
          <a:endParaRPr lang="en-GB"/>
        </a:p>
      </dgm:t>
    </dgm:pt>
    <dgm:pt modelId="{7EC291D0-2E82-4F38-9F99-E73CFB699CCF}">
      <dgm:prSet/>
      <dgm:spPr/>
      <dgm:t>
        <a:bodyPr/>
        <a:lstStyle/>
        <a:p>
          <a:pPr rtl="0"/>
          <a:r>
            <a:rPr lang="en-GB" dirty="0" smtClean="0"/>
            <a:t>Non-food contact packaging</a:t>
          </a:r>
          <a:endParaRPr lang="en-GB" dirty="0"/>
        </a:p>
      </dgm:t>
    </dgm:pt>
    <dgm:pt modelId="{A1EE9592-AAB8-49DC-83E6-2820BCCAD72D}" type="parTrans" cxnId="{1BFFBA25-931C-461C-B7BE-9A094C2B5FFF}">
      <dgm:prSet/>
      <dgm:spPr/>
      <dgm:t>
        <a:bodyPr/>
        <a:lstStyle/>
        <a:p>
          <a:endParaRPr lang="en-GB"/>
        </a:p>
      </dgm:t>
    </dgm:pt>
    <dgm:pt modelId="{3EC4F769-B941-437A-8ED0-1092D2E6E48B}" type="sibTrans" cxnId="{1BFFBA25-931C-461C-B7BE-9A094C2B5FFF}">
      <dgm:prSet/>
      <dgm:spPr/>
      <dgm:t>
        <a:bodyPr/>
        <a:lstStyle/>
        <a:p>
          <a:endParaRPr lang="en-GB"/>
        </a:p>
      </dgm:t>
    </dgm:pt>
    <dgm:pt modelId="{713C01F5-112C-4B18-B13F-39DED2C0F523}">
      <dgm:prSet/>
      <dgm:spPr/>
      <dgm:t>
        <a:bodyPr/>
        <a:lstStyle/>
        <a:p>
          <a:pPr rtl="0"/>
          <a:r>
            <a:rPr lang="en-GB" smtClean="0"/>
            <a:t>Consumer products packaging </a:t>
          </a:r>
          <a:endParaRPr lang="en-GB"/>
        </a:p>
      </dgm:t>
    </dgm:pt>
    <dgm:pt modelId="{F5EE65DF-723C-4CC2-898F-C613E0BBADE7}" type="parTrans" cxnId="{C83CC6A4-F59A-492F-97BB-B11533F2DE8A}">
      <dgm:prSet/>
      <dgm:spPr/>
      <dgm:t>
        <a:bodyPr/>
        <a:lstStyle/>
        <a:p>
          <a:endParaRPr lang="en-GB"/>
        </a:p>
      </dgm:t>
    </dgm:pt>
    <dgm:pt modelId="{9C07FDBE-3F25-4C1B-B55B-6E76219481C7}" type="sibTrans" cxnId="{C83CC6A4-F59A-492F-97BB-B11533F2DE8A}">
      <dgm:prSet/>
      <dgm:spPr/>
      <dgm:t>
        <a:bodyPr/>
        <a:lstStyle/>
        <a:p>
          <a:endParaRPr lang="en-GB"/>
        </a:p>
      </dgm:t>
    </dgm:pt>
    <dgm:pt modelId="{BF76C8BA-2769-4E00-B7A4-46575B017B00}">
      <dgm:prSet/>
      <dgm:spPr/>
      <dgm:t>
        <a:bodyPr/>
        <a:lstStyle/>
        <a:p>
          <a:pPr rtl="0"/>
          <a:r>
            <a:rPr lang="en-GB" smtClean="0"/>
            <a:t>Secondary and tertiary packaging for all uses </a:t>
          </a:r>
          <a:endParaRPr lang="en-GB"/>
        </a:p>
      </dgm:t>
    </dgm:pt>
    <dgm:pt modelId="{C32D9693-E50B-4981-BAA0-ED6FF1EEBDF5}" type="parTrans" cxnId="{939BF3F6-592F-48AC-9C29-EF1D02512F75}">
      <dgm:prSet/>
      <dgm:spPr/>
      <dgm:t>
        <a:bodyPr/>
        <a:lstStyle/>
        <a:p>
          <a:endParaRPr lang="en-GB"/>
        </a:p>
      </dgm:t>
    </dgm:pt>
    <dgm:pt modelId="{1D0EB846-D239-4381-A7B4-5F9BE39BA9C8}" type="sibTrans" cxnId="{939BF3F6-592F-48AC-9C29-EF1D02512F75}">
      <dgm:prSet/>
      <dgm:spPr/>
      <dgm:t>
        <a:bodyPr/>
        <a:lstStyle/>
        <a:p>
          <a:endParaRPr lang="en-GB"/>
        </a:p>
      </dgm:t>
    </dgm:pt>
    <dgm:pt modelId="{A7E30A96-CC7E-4B0B-BD71-0973A19CE10D}" type="pres">
      <dgm:prSet presAssocID="{21DEE8AE-E01D-444E-A51E-AABE44B1DC9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AEC01DA-50A2-41A2-8A2C-71ACE70344AF}" type="pres">
      <dgm:prSet presAssocID="{2F772D64-F718-4A7C-87A5-83F931A2D70F}" presName="composite" presStyleCnt="0"/>
      <dgm:spPr/>
    </dgm:pt>
    <dgm:pt modelId="{6B879535-C606-4831-AA4D-9FED3C59E761}" type="pres">
      <dgm:prSet presAssocID="{2F772D64-F718-4A7C-87A5-83F931A2D70F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4000" r="-24000"/>
          </a:stretch>
        </a:blipFill>
      </dgm:spPr>
    </dgm:pt>
    <dgm:pt modelId="{4B9132AA-27C8-40C5-9DAF-6C9614B8C0A5}" type="pres">
      <dgm:prSet presAssocID="{2F772D64-F718-4A7C-87A5-83F931A2D70F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CA7ADF-22DD-4B63-9860-76D562DFAA19}" type="pres">
      <dgm:prSet presAssocID="{06C3ACC1-95EA-4D6C-AFE2-664DD6595AEE}" presName="spacing" presStyleCnt="0"/>
      <dgm:spPr/>
    </dgm:pt>
    <dgm:pt modelId="{056FEC55-694C-461F-B6DC-A7A34A353038}" type="pres">
      <dgm:prSet presAssocID="{7EC291D0-2E82-4F38-9F99-E73CFB699CCF}" presName="composite" presStyleCnt="0"/>
      <dgm:spPr/>
    </dgm:pt>
    <dgm:pt modelId="{CCED7451-0E9A-4114-952F-FA3C91EDF57E}" type="pres">
      <dgm:prSet presAssocID="{7EC291D0-2E82-4F38-9F99-E73CFB699CCF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/>
            </a:extLst>
          </a:blip>
          <a:srcRect/>
          <a:stretch>
            <a:fillRect l="-5000" r="-5000"/>
          </a:stretch>
        </a:blipFill>
      </dgm:spPr>
    </dgm:pt>
    <dgm:pt modelId="{A4E3D623-2083-44C7-A7EF-CE554898E49D}" type="pres">
      <dgm:prSet presAssocID="{7EC291D0-2E82-4F38-9F99-E73CFB699CCF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58DF25-2FCF-42E6-AEF7-EBF79529C060}" type="pres">
      <dgm:prSet presAssocID="{3EC4F769-B941-437A-8ED0-1092D2E6E48B}" presName="spacing" presStyleCnt="0"/>
      <dgm:spPr/>
    </dgm:pt>
    <dgm:pt modelId="{810FB744-F9C4-4561-B4E6-E5BD0EC05328}" type="pres">
      <dgm:prSet presAssocID="{713C01F5-112C-4B18-B13F-39DED2C0F523}" presName="composite" presStyleCnt="0"/>
      <dgm:spPr/>
    </dgm:pt>
    <dgm:pt modelId="{FB01446D-CB34-4AC9-BBFA-D0A20EFAE7EE}" type="pres">
      <dgm:prSet presAssocID="{713C01F5-112C-4B18-B13F-39DED2C0F523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/>
            </a:extLst>
          </a:blip>
          <a:srcRect/>
          <a:stretch>
            <a:fillRect/>
          </a:stretch>
        </a:blipFill>
      </dgm:spPr>
    </dgm:pt>
    <dgm:pt modelId="{C0FF27C1-5052-46FE-A351-7014257D05C5}" type="pres">
      <dgm:prSet presAssocID="{713C01F5-112C-4B18-B13F-39DED2C0F523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8F47EA-4E48-4259-BB99-E22B394B0686}" type="pres">
      <dgm:prSet presAssocID="{9C07FDBE-3F25-4C1B-B55B-6E76219481C7}" presName="spacing" presStyleCnt="0"/>
      <dgm:spPr/>
    </dgm:pt>
    <dgm:pt modelId="{35FA882D-5F50-494D-84A4-8D435E05C00D}" type="pres">
      <dgm:prSet presAssocID="{BF76C8BA-2769-4E00-B7A4-46575B017B00}" presName="composite" presStyleCnt="0"/>
      <dgm:spPr/>
    </dgm:pt>
    <dgm:pt modelId="{D8BABFBC-4281-41B6-B018-9200894FCA8D}" type="pres">
      <dgm:prSet presAssocID="{BF76C8BA-2769-4E00-B7A4-46575B017B00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/>
            </a:extLst>
          </a:blip>
          <a:srcRect/>
          <a:stretch>
            <a:fillRect l="-33000" r="-33000"/>
          </a:stretch>
        </a:blipFill>
      </dgm:spPr>
    </dgm:pt>
    <dgm:pt modelId="{4F56DD28-0A72-4629-93F5-E3CB86850C02}" type="pres">
      <dgm:prSet presAssocID="{BF76C8BA-2769-4E00-B7A4-46575B017B00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197E8E1-9A7D-4F93-BD71-9901CAEA647B}" type="presOf" srcId="{2F772D64-F718-4A7C-87A5-83F931A2D70F}" destId="{4B9132AA-27C8-40C5-9DAF-6C9614B8C0A5}" srcOrd="0" destOrd="0" presId="urn:microsoft.com/office/officeart/2005/8/layout/vList3"/>
    <dgm:cxn modelId="{90F90923-1ECF-4A11-8956-FD6B36822A26}" srcId="{21DEE8AE-E01D-444E-A51E-AABE44B1DC9A}" destId="{2F772D64-F718-4A7C-87A5-83F931A2D70F}" srcOrd="0" destOrd="0" parTransId="{974D9F8C-9C80-43DE-9D4E-E4480BDC8DB7}" sibTransId="{06C3ACC1-95EA-4D6C-AFE2-664DD6595AEE}"/>
    <dgm:cxn modelId="{C83CC6A4-F59A-492F-97BB-B11533F2DE8A}" srcId="{21DEE8AE-E01D-444E-A51E-AABE44B1DC9A}" destId="{713C01F5-112C-4B18-B13F-39DED2C0F523}" srcOrd="2" destOrd="0" parTransId="{F5EE65DF-723C-4CC2-898F-C613E0BBADE7}" sibTransId="{9C07FDBE-3F25-4C1B-B55B-6E76219481C7}"/>
    <dgm:cxn modelId="{1BFFBA25-931C-461C-B7BE-9A094C2B5FFF}" srcId="{21DEE8AE-E01D-444E-A51E-AABE44B1DC9A}" destId="{7EC291D0-2E82-4F38-9F99-E73CFB699CCF}" srcOrd="1" destOrd="0" parTransId="{A1EE9592-AAB8-49DC-83E6-2820BCCAD72D}" sibTransId="{3EC4F769-B941-437A-8ED0-1092D2E6E48B}"/>
    <dgm:cxn modelId="{939BF3F6-592F-48AC-9C29-EF1D02512F75}" srcId="{21DEE8AE-E01D-444E-A51E-AABE44B1DC9A}" destId="{BF76C8BA-2769-4E00-B7A4-46575B017B00}" srcOrd="3" destOrd="0" parTransId="{C32D9693-E50B-4981-BAA0-ED6FF1EEBDF5}" sibTransId="{1D0EB846-D239-4381-A7B4-5F9BE39BA9C8}"/>
    <dgm:cxn modelId="{F448E561-A237-4EC7-B3DA-F7E52FB9B08C}" type="presOf" srcId="{713C01F5-112C-4B18-B13F-39DED2C0F523}" destId="{C0FF27C1-5052-46FE-A351-7014257D05C5}" srcOrd="0" destOrd="0" presId="urn:microsoft.com/office/officeart/2005/8/layout/vList3"/>
    <dgm:cxn modelId="{BCB19C4F-7D32-4586-8F40-3A6AF32A0531}" type="presOf" srcId="{21DEE8AE-E01D-444E-A51E-AABE44B1DC9A}" destId="{A7E30A96-CC7E-4B0B-BD71-0973A19CE10D}" srcOrd="0" destOrd="0" presId="urn:microsoft.com/office/officeart/2005/8/layout/vList3"/>
    <dgm:cxn modelId="{16A8D6D9-6452-459E-9B75-6488C2351DB6}" type="presOf" srcId="{7EC291D0-2E82-4F38-9F99-E73CFB699CCF}" destId="{A4E3D623-2083-44C7-A7EF-CE554898E49D}" srcOrd="0" destOrd="0" presId="urn:microsoft.com/office/officeart/2005/8/layout/vList3"/>
    <dgm:cxn modelId="{DAF69F00-D931-49D5-9DC0-A8C98964374B}" type="presOf" srcId="{BF76C8BA-2769-4E00-B7A4-46575B017B00}" destId="{4F56DD28-0A72-4629-93F5-E3CB86850C02}" srcOrd="0" destOrd="0" presId="urn:microsoft.com/office/officeart/2005/8/layout/vList3"/>
    <dgm:cxn modelId="{883CEBCC-7EA3-4CFD-A1BF-782C8EA10215}" type="presParOf" srcId="{A7E30A96-CC7E-4B0B-BD71-0973A19CE10D}" destId="{1AEC01DA-50A2-41A2-8A2C-71ACE70344AF}" srcOrd="0" destOrd="0" presId="urn:microsoft.com/office/officeart/2005/8/layout/vList3"/>
    <dgm:cxn modelId="{0C75A136-4ED1-4045-9CF5-09B5A1C481A3}" type="presParOf" srcId="{1AEC01DA-50A2-41A2-8A2C-71ACE70344AF}" destId="{6B879535-C606-4831-AA4D-9FED3C59E761}" srcOrd="0" destOrd="0" presId="urn:microsoft.com/office/officeart/2005/8/layout/vList3"/>
    <dgm:cxn modelId="{F74F085B-2E5C-4F44-AB82-10D505EF1EA3}" type="presParOf" srcId="{1AEC01DA-50A2-41A2-8A2C-71ACE70344AF}" destId="{4B9132AA-27C8-40C5-9DAF-6C9614B8C0A5}" srcOrd="1" destOrd="0" presId="urn:microsoft.com/office/officeart/2005/8/layout/vList3"/>
    <dgm:cxn modelId="{1DAD83E7-318A-4974-89BB-FF390DC6D5F0}" type="presParOf" srcId="{A7E30A96-CC7E-4B0B-BD71-0973A19CE10D}" destId="{D6CA7ADF-22DD-4B63-9860-76D562DFAA19}" srcOrd="1" destOrd="0" presId="urn:microsoft.com/office/officeart/2005/8/layout/vList3"/>
    <dgm:cxn modelId="{17CB38A6-147E-49D3-8C13-8EFA1B2BFA47}" type="presParOf" srcId="{A7E30A96-CC7E-4B0B-BD71-0973A19CE10D}" destId="{056FEC55-694C-461F-B6DC-A7A34A353038}" srcOrd="2" destOrd="0" presId="urn:microsoft.com/office/officeart/2005/8/layout/vList3"/>
    <dgm:cxn modelId="{8008B805-84DC-4B50-BAA4-717E5A8A566A}" type="presParOf" srcId="{056FEC55-694C-461F-B6DC-A7A34A353038}" destId="{CCED7451-0E9A-4114-952F-FA3C91EDF57E}" srcOrd="0" destOrd="0" presId="urn:microsoft.com/office/officeart/2005/8/layout/vList3"/>
    <dgm:cxn modelId="{AFB97155-8B88-4C00-BB75-BDFDDAF1FFF6}" type="presParOf" srcId="{056FEC55-694C-461F-B6DC-A7A34A353038}" destId="{A4E3D623-2083-44C7-A7EF-CE554898E49D}" srcOrd="1" destOrd="0" presId="urn:microsoft.com/office/officeart/2005/8/layout/vList3"/>
    <dgm:cxn modelId="{22451CDB-FA7F-4073-AE1F-A94E7A9BF9CA}" type="presParOf" srcId="{A7E30A96-CC7E-4B0B-BD71-0973A19CE10D}" destId="{9458DF25-2FCF-42E6-AEF7-EBF79529C060}" srcOrd="3" destOrd="0" presId="urn:microsoft.com/office/officeart/2005/8/layout/vList3"/>
    <dgm:cxn modelId="{FC892BCB-CC8E-43AE-A722-232397783982}" type="presParOf" srcId="{A7E30A96-CC7E-4B0B-BD71-0973A19CE10D}" destId="{810FB744-F9C4-4561-B4E6-E5BD0EC05328}" srcOrd="4" destOrd="0" presId="urn:microsoft.com/office/officeart/2005/8/layout/vList3"/>
    <dgm:cxn modelId="{1DDE2F10-3791-440C-BF12-DADE64553A8B}" type="presParOf" srcId="{810FB744-F9C4-4561-B4E6-E5BD0EC05328}" destId="{FB01446D-CB34-4AC9-BBFA-D0A20EFAE7EE}" srcOrd="0" destOrd="0" presId="urn:microsoft.com/office/officeart/2005/8/layout/vList3"/>
    <dgm:cxn modelId="{F00B669A-4EED-4A23-8F0F-AD935A8B51D7}" type="presParOf" srcId="{810FB744-F9C4-4561-B4E6-E5BD0EC05328}" destId="{C0FF27C1-5052-46FE-A351-7014257D05C5}" srcOrd="1" destOrd="0" presId="urn:microsoft.com/office/officeart/2005/8/layout/vList3"/>
    <dgm:cxn modelId="{8B5AB2C8-D491-4A19-A435-0CDE26B54397}" type="presParOf" srcId="{A7E30A96-CC7E-4B0B-BD71-0973A19CE10D}" destId="{128F47EA-4E48-4259-BB99-E22B394B0686}" srcOrd="5" destOrd="0" presId="urn:microsoft.com/office/officeart/2005/8/layout/vList3"/>
    <dgm:cxn modelId="{EEBC7BA3-CEF7-45F0-A3A4-B718A2B1FC5E}" type="presParOf" srcId="{A7E30A96-CC7E-4B0B-BD71-0973A19CE10D}" destId="{35FA882D-5F50-494D-84A4-8D435E05C00D}" srcOrd="6" destOrd="0" presId="urn:microsoft.com/office/officeart/2005/8/layout/vList3"/>
    <dgm:cxn modelId="{05BAE030-49A2-4219-8903-3E7F4A52DF3E}" type="presParOf" srcId="{35FA882D-5F50-494D-84A4-8D435E05C00D}" destId="{D8BABFBC-4281-41B6-B018-9200894FCA8D}" srcOrd="0" destOrd="0" presId="urn:microsoft.com/office/officeart/2005/8/layout/vList3"/>
    <dgm:cxn modelId="{F350270F-2245-43B0-BD64-D5F0A7BA0EEF}" type="presParOf" srcId="{35FA882D-5F50-494D-84A4-8D435E05C00D}" destId="{4F56DD28-0A72-4629-93F5-E3CB86850C0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CD3B87-0F10-46B8-97D2-671D2758FEAC}" type="doc">
      <dgm:prSet loTypeId="urn:microsoft.com/office/officeart/2005/8/layout/list1" loCatId="list" qsTypeId="urn:microsoft.com/office/officeart/2005/8/quickstyle/simple5" qsCatId="simple" csTypeId="urn:microsoft.com/office/officeart/2005/8/colors/accent1_2#9" csCatId="accent1" phldr="1"/>
      <dgm:spPr/>
      <dgm:t>
        <a:bodyPr/>
        <a:lstStyle/>
        <a:p>
          <a:endParaRPr lang="en-GB"/>
        </a:p>
      </dgm:t>
    </dgm:pt>
    <dgm:pt modelId="{7E3FBD2F-38AD-4112-8EC0-33390841961D}">
      <dgm:prSet/>
      <dgm:spPr/>
      <dgm:t>
        <a:bodyPr/>
        <a:lstStyle/>
        <a:p>
          <a:pPr rtl="0"/>
          <a:r>
            <a:rPr lang="en-GB" dirty="0" smtClean="0">
              <a:latin typeface="+mn-lt"/>
              <a:cs typeface="Arial" pitchFamily="34" charset="0"/>
            </a:rPr>
            <a:t>Objective</a:t>
          </a:r>
          <a:endParaRPr lang="en-GB" dirty="0">
            <a:latin typeface="+mn-lt"/>
            <a:cs typeface="Arial" pitchFamily="34" charset="0"/>
          </a:endParaRPr>
        </a:p>
      </dgm:t>
    </dgm:pt>
    <dgm:pt modelId="{444C3E14-BDE4-41D2-8027-B01FFCDF8011}" type="parTrans" cxnId="{F3C6E1A7-682F-4A8D-8B02-B9B90EBD444A}">
      <dgm:prSet/>
      <dgm:spPr/>
      <dgm:t>
        <a:bodyPr/>
        <a:lstStyle/>
        <a:p>
          <a:endParaRPr lang="en-GB">
            <a:latin typeface="+mn-lt"/>
            <a:cs typeface="Arial" pitchFamily="34" charset="0"/>
          </a:endParaRPr>
        </a:p>
      </dgm:t>
    </dgm:pt>
    <dgm:pt modelId="{3CA0B107-92D2-4AC1-8AAC-8001DA495E23}" type="sibTrans" cxnId="{F3C6E1A7-682F-4A8D-8B02-B9B90EBD444A}">
      <dgm:prSet/>
      <dgm:spPr/>
      <dgm:t>
        <a:bodyPr/>
        <a:lstStyle/>
        <a:p>
          <a:endParaRPr lang="en-GB">
            <a:latin typeface="+mn-lt"/>
            <a:cs typeface="Arial" pitchFamily="34" charset="0"/>
          </a:endParaRPr>
        </a:p>
      </dgm:t>
    </dgm:pt>
    <dgm:pt modelId="{D8DFA92F-F6AE-4E86-AFA5-CDC6719BA03F}">
      <dgm:prSet/>
      <dgm:spPr/>
      <dgm:t>
        <a:bodyPr/>
        <a:lstStyle/>
        <a:p>
          <a:pPr rtl="0"/>
          <a:r>
            <a:rPr lang="en-GB" dirty="0" smtClean="0">
              <a:latin typeface="+mn-lt"/>
              <a:cs typeface="Arial" pitchFamily="34" charset="0"/>
            </a:rPr>
            <a:t>Senior management commitment</a:t>
          </a:r>
          <a:endParaRPr lang="en-GB" dirty="0">
            <a:latin typeface="+mn-lt"/>
            <a:cs typeface="Arial" pitchFamily="34" charset="0"/>
          </a:endParaRPr>
        </a:p>
      </dgm:t>
    </dgm:pt>
    <dgm:pt modelId="{EC08FBBC-E3B0-4D30-956A-8BCBBDEEF117}" type="parTrans" cxnId="{778312AB-E288-4FAE-8C7F-D9C27988993E}">
      <dgm:prSet/>
      <dgm:spPr/>
      <dgm:t>
        <a:bodyPr/>
        <a:lstStyle/>
        <a:p>
          <a:endParaRPr lang="en-GB">
            <a:latin typeface="+mn-lt"/>
            <a:cs typeface="Arial" pitchFamily="34" charset="0"/>
          </a:endParaRPr>
        </a:p>
      </dgm:t>
    </dgm:pt>
    <dgm:pt modelId="{E8ED84FF-6ECE-4883-A9F6-F8C5D016F953}" type="sibTrans" cxnId="{778312AB-E288-4FAE-8C7F-D9C27988993E}">
      <dgm:prSet/>
      <dgm:spPr/>
      <dgm:t>
        <a:bodyPr/>
        <a:lstStyle/>
        <a:p>
          <a:endParaRPr lang="en-GB">
            <a:latin typeface="+mn-lt"/>
            <a:cs typeface="Arial" pitchFamily="34" charset="0"/>
          </a:endParaRPr>
        </a:p>
      </dgm:t>
    </dgm:pt>
    <dgm:pt modelId="{79035991-89D1-49F2-A54A-DB18B4CDBE2D}">
      <dgm:prSet/>
      <dgm:spPr/>
      <dgm:t>
        <a:bodyPr/>
        <a:lstStyle/>
        <a:p>
          <a:pPr rtl="0"/>
          <a:r>
            <a:rPr lang="en-GB" dirty="0" smtClean="0">
              <a:latin typeface="+mn-lt"/>
              <a:cs typeface="Arial" pitchFamily="34" charset="0"/>
            </a:rPr>
            <a:t>Highlight requirements that are crucial to establishment and operation of effective product safety and quality management systems</a:t>
          </a:r>
          <a:endParaRPr lang="en-GB" dirty="0">
            <a:latin typeface="+mn-lt"/>
            <a:cs typeface="Arial" pitchFamily="34" charset="0"/>
          </a:endParaRPr>
        </a:p>
      </dgm:t>
    </dgm:pt>
    <dgm:pt modelId="{5F2F9ADA-AF78-47FE-8E6D-F1A54B5AB78F}" type="parTrans" cxnId="{D4A920AD-AB62-4CF0-AD3C-F962364A5094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E2943E73-B13B-4E28-8549-476221AD805D}" type="sibTrans" cxnId="{D4A920AD-AB62-4CF0-AD3C-F962364A5094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63593503-90D3-40BD-8097-5A61EF33F5AB}">
      <dgm:prSet/>
      <dgm:spPr/>
      <dgm:t>
        <a:bodyPr/>
        <a:lstStyle/>
        <a:p>
          <a:pPr rtl="0"/>
          <a:r>
            <a:rPr lang="en-GB" dirty="0" smtClean="0">
              <a:latin typeface="+mn-lt"/>
              <a:cs typeface="Arial" pitchFamily="34" charset="0"/>
            </a:rPr>
            <a:t>Fundamental clauses</a:t>
          </a:r>
          <a:endParaRPr lang="en-GB" dirty="0">
            <a:latin typeface="+mn-lt"/>
            <a:cs typeface="Arial" pitchFamily="34" charset="0"/>
          </a:endParaRPr>
        </a:p>
      </dgm:t>
    </dgm:pt>
    <dgm:pt modelId="{77FC2045-3551-4C11-84E4-E4758B755A31}" type="sibTrans" cxnId="{A9E944BC-AA39-4B11-97AA-428DA926C139}">
      <dgm:prSet/>
      <dgm:spPr/>
      <dgm:t>
        <a:bodyPr/>
        <a:lstStyle/>
        <a:p>
          <a:endParaRPr lang="en-GB">
            <a:latin typeface="+mn-lt"/>
            <a:cs typeface="Arial" pitchFamily="34" charset="0"/>
          </a:endParaRPr>
        </a:p>
      </dgm:t>
    </dgm:pt>
    <dgm:pt modelId="{B70B6FB9-DA3F-4772-B174-49E6926F1E54}" type="parTrans" cxnId="{A9E944BC-AA39-4B11-97AA-428DA926C139}">
      <dgm:prSet/>
      <dgm:spPr/>
      <dgm:t>
        <a:bodyPr/>
        <a:lstStyle/>
        <a:p>
          <a:endParaRPr lang="en-GB">
            <a:latin typeface="+mn-lt"/>
            <a:cs typeface="Arial" pitchFamily="34" charset="0"/>
          </a:endParaRPr>
        </a:p>
      </dgm:t>
    </dgm:pt>
    <dgm:pt modelId="{D5ABE0BE-0316-4E0A-A20B-86045E948C87}">
      <dgm:prSet/>
      <dgm:spPr/>
      <dgm:t>
        <a:bodyPr/>
        <a:lstStyle/>
        <a:p>
          <a:pPr rtl="0"/>
          <a:r>
            <a:rPr lang="en-GB" dirty="0" smtClean="0">
              <a:latin typeface="+mn-lt"/>
              <a:cs typeface="Arial" pitchFamily="34" charset="0"/>
            </a:rPr>
            <a:t>Hazard and risk analysis </a:t>
          </a:r>
          <a:endParaRPr lang="en-GB" dirty="0">
            <a:latin typeface="+mn-lt"/>
            <a:cs typeface="Arial" pitchFamily="34" charset="0"/>
          </a:endParaRPr>
        </a:p>
      </dgm:t>
    </dgm:pt>
    <dgm:pt modelId="{C508FCB2-FDFC-4760-9D8A-26B2E8E31BB3}" type="parTrans" cxnId="{E8D1F9EA-412C-409E-80DF-D8D19AF67077}">
      <dgm:prSet/>
      <dgm:spPr/>
      <dgm:t>
        <a:bodyPr/>
        <a:lstStyle/>
        <a:p>
          <a:endParaRPr lang="en-GB"/>
        </a:p>
      </dgm:t>
    </dgm:pt>
    <dgm:pt modelId="{5DC54CA9-B131-4FF8-BFF0-177CD9CA7540}" type="sibTrans" cxnId="{E8D1F9EA-412C-409E-80DF-D8D19AF67077}">
      <dgm:prSet/>
      <dgm:spPr/>
      <dgm:t>
        <a:bodyPr/>
        <a:lstStyle/>
        <a:p>
          <a:endParaRPr lang="en-GB"/>
        </a:p>
      </dgm:t>
    </dgm:pt>
    <dgm:pt modelId="{127F488C-0742-464A-A40D-DC2F15681A91}">
      <dgm:prSet/>
      <dgm:spPr/>
      <dgm:t>
        <a:bodyPr/>
        <a:lstStyle/>
        <a:p>
          <a:pPr rtl="0"/>
          <a:r>
            <a:rPr lang="en-GB" dirty="0" smtClean="0">
              <a:latin typeface="+mn-lt"/>
              <a:cs typeface="Arial" pitchFamily="34" charset="0"/>
            </a:rPr>
            <a:t>Internal audits</a:t>
          </a:r>
          <a:endParaRPr lang="en-GB" dirty="0">
            <a:latin typeface="+mn-lt"/>
            <a:cs typeface="Arial" pitchFamily="34" charset="0"/>
          </a:endParaRPr>
        </a:p>
      </dgm:t>
    </dgm:pt>
    <dgm:pt modelId="{E10A5C83-490E-4BDF-B017-8175287800A0}" type="parTrans" cxnId="{760660B5-6974-44ED-A7FF-21726FB53475}">
      <dgm:prSet/>
      <dgm:spPr/>
      <dgm:t>
        <a:bodyPr/>
        <a:lstStyle/>
        <a:p>
          <a:endParaRPr lang="en-GB"/>
        </a:p>
      </dgm:t>
    </dgm:pt>
    <dgm:pt modelId="{BAB971C7-FFFD-432D-B433-4980A02816DD}" type="sibTrans" cxnId="{760660B5-6974-44ED-A7FF-21726FB53475}">
      <dgm:prSet/>
      <dgm:spPr/>
      <dgm:t>
        <a:bodyPr/>
        <a:lstStyle/>
        <a:p>
          <a:endParaRPr lang="en-GB"/>
        </a:p>
      </dgm:t>
    </dgm:pt>
    <dgm:pt modelId="{C4F867B4-7C75-4444-A29B-DC7172F1271C}">
      <dgm:prSet/>
      <dgm:spPr/>
      <dgm:t>
        <a:bodyPr/>
        <a:lstStyle/>
        <a:p>
          <a:pPr rtl="0"/>
          <a:r>
            <a:rPr lang="en-GB" dirty="0" smtClean="0">
              <a:latin typeface="+mn-lt"/>
              <a:cs typeface="Arial" pitchFamily="34" charset="0"/>
            </a:rPr>
            <a:t>Specifications </a:t>
          </a:r>
          <a:endParaRPr lang="en-GB" dirty="0">
            <a:latin typeface="+mn-lt"/>
            <a:cs typeface="Arial" pitchFamily="34" charset="0"/>
          </a:endParaRPr>
        </a:p>
      </dgm:t>
    </dgm:pt>
    <dgm:pt modelId="{5429F249-89F4-4057-9B73-63C536B0B21D}" type="parTrans" cxnId="{BBD7FB3E-1E18-4B90-9E28-A0E1FBBE140F}">
      <dgm:prSet/>
      <dgm:spPr/>
      <dgm:t>
        <a:bodyPr/>
        <a:lstStyle/>
        <a:p>
          <a:endParaRPr lang="en-GB"/>
        </a:p>
      </dgm:t>
    </dgm:pt>
    <dgm:pt modelId="{7242054A-EDC4-4AE6-B921-CE594C9BBEAD}" type="sibTrans" cxnId="{BBD7FB3E-1E18-4B90-9E28-A0E1FBBE140F}">
      <dgm:prSet/>
      <dgm:spPr/>
      <dgm:t>
        <a:bodyPr/>
        <a:lstStyle/>
        <a:p>
          <a:endParaRPr lang="en-GB"/>
        </a:p>
      </dgm:t>
    </dgm:pt>
    <dgm:pt modelId="{B5940B3B-B6EA-4FBD-BC45-04C63008DFEA}">
      <dgm:prSet/>
      <dgm:spPr/>
      <dgm:t>
        <a:bodyPr/>
        <a:lstStyle/>
        <a:p>
          <a:pPr rtl="0"/>
          <a:r>
            <a:rPr lang="en-GB" dirty="0" smtClean="0">
              <a:latin typeface="+mn-lt"/>
              <a:cs typeface="Arial" pitchFamily="34" charset="0"/>
            </a:rPr>
            <a:t>Traceability </a:t>
          </a:r>
          <a:endParaRPr lang="en-GB" dirty="0">
            <a:latin typeface="+mn-lt"/>
            <a:cs typeface="Arial" pitchFamily="34" charset="0"/>
          </a:endParaRPr>
        </a:p>
      </dgm:t>
    </dgm:pt>
    <dgm:pt modelId="{4CD34132-75BC-4763-B75E-327A6D76C282}" type="parTrans" cxnId="{0F277ADA-EFD7-4F96-9887-A292529A697B}">
      <dgm:prSet/>
      <dgm:spPr/>
      <dgm:t>
        <a:bodyPr/>
        <a:lstStyle/>
        <a:p>
          <a:endParaRPr lang="en-GB"/>
        </a:p>
      </dgm:t>
    </dgm:pt>
    <dgm:pt modelId="{471B631B-6C58-4EC5-8CE5-4774EA544DF9}" type="sibTrans" cxnId="{0F277ADA-EFD7-4F96-9887-A292529A697B}">
      <dgm:prSet/>
      <dgm:spPr/>
      <dgm:t>
        <a:bodyPr/>
        <a:lstStyle/>
        <a:p>
          <a:endParaRPr lang="en-GB"/>
        </a:p>
      </dgm:t>
    </dgm:pt>
    <dgm:pt modelId="{350CCF03-DCE0-48E2-9DF9-50A5A3EE0CEC}">
      <dgm:prSet/>
      <dgm:spPr/>
      <dgm:t>
        <a:bodyPr/>
        <a:lstStyle/>
        <a:p>
          <a:pPr rtl="0"/>
          <a:r>
            <a:rPr lang="en-GB" dirty="0" smtClean="0">
              <a:latin typeface="+mn-lt"/>
              <a:cs typeface="Arial" pitchFamily="34" charset="0"/>
            </a:rPr>
            <a:t>Housekeeping and cleaning </a:t>
          </a:r>
          <a:endParaRPr lang="en-GB" dirty="0">
            <a:latin typeface="+mn-lt"/>
            <a:cs typeface="Arial" pitchFamily="34" charset="0"/>
          </a:endParaRPr>
        </a:p>
      </dgm:t>
    </dgm:pt>
    <dgm:pt modelId="{4DE9423C-6EEA-4D97-928B-257A1973131E}" type="parTrans" cxnId="{B8CCE835-3B48-4210-BA5C-EFE3D020A70A}">
      <dgm:prSet/>
      <dgm:spPr/>
      <dgm:t>
        <a:bodyPr/>
        <a:lstStyle/>
        <a:p>
          <a:endParaRPr lang="en-GB"/>
        </a:p>
      </dgm:t>
    </dgm:pt>
    <dgm:pt modelId="{9307ED3A-59E6-48A7-B777-F6F7ADCDAE47}" type="sibTrans" cxnId="{B8CCE835-3B48-4210-BA5C-EFE3D020A70A}">
      <dgm:prSet/>
      <dgm:spPr/>
      <dgm:t>
        <a:bodyPr/>
        <a:lstStyle/>
        <a:p>
          <a:endParaRPr lang="en-GB"/>
        </a:p>
      </dgm:t>
    </dgm:pt>
    <dgm:pt modelId="{D9FE65D1-A224-4322-BC09-C643456B2168}">
      <dgm:prSet/>
      <dgm:spPr/>
      <dgm:t>
        <a:bodyPr/>
        <a:lstStyle/>
        <a:p>
          <a:pPr rtl="0"/>
          <a:r>
            <a:rPr lang="en-GB" dirty="0" smtClean="0">
              <a:latin typeface="+mn-lt"/>
              <a:cs typeface="Arial" pitchFamily="34" charset="0"/>
            </a:rPr>
            <a:t>Process control </a:t>
          </a:r>
          <a:endParaRPr lang="en-GB" dirty="0">
            <a:latin typeface="+mn-lt"/>
            <a:cs typeface="Arial" pitchFamily="34" charset="0"/>
          </a:endParaRPr>
        </a:p>
      </dgm:t>
    </dgm:pt>
    <dgm:pt modelId="{CBCE71A1-6EFC-4F3D-9B2C-00D51D3088D6}" type="parTrans" cxnId="{23273E40-E4EF-4600-8C58-BB288E28462C}">
      <dgm:prSet/>
      <dgm:spPr/>
      <dgm:t>
        <a:bodyPr/>
        <a:lstStyle/>
        <a:p>
          <a:endParaRPr lang="en-GB"/>
        </a:p>
      </dgm:t>
    </dgm:pt>
    <dgm:pt modelId="{63A5C2AD-467B-4A11-8EF7-C35F07588B40}" type="sibTrans" cxnId="{23273E40-E4EF-4600-8C58-BB288E28462C}">
      <dgm:prSet/>
      <dgm:spPr/>
      <dgm:t>
        <a:bodyPr/>
        <a:lstStyle/>
        <a:p>
          <a:endParaRPr lang="en-GB"/>
        </a:p>
      </dgm:t>
    </dgm:pt>
    <dgm:pt modelId="{17459A91-13E2-472F-967D-D40BF5435F72}">
      <dgm:prSet/>
      <dgm:spPr/>
      <dgm:t>
        <a:bodyPr/>
        <a:lstStyle/>
        <a:p>
          <a:pPr rtl="0"/>
          <a:r>
            <a:rPr lang="en-GB" dirty="0" smtClean="0">
              <a:latin typeface="+mn-lt"/>
              <a:cs typeface="Arial" pitchFamily="34" charset="0"/>
            </a:rPr>
            <a:t>Training and competence </a:t>
          </a:r>
          <a:endParaRPr lang="en-GB" dirty="0">
            <a:latin typeface="+mn-lt"/>
            <a:cs typeface="Arial" pitchFamily="34" charset="0"/>
          </a:endParaRPr>
        </a:p>
      </dgm:t>
    </dgm:pt>
    <dgm:pt modelId="{9B340497-9652-4D09-B97B-B93F95409CAB}" type="parTrans" cxnId="{B344D2EF-8422-47CC-8299-FEF2949D5CDA}">
      <dgm:prSet/>
      <dgm:spPr/>
      <dgm:t>
        <a:bodyPr/>
        <a:lstStyle/>
        <a:p>
          <a:endParaRPr lang="en-GB"/>
        </a:p>
      </dgm:t>
    </dgm:pt>
    <dgm:pt modelId="{4538E016-BCE9-4D31-A7CA-9FB3FD203DF4}" type="sibTrans" cxnId="{B344D2EF-8422-47CC-8299-FEF2949D5CDA}">
      <dgm:prSet/>
      <dgm:spPr/>
      <dgm:t>
        <a:bodyPr/>
        <a:lstStyle/>
        <a:p>
          <a:endParaRPr lang="en-GB"/>
        </a:p>
      </dgm:t>
    </dgm:pt>
    <dgm:pt modelId="{AB6B0822-FB7C-4FFA-9DC3-E8FDAFF8ECB6}" type="pres">
      <dgm:prSet presAssocID="{0ACD3B87-0F10-46B8-97D2-671D2758FEA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1AFACE3-C9D5-45A1-9140-40A8F5ED3541}" type="pres">
      <dgm:prSet presAssocID="{7E3FBD2F-38AD-4112-8EC0-33390841961D}" presName="parentLin" presStyleCnt="0"/>
      <dgm:spPr/>
      <dgm:t>
        <a:bodyPr/>
        <a:lstStyle/>
        <a:p>
          <a:endParaRPr lang="en-GB"/>
        </a:p>
      </dgm:t>
    </dgm:pt>
    <dgm:pt modelId="{3111C325-3118-4643-A4D6-8566489EAEBD}" type="pres">
      <dgm:prSet presAssocID="{7E3FBD2F-38AD-4112-8EC0-33390841961D}" presName="parentLeftMargin" presStyleLbl="node1" presStyleIdx="0" presStyleCnt="2"/>
      <dgm:spPr/>
      <dgm:t>
        <a:bodyPr/>
        <a:lstStyle/>
        <a:p>
          <a:endParaRPr lang="en-GB"/>
        </a:p>
      </dgm:t>
    </dgm:pt>
    <dgm:pt modelId="{968ABD97-ECCD-474C-B44F-4BED8A016ED2}" type="pres">
      <dgm:prSet presAssocID="{7E3FBD2F-38AD-4112-8EC0-33390841961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D56D1F-047C-461B-97F2-AF85A6913482}" type="pres">
      <dgm:prSet presAssocID="{7E3FBD2F-38AD-4112-8EC0-33390841961D}" presName="negativeSpace" presStyleCnt="0"/>
      <dgm:spPr/>
      <dgm:t>
        <a:bodyPr/>
        <a:lstStyle/>
        <a:p>
          <a:endParaRPr lang="en-GB"/>
        </a:p>
      </dgm:t>
    </dgm:pt>
    <dgm:pt modelId="{2FD849AE-D32F-45D4-AC18-A6B63976D1B2}" type="pres">
      <dgm:prSet presAssocID="{7E3FBD2F-38AD-4112-8EC0-33390841961D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0264D7-A04D-4958-B353-08BB0EAC4530}" type="pres">
      <dgm:prSet presAssocID="{3CA0B107-92D2-4AC1-8AAC-8001DA495E23}" presName="spaceBetweenRectangles" presStyleCnt="0"/>
      <dgm:spPr/>
      <dgm:t>
        <a:bodyPr/>
        <a:lstStyle/>
        <a:p>
          <a:endParaRPr lang="en-GB"/>
        </a:p>
      </dgm:t>
    </dgm:pt>
    <dgm:pt modelId="{42EC458B-B843-4D3F-8F5E-90E96A09B119}" type="pres">
      <dgm:prSet presAssocID="{63593503-90D3-40BD-8097-5A61EF33F5AB}" presName="parentLin" presStyleCnt="0"/>
      <dgm:spPr/>
      <dgm:t>
        <a:bodyPr/>
        <a:lstStyle/>
        <a:p>
          <a:endParaRPr lang="en-GB"/>
        </a:p>
      </dgm:t>
    </dgm:pt>
    <dgm:pt modelId="{0C391A42-AAB3-41E9-878D-6CE67C430C45}" type="pres">
      <dgm:prSet presAssocID="{63593503-90D3-40BD-8097-5A61EF33F5AB}" presName="parentLeftMargin" presStyleLbl="node1" presStyleIdx="0" presStyleCnt="2"/>
      <dgm:spPr/>
      <dgm:t>
        <a:bodyPr/>
        <a:lstStyle/>
        <a:p>
          <a:endParaRPr lang="en-GB"/>
        </a:p>
      </dgm:t>
    </dgm:pt>
    <dgm:pt modelId="{554E0E1B-F9A1-4A68-873E-B443EA2B2055}" type="pres">
      <dgm:prSet presAssocID="{63593503-90D3-40BD-8097-5A61EF33F5A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5B4002-4095-491F-9ED2-5DAF8D04FFE3}" type="pres">
      <dgm:prSet presAssocID="{63593503-90D3-40BD-8097-5A61EF33F5AB}" presName="negativeSpace" presStyleCnt="0"/>
      <dgm:spPr/>
      <dgm:t>
        <a:bodyPr/>
        <a:lstStyle/>
        <a:p>
          <a:endParaRPr lang="en-GB"/>
        </a:p>
      </dgm:t>
    </dgm:pt>
    <dgm:pt modelId="{F4112884-F6F7-486F-A08C-473CE3DDB0AE}" type="pres">
      <dgm:prSet presAssocID="{63593503-90D3-40BD-8097-5A61EF33F5AB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F277ADA-EFD7-4F96-9887-A292529A697B}" srcId="{63593503-90D3-40BD-8097-5A61EF33F5AB}" destId="{B5940B3B-B6EA-4FBD-BC45-04C63008DFEA}" srcOrd="4" destOrd="0" parTransId="{4CD34132-75BC-4763-B75E-327A6D76C282}" sibTransId="{471B631B-6C58-4EC5-8CE5-4774EA544DF9}"/>
    <dgm:cxn modelId="{5FAF2D82-FF40-4127-901A-BEF56398EBD2}" type="presOf" srcId="{79035991-89D1-49F2-A54A-DB18B4CDBE2D}" destId="{2FD849AE-D32F-45D4-AC18-A6B63976D1B2}" srcOrd="0" destOrd="0" presId="urn:microsoft.com/office/officeart/2005/8/layout/list1"/>
    <dgm:cxn modelId="{7B009F34-1A8D-4D40-9BBB-48890665A7BA}" type="presOf" srcId="{7E3FBD2F-38AD-4112-8EC0-33390841961D}" destId="{3111C325-3118-4643-A4D6-8566489EAEBD}" srcOrd="0" destOrd="0" presId="urn:microsoft.com/office/officeart/2005/8/layout/list1"/>
    <dgm:cxn modelId="{BBD7FB3E-1E18-4B90-9E28-A0E1FBBE140F}" srcId="{63593503-90D3-40BD-8097-5A61EF33F5AB}" destId="{C4F867B4-7C75-4444-A29B-DC7172F1271C}" srcOrd="3" destOrd="0" parTransId="{5429F249-89F4-4057-9B73-63C536B0B21D}" sibTransId="{7242054A-EDC4-4AE6-B921-CE594C9BBEAD}"/>
    <dgm:cxn modelId="{76C696E5-088C-4623-81D2-2417C783A478}" type="presOf" srcId="{C4F867B4-7C75-4444-A29B-DC7172F1271C}" destId="{F4112884-F6F7-486F-A08C-473CE3DDB0AE}" srcOrd="0" destOrd="3" presId="urn:microsoft.com/office/officeart/2005/8/layout/list1"/>
    <dgm:cxn modelId="{99CA4EC3-2AF4-4289-AC81-CA654FACBA24}" type="presOf" srcId="{D5ABE0BE-0316-4E0A-A20B-86045E948C87}" destId="{F4112884-F6F7-486F-A08C-473CE3DDB0AE}" srcOrd="0" destOrd="1" presId="urn:microsoft.com/office/officeart/2005/8/layout/list1"/>
    <dgm:cxn modelId="{B8CCE835-3B48-4210-BA5C-EFE3D020A70A}" srcId="{63593503-90D3-40BD-8097-5A61EF33F5AB}" destId="{350CCF03-DCE0-48E2-9DF9-50A5A3EE0CEC}" srcOrd="5" destOrd="0" parTransId="{4DE9423C-6EEA-4D97-928B-257A1973131E}" sibTransId="{9307ED3A-59E6-48A7-B777-F6F7ADCDAE47}"/>
    <dgm:cxn modelId="{B286D717-BB85-4E35-AEFB-FCA34DC78F02}" type="presOf" srcId="{0ACD3B87-0F10-46B8-97D2-671D2758FEAC}" destId="{AB6B0822-FB7C-4FFA-9DC3-E8FDAFF8ECB6}" srcOrd="0" destOrd="0" presId="urn:microsoft.com/office/officeart/2005/8/layout/list1"/>
    <dgm:cxn modelId="{71E22B68-4855-44DF-A3E2-EBA02F64EBC8}" type="presOf" srcId="{127F488C-0742-464A-A40D-DC2F15681A91}" destId="{F4112884-F6F7-486F-A08C-473CE3DDB0AE}" srcOrd="0" destOrd="2" presId="urn:microsoft.com/office/officeart/2005/8/layout/list1"/>
    <dgm:cxn modelId="{A9E944BC-AA39-4B11-97AA-428DA926C139}" srcId="{0ACD3B87-0F10-46B8-97D2-671D2758FEAC}" destId="{63593503-90D3-40BD-8097-5A61EF33F5AB}" srcOrd="1" destOrd="0" parTransId="{B70B6FB9-DA3F-4772-B174-49E6926F1E54}" sibTransId="{77FC2045-3551-4C11-84E4-E4758B755A31}"/>
    <dgm:cxn modelId="{23273E40-E4EF-4600-8C58-BB288E28462C}" srcId="{63593503-90D3-40BD-8097-5A61EF33F5AB}" destId="{D9FE65D1-A224-4322-BC09-C643456B2168}" srcOrd="6" destOrd="0" parTransId="{CBCE71A1-6EFC-4F3D-9B2C-00D51D3088D6}" sibTransId="{63A5C2AD-467B-4A11-8EF7-C35F07588B40}"/>
    <dgm:cxn modelId="{760660B5-6974-44ED-A7FF-21726FB53475}" srcId="{63593503-90D3-40BD-8097-5A61EF33F5AB}" destId="{127F488C-0742-464A-A40D-DC2F15681A91}" srcOrd="2" destOrd="0" parTransId="{E10A5C83-490E-4BDF-B017-8175287800A0}" sibTransId="{BAB971C7-FFFD-432D-B433-4980A02816DD}"/>
    <dgm:cxn modelId="{778312AB-E288-4FAE-8C7F-D9C27988993E}" srcId="{63593503-90D3-40BD-8097-5A61EF33F5AB}" destId="{D8DFA92F-F6AE-4E86-AFA5-CDC6719BA03F}" srcOrd="0" destOrd="0" parTransId="{EC08FBBC-E3B0-4D30-956A-8BCBBDEEF117}" sibTransId="{E8ED84FF-6ECE-4883-A9F6-F8C5D016F953}"/>
    <dgm:cxn modelId="{DF815747-93C4-439A-9577-955434CB1472}" type="presOf" srcId="{D9FE65D1-A224-4322-BC09-C643456B2168}" destId="{F4112884-F6F7-486F-A08C-473CE3DDB0AE}" srcOrd="0" destOrd="6" presId="urn:microsoft.com/office/officeart/2005/8/layout/list1"/>
    <dgm:cxn modelId="{D192AABB-34CB-41AB-9B18-DF9D4E8F2F7D}" type="presOf" srcId="{350CCF03-DCE0-48E2-9DF9-50A5A3EE0CEC}" destId="{F4112884-F6F7-486F-A08C-473CE3DDB0AE}" srcOrd="0" destOrd="5" presId="urn:microsoft.com/office/officeart/2005/8/layout/list1"/>
    <dgm:cxn modelId="{A5754839-F889-4475-849F-3D2EFD3427A5}" type="presOf" srcId="{D8DFA92F-F6AE-4E86-AFA5-CDC6719BA03F}" destId="{F4112884-F6F7-486F-A08C-473CE3DDB0AE}" srcOrd="0" destOrd="0" presId="urn:microsoft.com/office/officeart/2005/8/layout/list1"/>
    <dgm:cxn modelId="{BFBE39F0-5E7B-43E0-961A-5BCA441F33EA}" type="presOf" srcId="{63593503-90D3-40BD-8097-5A61EF33F5AB}" destId="{0C391A42-AAB3-41E9-878D-6CE67C430C45}" srcOrd="0" destOrd="0" presId="urn:microsoft.com/office/officeart/2005/8/layout/list1"/>
    <dgm:cxn modelId="{F3C6E1A7-682F-4A8D-8B02-B9B90EBD444A}" srcId="{0ACD3B87-0F10-46B8-97D2-671D2758FEAC}" destId="{7E3FBD2F-38AD-4112-8EC0-33390841961D}" srcOrd="0" destOrd="0" parTransId="{444C3E14-BDE4-41D2-8027-B01FFCDF8011}" sibTransId="{3CA0B107-92D2-4AC1-8AAC-8001DA495E23}"/>
    <dgm:cxn modelId="{E8D1F9EA-412C-409E-80DF-D8D19AF67077}" srcId="{63593503-90D3-40BD-8097-5A61EF33F5AB}" destId="{D5ABE0BE-0316-4E0A-A20B-86045E948C87}" srcOrd="1" destOrd="0" parTransId="{C508FCB2-FDFC-4760-9D8A-26B2E8E31BB3}" sibTransId="{5DC54CA9-B131-4FF8-BFF0-177CD9CA7540}"/>
    <dgm:cxn modelId="{B344D2EF-8422-47CC-8299-FEF2949D5CDA}" srcId="{63593503-90D3-40BD-8097-5A61EF33F5AB}" destId="{17459A91-13E2-472F-967D-D40BF5435F72}" srcOrd="7" destOrd="0" parTransId="{9B340497-9652-4D09-B97B-B93F95409CAB}" sibTransId="{4538E016-BCE9-4D31-A7CA-9FB3FD203DF4}"/>
    <dgm:cxn modelId="{59FBE4B0-D5F5-41BE-9A2A-DE6C78955E1D}" type="presOf" srcId="{7E3FBD2F-38AD-4112-8EC0-33390841961D}" destId="{968ABD97-ECCD-474C-B44F-4BED8A016ED2}" srcOrd="1" destOrd="0" presId="urn:microsoft.com/office/officeart/2005/8/layout/list1"/>
    <dgm:cxn modelId="{976B11C5-565D-4977-99A8-EEFF9DF2580B}" type="presOf" srcId="{B5940B3B-B6EA-4FBD-BC45-04C63008DFEA}" destId="{F4112884-F6F7-486F-A08C-473CE3DDB0AE}" srcOrd="0" destOrd="4" presId="urn:microsoft.com/office/officeart/2005/8/layout/list1"/>
    <dgm:cxn modelId="{0AF30D2E-9ECC-475F-88D4-0CB220DB4C48}" type="presOf" srcId="{17459A91-13E2-472F-967D-D40BF5435F72}" destId="{F4112884-F6F7-486F-A08C-473CE3DDB0AE}" srcOrd="0" destOrd="7" presId="urn:microsoft.com/office/officeart/2005/8/layout/list1"/>
    <dgm:cxn modelId="{8ACEDFAE-6B90-49D2-945E-8741C1FE6C48}" type="presOf" srcId="{63593503-90D3-40BD-8097-5A61EF33F5AB}" destId="{554E0E1B-F9A1-4A68-873E-B443EA2B2055}" srcOrd="1" destOrd="0" presId="urn:microsoft.com/office/officeart/2005/8/layout/list1"/>
    <dgm:cxn modelId="{D4A920AD-AB62-4CF0-AD3C-F962364A5094}" srcId="{7E3FBD2F-38AD-4112-8EC0-33390841961D}" destId="{79035991-89D1-49F2-A54A-DB18B4CDBE2D}" srcOrd="0" destOrd="0" parTransId="{5F2F9ADA-AF78-47FE-8E6D-F1A54B5AB78F}" sibTransId="{E2943E73-B13B-4E28-8549-476221AD805D}"/>
    <dgm:cxn modelId="{3E6D8519-6379-4140-8A54-ED0F24585A9A}" type="presParOf" srcId="{AB6B0822-FB7C-4FFA-9DC3-E8FDAFF8ECB6}" destId="{11AFACE3-C9D5-45A1-9140-40A8F5ED3541}" srcOrd="0" destOrd="0" presId="urn:microsoft.com/office/officeart/2005/8/layout/list1"/>
    <dgm:cxn modelId="{979EDD1C-C86A-4B77-81CA-15AFF89C9795}" type="presParOf" srcId="{11AFACE3-C9D5-45A1-9140-40A8F5ED3541}" destId="{3111C325-3118-4643-A4D6-8566489EAEBD}" srcOrd="0" destOrd="0" presId="urn:microsoft.com/office/officeart/2005/8/layout/list1"/>
    <dgm:cxn modelId="{1689C1B0-9E37-4595-94B5-235C556EE1A9}" type="presParOf" srcId="{11AFACE3-C9D5-45A1-9140-40A8F5ED3541}" destId="{968ABD97-ECCD-474C-B44F-4BED8A016ED2}" srcOrd="1" destOrd="0" presId="urn:microsoft.com/office/officeart/2005/8/layout/list1"/>
    <dgm:cxn modelId="{46191AB8-3CBE-428B-A4A7-2414AE9E967A}" type="presParOf" srcId="{AB6B0822-FB7C-4FFA-9DC3-E8FDAFF8ECB6}" destId="{89D56D1F-047C-461B-97F2-AF85A6913482}" srcOrd="1" destOrd="0" presId="urn:microsoft.com/office/officeart/2005/8/layout/list1"/>
    <dgm:cxn modelId="{E5F02EAF-4FE0-4AAB-874E-38C08377607E}" type="presParOf" srcId="{AB6B0822-FB7C-4FFA-9DC3-E8FDAFF8ECB6}" destId="{2FD849AE-D32F-45D4-AC18-A6B63976D1B2}" srcOrd="2" destOrd="0" presId="urn:microsoft.com/office/officeart/2005/8/layout/list1"/>
    <dgm:cxn modelId="{178ED12E-467F-487D-A258-3EBE3EA00EEF}" type="presParOf" srcId="{AB6B0822-FB7C-4FFA-9DC3-E8FDAFF8ECB6}" destId="{970264D7-A04D-4958-B353-08BB0EAC4530}" srcOrd="3" destOrd="0" presId="urn:microsoft.com/office/officeart/2005/8/layout/list1"/>
    <dgm:cxn modelId="{3476E1B2-C900-481B-B4F0-8B172795C576}" type="presParOf" srcId="{AB6B0822-FB7C-4FFA-9DC3-E8FDAFF8ECB6}" destId="{42EC458B-B843-4D3F-8F5E-90E96A09B119}" srcOrd="4" destOrd="0" presId="urn:microsoft.com/office/officeart/2005/8/layout/list1"/>
    <dgm:cxn modelId="{DE0772A7-F712-4A73-B95E-3F3B409EC078}" type="presParOf" srcId="{42EC458B-B843-4D3F-8F5E-90E96A09B119}" destId="{0C391A42-AAB3-41E9-878D-6CE67C430C45}" srcOrd="0" destOrd="0" presId="urn:microsoft.com/office/officeart/2005/8/layout/list1"/>
    <dgm:cxn modelId="{9278F9EB-E707-4657-94F6-27630654BF53}" type="presParOf" srcId="{42EC458B-B843-4D3F-8F5E-90E96A09B119}" destId="{554E0E1B-F9A1-4A68-873E-B443EA2B2055}" srcOrd="1" destOrd="0" presId="urn:microsoft.com/office/officeart/2005/8/layout/list1"/>
    <dgm:cxn modelId="{F26F1D0D-7A2C-4166-86FD-C7F5D920F4CF}" type="presParOf" srcId="{AB6B0822-FB7C-4FFA-9DC3-E8FDAFF8ECB6}" destId="{EF5B4002-4095-491F-9ED2-5DAF8D04FFE3}" srcOrd="5" destOrd="0" presId="urn:microsoft.com/office/officeart/2005/8/layout/list1"/>
    <dgm:cxn modelId="{4E8B2F9C-AC7D-44B9-94BE-8F25B2349099}" type="presParOf" srcId="{AB6B0822-FB7C-4FFA-9DC3-E8FDAFF8ECB6}" destId="{F4112884-F6F7-486F-A08C-473CE3DDB0A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CD3B87-0F10-46B8-97D2-671D2758FEAC}" type="doc">
      <dgm:prSet loTypeId="urn:microsoft.com/office/officeart/2005/8/layout/list1" loCatId="list" qsTypeId="urn:microsoft.com/office/officeart/2005/8/quickstyle/simple5" qsCatId="simple" csTypeId="urn:microsoft.com/office/officeart/2005/8/colors/accent1_2#10" csCatId="accent1" phldr="1"/>
      <dgm:spPr/>
      <dgm:t>
        <a:bodyPr/>
        <a:lstStyle/>
        <a:p>
          <a:endParaRPr lang="en-GB"/>
        </a:p>
      </dgm:t>
    </dgm:pt>
    <dgm:pt modelId="{7E3FBD2F-38AD-4112-8EC0-33390841961D}">
      <dgm:prSet custT="1"/>
      <dgm:spPr/>
      <dgm:t>
        <a:bodyPr/>
        <a:lstStyle/>
        <a:p>
          <a:pPr rtl="0"/>
          <a:r>
            <a:rPr lang="en-GB" sz="2400" dirty="0" smtClean="0">
              <a:latin typeface="+mn-lt"/>
              <a:cs typeface="Arial" pitchFamily="34" charset="0"/>
            </a:rPr>
            <a:t>Traceability test</a:t>
          </a:r>
          <a:endParaRPr lang="en-GB" sz="2400" dirty="0">
            <a:latin typeface="+mn-lt"/>
            <a:cs typeface="Arial" pitchFamily="34" charset="0"/>
          </a:endParaRPr>
        </a:p>
      </dgm:t>
    </dgm:pt>
    <dgm:pt modelId="{444C3E14-BDE4-41D2-8027-B01FFCDF8011}" type="parTrans" cxnId="{F3C6E1A7-682F-4A8D-8B02-B9B90EBD444A}">
      <dgm:prSet/>
      <dgm:spPr/>
      <dgm:t>
        <a:bodyPr/>
        <a:lstStyle/>
        <a:p>
          <a:endParaRPr lang="en-GB">
            <a:latin typeface="+mn-lt"/>
            <a:cs typeface="Arial" pitchFamily="34" charset="0"/>
          </a:endParaRPr>
        </a:p>
      </dgm:t>
    </dgm:pt>
    <dgm:pt modelId="{3CA0B107-92D2-4AC1-8AAC-8001DA495E23}" type="sibTrans" cxnId="{F3C6E1A7-682F-4A8D-8B02-B9B90EBD444A}">
      <dgm:prSet/>
      <dgm:spPr/>
      <dgm:t>
        <a:bodyPr/>
        <a:lstStyle/>
        <a:p>
          <a:endParaRPr lang="en-GB">
            <a:latin typeface="+mn-lt"/>
            <a:cs typeface="Arial" pitchFamily="34" charset="0"/>
          </a:endParaRPr>
        </a:p>
      </dgm:t>
    </dgm:pt>
    <dgm:pt modelId="{48D89D48-EC9C-4CD1-85A4-CB45940E4B39}">
      <dgm:prSet custT="1"/>
      <dgm:spPr/>
      <dgm:t>
        <a:bodyPr/>
        <a:lstStyle/>
        <a:p>
          <a:pPr rtl="0"/>
          <a:r>
            <a:rPr lang="en-GB" sz="2000" dirty="0" smtClean="0">
              <a:latin typeface="+mn-lt"/>
              <a:cs typeface="Arial" pitchFamily="34" charset="0"/>
            </a:rPr>
            <a:t>Meet concerns regarding supply chain traceability </a:t>
          </a:r>
          <a:endParaRPr lang="en-GB" sz="2000" dirty="0">
            <a:latin typeface="+mn-lt"/>
            <a:cs typeface="Arial" pitchFamily="34" charset="0"/>
          </a:endParaRPr>
        </a:p>
      </dgm:t>
    </dgm:pt>
    <dgm:pt modelId="{4429EF90-FC3F-4304-882F-261DDEDEBA9C}" type="parTrans" cxnId="{D9DD0928-8299-4E51-B06C-1D22AAA78817}">
      <dgm:prSet/>
      <dgm:spPr/>
      <dgm:t>
        <a:bodyPr/>
        <a:lstStyle/>
        <a:p>
          <a:endParaRPr lang="en-GB">
            <a:latin typeface="+mn-lt"/>
            <a:cs typeface="Arial" pitchFamily="34" charset="0"/>
          </a:endParaRPr>
        </a:p>
      </dgm:t>
    </dgm:pt>
    <dgm:pt modelId="{2F6B3C11-1F28-4682-A6C4-408842DB3582}" type="sibTrans" cxnId="{D9DD0928-8299-4E51-B06C-1D22AAA78817}">
      <dgm:prSet/>
      <dgm:spPr/>
      <dgm:t>
        <a:bodyPr/>
        <a:lstStyle/>
        <a:p>
          <a:endParaRPr lang="en-GB">
            <a:latin typeface="+mn-lt"/>
            <a:cs typeface="Arial" pitchFamily="34" charset="0"/>
          </a:endParaRPr>
        </a:p>
      </dgm:t>
    </dgm:pt>
    <dgm:pt modelId="{B5A3A598-8D68-4B0E-A59F-4682622291FC}">
      <dgm:prSet custT="1"/>
      <dgm:spPr/>
      <dgm:t>
        <a:bodyPr/>
        <a:lstStyle/>
        <a:p>
          <a:pPr rtl="0"/>
          <a:r>
            <a:rPr lang="en-GB" sz="2000" dirty="0" smtClean="0">
              <a:latin typeface="+mn-lt"/>
              <a:cs typeface="Arial" pitchFamily="34" charset="0"/>
            </a:rPr>
            <a:t>Visibility where agents and brokers are used</a:t>
          </a:r>
          <a:endParaRPr lang="en-GB" sz="2000" dirty="0">
            <a:latin typeface="+mn-lt"/>
            <a:cs typeface="Arial" pitchFamily="34" charset="0"/>
          </a:endParaRPr>
        </a:p>
      </dgm:t>
    </dgm:pt>
    <dgm:pt modelId="{1181B803-C3ED-4315-BE27-C8D0C8A77E69}" type="parTrans" cxnId="{D7994A51-A2E5-4048-8057-A3F0BA518BA3}">
      <dgm:prSet/>
      <dgm:spPr/>
      <dgm:t>
        <a:bodyPr/>
        <a:lstStyle/>
        <a:p>
          <a:endParaRPr lang="en-GB">
            <a:latin typeface="+mn-lt"/>
            <a:cs typeface="Arial" pitchFamily="34" charset="0"/>
          </a:endParaRPr>
        </a:p>
      </dgm:t>
    </dgm:pt>
    <dgm:pt modelId="{652C5866-8628-4ACB-A833-9436967DA779}" type="sibTrans" cxnId="{D7994A51-A2E5-4048-8057-A3F0BA518BA3}">
      <dgm:prSet/>
      <dgm:spPr/>
      <dgm:t>
        <a:bodyPr/>
        <a:lstStyle/>
        <a:p>
          <a:endParaRPr lang="en-GB">
            <a:latin typeface="+mn-lt"/>
            <a:cs typeface="Arial" pitchFamily="34" charset="0"/>
          </a:endParaRPr>
        </a:p>
      </dgm:t>
    </dgm:pt>
    <dgm:pt modelId="{63593503-90D3-40BD-8097-5A61EF33F5AB}">
      <dgm:prSet custT="1"/>
      <dgm:spPr/>
      <dgm:t>
        <a:bodyPr/>
        <a:lstStyle/>
        <a:p>
          <a:pPr rtl="0"/>
          <a:r>
            <a:rPr lang="en-GB" sz="2400" dirty="0" smtClean="0">
              <a:latin typeface="+mn-lt"/>
              <a:cs typeface="Arial" pitchFamily="34" charset="0"/>
            </a:rPr>
            <a:t>Voluntary Modules</a:t>
          </a:r>
          <a:endParaRPr lang="en-GB" sz="2400" dirty="0">
            <a:latin typeface="+mn-lt"/>
            <a:cs typeface="Arial" pitchFamily="34" charset="0"/>
          </a:endParaRPr>
        </a:p>
      </dgm:t>
    </dgm:pt>
    <dgm:pt modelId="{B70B6FB9-DA3F-4772-B174-49E6926F1E54}" type="parTrans" cxnId="{A9E944BC-AA39-4B11-97AA-428DA926C139}">
      <dgm:prSet/>
      <dgm:spPr/>
      <dgm:t>
        <a:bodyPr/>
        <a:lstStyle/>
        <a:p>
          <a:endParaRPr lang="en-GB">
            <a:latin typeface="+mn-lt"/>
            <a:cs typeface="Arial" pitchFamily="34" charset="0"/>
          </a:endParaRPr>
        </a:p>
      </dgm:t>
    </dgm:pt>
    <dgm:pt modelId="{77FC2045-3551-4C11-84E4-E4758B755A31}" type="sibTrans" cxnId="{A9E944BC-AA39-4B11-97AA-428DA926C139}">
      <dgm:prSet/>
      <dgm:spPr/>
      <dgm:t>
        <a:bodyPr/>
        <a:lstStyle/>
        <a:p>
          <a:endParaRPr lang="en-GB">
            <a:latin typeface="+mn-lt"/>
            <a:cs typeface="Arial" pitchFamily="34" charset="0"/>
          </a:endParaRPr>
        </a:p>
      </dgm:t>
    </dgm:pt>
    <dgm:pt modelId="{D8DFA92F-F6AE-4E86-AFA5-CDC6719BA03F}">
      <dgm:prSet custT="1"/>
      <dgm:spPr/>
      <dgm:t>
        <a:bodyPr/>
        <a:lstStyle/>
        <a:p>
          <a:pPr rtl="0"/>
          <a:r>
            <a:rPr lang="en-GB" sz="2000" dirty="0" smtClean="0">
              <a:latin typeface="+mn-lt"/>
              <a:cs typeface="Arial" pitchFamily="34" charset="0"/>
            </a:rPr>
            <a:t>Traded Goods</a:t>
          </a:r>
          <a:endParaRPr lang="en-GB" sz="2000" dirty="0">
            <a:latin typeface="+mn-lt"/>
            <a:cs typeface="Arial" pitchFamily="34" charset="0"/>
          </a:endParaRPr>
        </a:p>
      </dgm:t>
    </dgm:pt>
    <dgm:pt modelId="{EC08FBBC-E3B0-4D30-956A-8BCBBDEEF117}" type="parTrans" cxnId="{778312AB-E288-4FAE-8C7F-D9C27988993E}">
      <dgm:prSet/>
      <dgm:spPr/>
      <dgm:t>
        <a:bodyPr/>
        <a:lstStyle/>
        <a:p>
          <a:endParaRPr lang="en-GB">
            <a:latin typeface="+mn-lt"/>
            <a:cs typeface="Arial" pitchFamily="34" charset="0"/>
          </a:endParaRPr>
        </a:p>
      </dgm:t>
    </dgm:pt>
    <dgm:pt modelId="{E8ED84FF-6ECE-4883-A9F6-F8C5D016F953}" type="sibTrans" cxnId="{778312AB-E288-4FAE-8C7F-D9C27988993E}">
      <dgm:prSet/>
      <dgm:spPr/>
      <dgm:t>
        <a:bodyPr/>
        <a:lstStyle/>
        <a:p>
          <a:endParaRPr lang="en-GB">
            <a:latin typeface="+mn-lt"/>
            <a:cs typeface="Arial" pitchFamily="34" charset="0"/>
          </a:endParaRPr>
        </a:p>
      </dgm:t>
    </dgm:pt>
    <dgm:pt modelId="{20946790-1029-4311-B58F-63126DB0DB03}">
      <dgm:prSet custT="1"/>
      <dgm:spPr/>
      <dgm:t>
        <a:bodyPr/>
        <a:lstStyle/>
        <a:p>
          <a:pPr rtl="0"/>
          <a:r>
            <a:rPr lang="en-GB" sz="2000" dirty="0" smtClean="0">
              <a:latin typeface="+mn-lt"/>
              <a:cs typeface="Arial" pitchFamily="34" charset="0"/>
            </a:rPr>
            <a:t>Environmental Awareness Module</a:t>
          </a:r>
          <a:endParaRPr lang="en-GB" sz="2000" dirty="0">
            <a:latin typeface="+mn-lt"/>
            <a:cs typeface="Arial" pitchFamily="34" charset="0"/>
          </a:endParaRPr>
        </a:p>
      </dgm:t>
    </dgm:pt>
    <dgm:pt modelId="{55E662FE-8ACB-4877-B3D1-ADB25BDDC165}" type="parTrans" cxnId="{0B85397A-F8AE-40B4-A984-8E7A3BDC9BF0}">
      <dgm:prSet/>
      <dgm:spPr/>
      <dgm:t>
        <a:bodyPr/>
        <a:lstStyle/>
        <a:p>
          <a:endParaRPr lang="en-GB"/>
        </a:p>
      </dgm:t>
    </dgm:pt>
    <dgm:pt modelId="{94899092-8554-48CB-9ED8-89B8ACCAE245}" type="sibTrans" cxnId="{0B85397A-F8AE-40B4-A984-8E7A3BDC9BF0}">
      <dgm:prSet/>
      <dgm:spPr/>
      <dgm:t>
        <a:bodyPr/>
        <a:lstStyle/>
        <a:p>
          <a:endParaRPr lang="en-GB"/>
        </a:p>
      </dgm:t>
    </dgm:pt>
    <dgm:pt modelId="{5FDB7648-F4A9-4D26-B4AF-67ABD3B970D5}">
      <dgm:prSet custT="1"/>
      <dgm:spPr/>
      <dgm:t>
        <a:bodyPr/>
        <a:lstStyle/>
        <a:p>
          <a:pPr rtl="0"/>
          <a:r>
            <a:rPr lang="en-GB" sz="2400" dirty="0" smtClean="0">
              <a:latin typeface="+mn-lt"/>
              <a:cs typeface="Arial" pitchFamily="34" charset="0"/>
            </a:rPr>
            <a:t>Unannounced audits </a:t>
          </a:r>
          <a:endParaRPr lang="en-GB" sz="2400" dirty="0">
            <a:latin typeface="+mn-lt"/>
            <a:cs typeface="Arial" pitchFamily="34" charset="0"/>
          </a:endParaRPr>
        </a:p>
      </dgm:t>
    </dgm:pt>
    <dgm:pt modelId="{8152D635-47B8-4649-A483-B363B62A8A05}" type="parTrans" cxnId="{44AC6BD9-E8F2-4183-AA83-2E0AB83A67D9}">
      <dgm:prSet/>
      <dgm:spPr/>
      <dgm:t>
        <a:bodyPr/>
        <a:lstStyle/>
        <a:p>
          <a:endParaRPr lang="en-GB"/>
        </a:p>
      </dgm:t>
    </dgm:pt>
    <dgm:pt modelId="{850E7D4B-A704-4069-9448-754906517F5A}" type="sibTrans" cxnId="{44AC6BD9-E8F2-4183-AA83-2E0AB83A67D9}">
      <dgm:prSet/>
      <dgm:spPr/>
      <dgm:t>
        <a:bodyPr/>
        <a:lstStyle/>
        <a:p>
          <a:endParaRPr lang="en-GB"/>
        </a:p>
      </dgm:t>
    </dgm:pt>
    <dgm:pt modelId="{E71D32DD-8AAA-4D07-99A8-798BA718DABC}">
      <dgm:prSet custT="1"/>
      <dgm:spPr/>
      <dgm:t>
        <a:bodyPr/>
        <a:lstStyle/>
        <a:p>
          <a:pPr rtl="0"/>
          <a:r>
            <a:rPr lang="en-GB" sz="2000" dirty="0" smtClean="0">
              <a:latin typeface="+mn-lt"/>
              <a:cs typeface="Arial" pitchFamily="34" charset="0"/>
            </a:rPr>
            <a:t>Full or part unannounced audits available </a:t>
          </a:r>
          <a:endParaRPr lang="en-GB" sz="2000" dirty="0">
            <a:latin typeface="+mn-lt"/>
            <a:cs typeface="Arial" pitchFamily="34" charset="0"/>
          </a:endParaRPr>
        </a:p>
      </dgm:t>
    </dgm:pt>
    <dgm:pt modelId="{FD67FEDF-C836-4233-BCC9-EB01F74FC4BA}" type="parTrans" cxnId="{5DC47567-EA0F-4A8E-AFF1-ADF29216F311}">
      <dgm:prSet/>
      <dgm:spPr/>
      <dgm:t>
        <a:bodyPr/>
        <a:lstStyle/>
        <a:p>
          <a:endParaRPr lang="en-GB"/>
        </a:p>
      </dgm:t>
    </dgm:pt>
    <dgm:pt modelId="{F94833D3-D811-4D33-9A8F-3E25AA3A0B1E}" type="sibTrans" cxnId="{5DC47567-EA0F-4A8E-AFF1-ADF29216F311}">
      <dgm:prSet/>
      <dgm:spPr/>
      <dgm:t>
        <a:bodyPr/>
        <a:lstStyle/>
        <a:p>
          <a:endParaRPr lang="en-GB"/>
        </a:p>
      </dgm:t>
    </dgm:pt>
    <dgm:pt modelId="{AB6B0822-FB7C-4FFA-9DC3-E8FDAFF8ECB6}" type="pres">
      <dgm:prSet presAssocID="{0ACD3B87-0F10-46B8-97D2-671D2758FEA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1AFACE3-C9D5-45A1-9140-40A8F5ED3541}" type="pres">
      <dgm:prSet presAssocID="{7E3FBD2F-38AD-4112-8EC0-33390841961D}" presName="parentLin" presStyleCnt="0"/>
      <dgm:spPr/>
      <dgm:t>
        <a:bodyPr/>
        <a:lstStyle/>
        <a:p>
          <a:endParaRPr lang="en-GB"/>
        </a:p>
      </dgm:t>
    </dgm:pt>
    <dgm:pt modelId="{3111C325-3118-4643-A4D6-8566489EAEBD}" type="pres">
      <dgm:prSet presAssocID="{7E3FBD2F-38AD-4112-8EC0-33390841961D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968ABD97-ECCD-474C-B44F-4BED8A016ED2}" type="pres">
      <dgm:prSet presAssocID="{7E3FBD2F-38AD-4112-8EC0-33390841961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D56D1F-047C-461B-97F2-AF85A6913482}" type="pres">
      <dgm:prSet presAssocID="{7E3FBD2F-38AD-4112-8EC0-33390841961D}" presName="negativeSpace" presStyleCnt="0"/>
      <dgm:spPr/>
      <dgm:t>
        <a:bodyPr/>
        <a:lstStyle/>
        <a:p>
          <a:endParaRPr lang="en-GB"/>
        </a:p>
      </dgm:t>
    </dgm:pt>
    <dgm:pt modelId="{2FD849AE-D32F-45D4-AC18-A6B63976D1B2}" type="pres">
      <dgm:prSet presAssocID="{7E3FBD2F-38AD-4112-8EC0-33390841961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0264D7-A04D-4958-B353-08BB0EAC4530}" type="pres">
      <dgm:prSet presAssocID="{3CA0B107-92D2-4AC1-8AAC-8001DA495E23}" presName="spaceBetweenRectangles" presStyleCnt="0"/>
      <dgm:spPr/>
      <dgm:t>
        <a:bodyPr/>
        <a:lstStyle/>
        <a:p>
          <a:endParaRPr lang="en-GB"/>
        </a:p>
      </dgm:t>
    </dgm:pt>
    <dgm:pt modelId="{42EC458B-B843-4D3F-8F5E-90E96A09B119}" type="pres">
      <dgm:prSet presAssocID="{63593503-90D3-40BD-8097-5A61EF33F5AB}" presName="parentLin" presStyleCnt="0"/>
      <dgm:spPr/>
      <dgm:t>
        <a:bodyPr/>
        <a:lstStyle/>
        <a:p>
          <a:endParaRPr lang="en-GB"/>
        </a:p>
      </dgm:t>
    </dgm:pt>
    <dgm:pt modelId="{0C391A42-AAB3-41E9-878D-6CE67C430C45}" type="pres">
      <dgm:prSet presAssocID="{63593503-90D3-40BD-8097-5A61EF33F5AB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554E0E1B-F9A1-4A68-873E-B443EA2B2055}" type="pres">
      <dgm:prSet presAssocID="{63593503-90D3-40BD-8097-5A61EF33F5A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5B4002-4095-491F-9ED2-5DAF8D04FFE3}" type="pres">
      <dgm:prSet presAssocID="{63593503-90D3-40BD-8097-5A61EF33F5AB}" presName="negativeSpace" presStyleCnt="0"/>
      <dgm:spPr/>
      <dgm:t>
        <a:bodyPr/>
        <a:lstStyle/>
        <a:p>
          <a:endParaRPr lang="en-GB"/>
        </a:p>
      </dgm:t>
    </dgm:pt>
    <dgm:pt modelId="{F4112884-F6F7-486F-A08C-473CE3DDB0AE}" type="pres">
      <dgm:prSet presAssocID="{63593503-90D3-40BD-8097-5A61EF33F5A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8CA609-CA0C-4FCA-BFCD-CA8B6B0C8DF6}" type="pres">
      <dgm:prSet presAssocID="{77FC2045-3551-4C11-84E4-E4758B755A31}" presName="spaceBetweenRectangles" presStyleCnt="0"/>
      <dgm:spPr/>
    </dgm:pt>
    <dgm:pt modelId="{0A52377C-A1F3-4D43-A4B1-AE9CB67F6127}" type="pres">
      <dgm:prSet presAssocID="{5FDB7648-F4A9-4D26-B4AF-67ABD3B970D5}" presName="parentLin" presStyleCnt="0"/>
      <dgm:spPr/>
    </dgm:pt>
    <dgm:pt modelId="{AFE71715-BE6D-4F05-B7B1-8B97DED6673B}" type="pres">
      <dgm:prSet presAssocID="{5FDB7648-F4A9-4D26-B4AF-67ABD3B970D5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BD9E5EED-358C-4C17-9E7F-B9AE6CF205BA}" type="pres">
      <dgm:prSet presAssocID="{5FDB7648-F4A9-4D26-B4AF-67ABD3B970D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997FF5-8DEF-42F9-A30C-A766AEB296CE}" type="pres">
      <dgm:prSet presAssocID="{5FDB7648-F4A9-4D26-B4AF-67ABD3B970D5}" presName="negativeSpace" presStyleCnt="0"/>
      <dgm:spPr/>
    </dgm:pt>
    <dgm:pt modelId="{EED3677A-AD5B-444C-B38E-2B8ED5598126}" type="pres">
      <dgm:prSet presAssocID="{5FDB7648-F4A9-4D26-B4AF-67ABD3B970D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3091253-D244-4C9D-A47A-F16D1FE25B6D}" type="presOf" srcId="{63593503-90D3-40BD-8097-5A61EF33F5AB}" destId="{554E0E1B-F9A1-4A68-873E-B443EA2B2055}" srcOrd="1" destOrd="0" presId="urn:microsoft.com/office/officeart/2005/8/layout/list1"/>
    <dgm:cxn modelId="{D7994A51-A2E5-4048-8057-A3F0BA518BA3}" srcId="{7E3FBD2F-38AD-4112-8EC0-33390841961D}" destId="{B5A3A598-8D68-4B0E-A59F-4682622291FC}" srcOrd="1" destOrd="0" parTransId="{1181B803-C3ED-4315-BE27-C8D0C8A77E69}" sibTransId="{652C5866-8628-4ACB-A833-9436967DA779}"/>
    <dgm:cxn modelId="{859D43F8-2B81-4FD1-96A1-3058C43E163D}" type="presOf" srcId="{48D89D48-EC9C-4CD1-85A4-CB45940E4B39}" destId="{2FD849AE-D32F-45D4-AC18-A6B63976D1B2}" srcOrd="0" destOrd="0" presId="urn:microsoft.com/office/officeart/2005/8/layout/list1"/>
    <dgm:cxn modelId="{A5EBA683-DE81-4A28-81ED-AB7B8C14616C}" type="presOf" srcId="{5FDB7648-F4A9-4D26-B4AF-67ABD3B970D5}" destId="{AFE71715-BE6D-4F05-B7B1-8B97DED6673B}" srcOrd="0" destOrd="0" presId="urn:microsoft.com/office/officeart/2005/8/layout/list1"/>
    <dgm:cxn modelId="{CBBED2B8-B160-4FB2-B210-307EFECEF823}" type="presOf" srcId="{0ACD3B87-0F10-46B8-97D2-671D2758FEAC}" destId="{AB6B0822-FB7C-4FFA-9DC3-E8FDAFF8ECB6}" srcOrd="0" destOrd="0" presId="urn:microsoft.com/office/officeart/2005/8/layout/list1"/>
    <dgm:cxn modelId="{5DC47567-EA0F-4A8E-AFF1-ADF29216F311}" srcId="{5FDB7648-F4A9-4D26-B4AF-67ABD3B970D5}" destId="{E71D32DD-8AAA-4D07-99A8-798BA718DABC}" srcOrd="0" destOrd="0" parTransId="{FD67FEDF-C836-4233-BCC9-EB01F74FC4BA}" sibTransId="{F94833D3-D811-4D33-9A8F-3E25AA3A0B1E}"/>
    <dgm:cxn modelId="{1F7F88DD-221F-45D0-925E-2F86BE4EEE50}" type="presOf" srcId="{7E3FBD2F-38AD-4112-8EC0-33390841961D}" destId="{968ABD97-ECCD-474C-B44F-4BED8A016ED2}" srcOrd="1" destOrd="0" presId="urn:microsoft.com/office/officeart/2005/8/layout/list1"/>
    <dgm:cxn modelId="{A9E944BC-AA39-4B11-97AA-428DA926C139}" srcId="{0ACD3B87-0F10-46B8-97D2-671D2758FEAC}" destId="{63593503-90D3-40BD-8097-5A61EF33F5AB}" srcOrd="1" destOrd="0" parTransId="{B70B6FB9-DA3F-4772-B174-49E6926F1E54}" sibTransId="{77FC2045-3551-4C11-84E4-E4758B755A31}"/>
    <dgm:cxn modelId="{44AC6BD9-E8F2-4183-AA83-2E0AB83A67D9}" srcId="{0ACD3B87-0F10-46B8-97D2-671D2758FEAC}" destId="{5FDB7648-F4A9-4D26-B4AF-67ABD3B970D5}" srcOrd="2" destOrd="0" parTransId="{8152D635-47B8-4649-A483-B363B62A8A05}" sibTransId="{850E7D4B-A704-4069-9448-754906517F5A}"/>
    <dgm:cxn modelId="{778312AB-E288-4FAE-8C7F-D9C27988993E}" srcId="{63593503-90D3-40BD-8097-5A61EF33F5AB}" destId="{D8DFA92F-F6AE-4E86-AFA5-CDC6719BA03F}" srcOrd="0" destOrd="0" parTransId="{EC08FBBC-E3B0-4D30-956A-8BCBBDEEF117}" sibTransId="{E8ED84FF-6ECE-4883-A9F6-F8C5D016F953}"/>
    <dgm:cxn modelId="{0B85397A-F8AE-40B4-A984-8E7A3BDC9BF0}" srcId="{63593503-90D3-40BD-8097-5A61EF33F5AB}" destId="{20946790-1029-4311-B58F-63126DB0DB03}" srcOrd="1" destOrd="0" parTransId="{55E662FE-8ACB-4877-B3D1-ADB25BDDC165}" sibTransId="{94899092-8554-48CB-9ED8-89B8ACCAE245}"/>
    <dgm:cxn modelId="{ADDF5E0A-6AC5-4756-8D8F-81D108DBF69D}" type="presOf" srcId="{5FDB7648-F4A9-4D26-B4AF-67ABD3B970D5}" destId="{BD9E5EED-358C-4C17-9E7F-B9AE6CF205BA}" srcOrd="1" destOrd="0" presId="urn:microsoft.com/office/officeart/2005/8/layout/list1"/>
    <dgm:cxn modelId="{E73892D7-3DA8-47BF-80B2-EDFFD8FE9271}" type="presOf" srcId="{B5A3A598-8D68-4B0E-A59F-4682622291FC}" destId="{2FD849AE-D32F-45D4-AC18-A6B63976D1B2}" srcOrd="0" destOrd="1" presId="urn:microsoft.com/office/officeart/2005/8/layout/list1"/>
    <dgm:cxn modelId="{DFECC954-37E5-4355-A0F0-6D3D68185E14}" type="presOf" srcId="{E71D32DD-8AAA-4D07-99A8-798BA718DABC}" destId="{EED3677A-AD5B-444C-B38E-2B8ED5598126}" srcOrd="0" destOrd="0" presId="urn:microsoft.com/office/officeart/2005/8/layout/list1"/>
    <dgm:cxn modelId="{F3C6E1A7-682F-4A8D-8B02-B9B90EBD444A}" srcId="{0ACD3B87-0F10-46B8-97D2-671D2758FEAC}" destId="{7E3FBD2F-38AD-4112-8EC0-33390841961D}" srcOrd="0" destOrd="0" parTransId="{444C3E14-BDE4-41D2-8027-B01FFCDF8011}" sibTransId="{3CA0B107-92D2-4AC1-8AAC-8001DA495E23}"/>
    <dgm:cxn modelId="{D15E1241-158F-4834-AF25-DD1EC5AC7EF5}" type="presOf" srcId="{63593503-90D3-40BD-8097-5A61EF33F5AB}" destId="{0C391A42-AAB3-41E9-878D-6CE67C430C45}" srcOrd="0" destOrd="0" presId="urn:microsoft.com/office/officeart/2005/8/layout/list1"/>
    <dgm:cxn modelId="{D9DD0928-8299-4E51-B06C-1D22AAA78817}" srcId="{7E3FBD2F-38AD-4112-8EC0-33390841961D}" destId="{48D89D48-EC9C-4CD1-85A4-CB45940E4B39}" srcOrd="0" destOrd="0" parTransId="{4429EF90-FC3F-4304-882F-261DDEDEBA9C}" sibTransId="{2F6B3C11-1F28-4682-A6C4-408842DB3582}"/>
    <dgm:cxn modelId="{27F9E992-C1B0-440C-B9E1-66D6A2A75BDA}" type="presOf" srcId="{20946790-1029-4311-B58F-63126DB0DB03}" destId="{F4112884-F6F7-486F-A08C-473CE3DDB0AE}" srcOrd="0" destOrd="1" presId="urn:microsoft.com/office/officeart/2005/8/layout/list1"/>
    <dgm:cxn modelId="{5473AD8F-7184-48CE-A404-B0BAFBA3AFDC}" type="presOf" srcId="{7E3FBD2F-38AD-4112-8EC0-33390841961D}" destId="{3111C325-3118-4643-A4D6-8566489EAEBD}" srcOrd="0" destOrd="0" presId="urn:microsoft.com/office/officeart/2005/8/layout/list1"/>
    <dgm:cxn modelId="{B30EAC7B-20E6-430F-907D-C531CE98A193}" type="presOf" srcId="{D8DFA92F-F6AE-4E86-AFA5-CDC6719BA03F}" destId="{F4112884-F6F7-486F-A08C-473CE3DDB0AE}" srcOrd="0" destOrd="0" presId="urn:microsoft.com/office/officeart/2005/8/layout/list1"/>
    <dgm:cxn modelId="{B47749BA-CECC-486D-B8FB-7C034872B9EE}" type="presParOf" srcId="{AB6B0822-FB7C-4FFA-9DC3-E8FDAFF8ECB6}" destId="{11AFACE3-C9D5-45A1-9140-40A8F5ED3541}" srcOrd="0" destOrd="0" presId="urn:microsoft.com/office/officeart/2005/8/layout/list1"/>
    <dgm:cxn modelId="{D59A3D2A-6085-47AF-8FFD-A776FDC0BB45}" type="presParOf" srcId="{11AFACE3-C9D5-45A1-9140-40A8F5ED3541}" destId="{3111C325-3118-4643-A4D6-8566489EAEBD}" srcOrd="0" destOrd="0" presId="urn:microsoft.com/office/officeart/2005/8/layout/list1"/>
    <dgm:cxn modelId="{65CE9E55-E6FC-4CDC-9FA2-475562D44BF1}" type="presParOf" srcId="{11AFACE3-C9D5-45A1-9140-40A8F5ED3541}" destId="{968ABD97-ECCD-474C-B44F-4BED8A016ED2}" srcOrd="1" destOrd="0" presId="urn:microsoft.com/office/officeart/2005/8/layout/list1"/>
    <dgm:cxn modelId="{0B09D922-4878-4E14-BB5B-D1CE09C5B52E}" type="presParOf" srcId="{AB6B0822-FB7C-4FFA-9DC3-E8FDAFF8ECB6}" destId="{89D56D1F-047C-461B-97F2-AF85A6913482}" srcOrd="1" destOrd="0" presId="urn:microsoft.com/office/officeart/2005/8/layout/list1"/>
    <dgm:cxn modelId="{FC3C28FA-EAAC-4233-A893-C41A3479D8F6}" type="presParOf" srcId="{AB6B0822-FB7C-4FFA-9DC3-E8FDAFF8ECB6}" destId="{2FD849AE-D32F-45D4-AC18-A6B63976D1B2}" srcOrd="2" destOrd="0" presId="urn:microsoft.com/office/officeart/2005/8/layout/list1"/>
    <dgm:cxn modelId="{0B173C7D-03E0-497F-9236-5FF50189016B}" type="presParOf" srcId="{AB6B0822-FB7C-4FFA-9DC3-E8FDAFF8ECB6}" destId="{970264D7-A04D-4958-B353-08BB0EAC4530}" srcOrd="3" destOrd="0" presId="urn:microsoft.com/office/officeart/2005/8/layout/list1"/>
    <dgm:cxn modelId="{E71CDF35-0571-4709-B531-2305507BAAB3}" type="presParOf" srcId="{AB6B0822-FB7C-4FFA-9DC3-E8FDAFF8ECB6}" destId="{42EC458B-B843-4D3F-8F5E-90E96A09B119}" srcOrd="4" destOrd="0" presId="urn:microsoft.com/office/officeart/2005/8/layout/list1"/>
    <dgm:cxn modelId="{01048209-32C1-4198-84AA-89CB565A2FE9}" type="presParOf" srcId="{42EC458B-B843-4D3F-8F5E-90E96A09B119}" destId="{0C391A42-AAB3-41E9-878D-6CE67C430C45}" srcOrd="0" destOrd="0" presId="urn:microsoft.com/office/officeart/2005/8/layout/list1"/>
    <dgm:cxn modelId="{D76CABDD-C8A3-4059-A363-756922AFC222}" type="presParOf" srcId="{42EC458B-B843-4D3F-8F5E-90E96A09B119}" destId="{554E0E1B-F9A1-4A68-873E-B443EA2B2055}" srcOrd="1" destOrd="0" presId="urn:microsoft.com/office/officeart/2005/8/layout/list1"/>
    <dgm:cxn modelId="{EC38474E-B69F-4BAE-B66E-F2C41638AC6F}" type="presParOf" srcId="{AB6B0822-FB7C-4FFA-9DC3-E8FDAFF8ECB6}" destId="{EF5B4002-4095-491F-9ED2-5DAF8D04FFE3}" srcOrd="5" destOrd="0" presId="urn:microsoft.com/office/officeart/2005/8/layout/list1"/>
    <dgm:cxn modelId="{F0B50C11-9141-489D-B1B4-A3BFEE99B84E}" type="presParOf" srcId="{AB6B0822-FB7C-4FFA-9DC3-E8FDAFF8ECB6}" destId="{F4112884-F6F7-486F-A08C-473CE3DDB0AE}" srcOrd="6" destOrd="0" presId="urn:microsoft.com/office/officeart/2005/8/layout/list1"/>
    <dgm:cxn modelId="{ADBD9A55-9450-450A-85D2-743D2CFF096F}" type="presParOf" srcId="{AB6B0822-FB7C-4FFA-9DC3-E8FDAFF8ECB6}" destId="{C38CA609-CA0C-4FCA-BFCD-CA8B6B0C8DF6}" srcOrd="7" destOrd="0" presId="urn:microsoft.com/office/officeart/2005/8/layout/list1"/>
    <dgm:cxn modelId="{E5A0A7E0-7A29-4C4D-A61B-1050B3E75022}" type="presParOf" srcId="{AB6B0822-FB7C-4FFA-9DC3-E8FDAFF8ECB6}" destId="{0A52377C-A1F3-4D43-A4B1-AE9CB67F6127}" srcOrd="8" destOrd="0" presId="urn:microsoft.com/office/officeart/2005/8/layout/list1"/>
    <dgm:cxn modelId="{C9F3B569-B0A3-4F15-8016-C5E894AEE187}" type="presParOf" srcId="{0A52377C-A1F3-4D43-A4B1-AE9CB67F6127}" destId="{AFE71715-BE6D-4F05-B7B1-8B97DED6673B}" srcOrd="0" destOrd="0" presId="urn:microsoft.com/office/officeart/2005/8/layout/list1"/>
    <dgm:cxn modelId="{A7DDEDBA-D8FD-4163-8DB6-D2F810AA7B15}" type="presParOf" srcId="{0A52377C-A1F3-4D43-A4B1-AE9CB67F6127}" destId="{BD9E5EED-358C-4C17-9E7F-B9AE6CF205BA}" srcOrd="1" destOrd="0" presId="urn:microsoft.com/office/officeart/2005/8/layout/list1"/>
    <dgm:cxn modelId="{8892817C-15E9-4F47-ABF1-478D1B194674}" type="presParOf" srcId="{AB6B0822-FB7C-4FFA-9DC3-E8FDAFF8ECB6}" destId="{C0997FF5-8DEF-42F9-A30C-A766AEB296CE}" srcOrd="9" destOrd="0" presId="urn:microsoft.com/office/officeart/2005/8/layout/list1"/>
    <dgm:cxn modelId="{4AB00B61-0DB5-46AF-B137-E7EF7FC44959}" type="presParOf" srcId="{AB6B0822-FB7C-4FFA-9DC3-E8FDAFF8ECB6}" destId="{EED3677A-AD5B-444C-B38E-2B8ED559812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F95BA3-8158-485B-BE36-6319F47A3F69}" type="doc">
      <dgm:prSet loTypeId="urn:microsoft.com/office/officeart/2005/8/layout/hChevron3" loCatId="process" qsTypeId="urn:microsoft.com/office/officeart/2005/8/quickstyle/simple1#6" qsCatId="simple" csTypeId="urn:microsoft.com/office/officeart/2005/8/colors/accent1_2#11" csCatId="accent1" phldr="1"/>
      <dgm:spPr/>
      <dgm:t>
        <a:bodyPr/>
        <a:lstStyle/>
        <a:p>
          <a:endParaRPr lang="en-GB"/>
        </a:p>
      </dgm:t>
    </dgm:pt>
    <dgm:pt modelId="{AA08DB50-7E65-4A71-B166-E70A49690E53}">
      <dgm:prSet phldrT="[Text]"/>
      <dgm:spPr/>
      <dgm:t>
        <a:bodyPr/>
        <a:lstStyle/>
        <a:p>
          <a:r>
            <a:rPr lang="en-GB" dirty="0" smtClean="0"/>
            <a:t>English</a:t>
          </a:r>
          <a:endParaRPr lang="en-GB" dirty="0"/>
        </a:p>
      </dgm:t>
    </dgm:pt>
    <dgm:pt modelId="{22C46BF8-116D-4376-B6A7-6BE155DB97DA}" type="parTrans" cxnId="{B4384DBD-DF48-4F2C-9B23-60452C812B99}">
      <dgm:prSet/>
      <dgm:spPr/>
      <dgm:t>
        <a:bodyPr/>
        <a:lstStyle/>
        <a:p>
          <a:endParaRPr lang="en-GB"/>
        </a:p>
      </dgm:t>
    </dgm:pt>
    <dgm:pt modelId="{F967F3A2-96B9-49F7-96ED-E3C0798C8156}" type="sibTrans" cxnId="{B4384DBD-DF48-4F2C-9B23-60452C812B99}">
      <dgm:prSet/>
      <dgm:spPr/>
      <dgm:t>
        <a:bodyPr/>
        <a:lstStyle/>
        <a:p>
          <a:endParaRPr lang="en-GB"/>
        </a:p>
      </dgm:t>
    </dgm:pt>
    <dgm:pt modelId="{C38142E8-5E30-4296-BCF7-B21B638A00ED}">
      <dgm:prSet phldrT="[Text]"/>
      <dgm:spPr/>
      <dgm:t>
        <a:bodyPr/>
        <a:lstStyle/>
        <a:p>
          <a:r>
            <a:rPr lang="en-GB" dirty="0" smtClean="0"/>
            <a:t>German</a:t>
          </a:r>
          <a:endParaRPr lang="en-GB" dirty="0"/>
        </a:p>
      </dgm:t>
    </dgm:pt>
    <dgm:pt modelId="{BB68C06B-5047-46AE-9208-5C35717325CE}" type="parTrans" cxnId="{4AC021BE-7D0F-4FFB-ADFE-18B587E5CA02}">
      <dgm:prSet/>
      <dgm:spPr/>
      <dgm:t>
        <a:bodyPr/>
        <a:lstStyle/>
        <a:p>
          <a:endParaRPr lang="en-GB"/>
        </a:p>
      </dgm:t>
    </dgm:pt>
    <dgm:pt modelId="{9C2C8231-7512-4486-A5FF-3B770D9EA500}" type="sibTrans" cxnId="{4AC021BE-7D0F-4FFB-ADFE-18B587E5CA02}">
      <dgm:prSet/>
      <dgm:spPr/>
      <dgm:t>
        <a:bodyPr/>
        <a:lstStyle/>
        <a:p>
          <a:endParaRPr lang="en-GB"/>
        </a:p>
      </dgm:t>
    </dgm:pt>
    <dgm:pt modelId="{07609B88-9F72-48F7-AFD5-36DCB10AAE57}">
      <dgm:prSet phldrT="[Text]"/>
      <dgm:spPr/>
      <dgm:t>
        <a:bodyPr/>
        <a:lstStyle/>
        <a:p>
          <a:r>
            <a:rPr lang="en-GB" dirty="0" smtClean="0"/>
            <a:t>Spanish</a:t>
          </a:r>
          <a:endParaRPr lang="en-GB" dirty="0"/>
        </a:p>
      </dgm:t>
    </dgm:pt>
    <dgm:pt modelId="{89DC94F8-3D10-47FA-8446-A0B52C82B3EA}" type="parTrans" cxnId="{4BA22D28-7C34-4EBB-A8AB-BC270ED44E35}">
      <dgm:prSet/>
      <dgm:spPr/>
      <dgm:t>
        <a:bodyPr/>
        <a:lstStyle/>
        <a:p>
          <a:endParaRPr lang="en-GB"/>
        </a:p>
      </dgm:t>
    </dgm:pt>
    <dgm:pt modelId="{EF94FF4A-8EB8-49A1-AEA1-53131854D4D0}" type="sibTrans" cxnId="{4BA22D28-7C34-4EBB-A8AB-BC270ED44E35}">
      <dgm:prSet/>
      <dgm:spPr/>
      <dgm:t>
        <a:bodyPr/>
        <a:lstStyle/>
        <a:p>
          <a:endParaRPr lang="en-GB"/>
        </a:p>
      </dgm:t>
    </dgm:pt>
    <dgm:pt modelId="{0A3636A8-307E-442E-BD38-21C76F6085D8}">
      <dgm:prSet phldrT="[Text]"/>
      <dgm:spPr/>
      <dgm:t>
        <a:bodyPr/>
        <a:lstStyle/>
        <a:p>
          <a:r>
            <a:rPr lang="en-GB" dirty="0" smtClean="0"/>
            <a:t>French</a:t>
          </a:r>
          <a:endParaRPr lang="en-GB" dirty="0"/>
        </a:p>
      </dgm:t>
    </dgm:pt>
    <dgm:pt modelId="{A320549F-FC09-47B0-A8E3-2E41D3389E9F}" type="parTrans" cxnId="{AB06835F-C458-4B07-9EBB-BB0FEDC3E3FF}">
      <dgm:prSet/>
      <dgm:spPr/>
      <dgm:t>
        <a:bodyPr/>
        <a:lstStyle/>
        <a:p>
          <a:endParaRPr lang="en-GB"/>
        </a:p>
      </dgm:t>
    </dgm:pt>
    <dgm:pt modelId="{A1A59AAA-1AE8-40B8-9193-76693F86C1F2}" type="sibTrans" cxnId="{AB06835F-C458-4B07-9EBB-BB0FEDC3E3FF}">
      <dgm:prSet/>
      <dgm:spPr/>
      <dgm:t>
        <a:bodyPr/>
        <a:lstStyle/>
        <a:p>
          <a:endParaRPr lang="en-GB"/>
        </a:p>
      </dgm:t>
    </dgm:pt>
    <dgm:pt modelId="{9885F896-F080-49BC-87E9-5608D879D6BD}">
      <dgm:prSet phldrT="[Text]"/>
      <dgm:spPr/>
      <dgm:t>
        <a:bodyPr/>
        <a:lstStyle/>
        <a:p>
          <a:r>
            <a:rPr lang="en-GB" dirty="0" smtClean="0"/>
            <a:t>Italian</a:t>
          </a:r>
          <a:endParaRPr lang="en-GB" dirty="0"/>
        </a:p>
      </dgm:t>
    </dgm:pt>
    <dgm:pt modelId="{45270CFF-690E-46DE-A42E-0B822109BB55}" type="parTrans" cxnId="{D345A811-5AB6-4E07-9315-1AC58CF3EDD1}">
      <dgm:prSet/>
      <dgm:spPr/>
      <dgm:t>
        <a:bodyPr/>
        <a:lstStyle/>
        <a:p>
          <a:endParaRPr lang="en-GB"/>
        </a:p>
      </dgm:t>
    </dgm:pt>
    <dgm:pt modelId="{474B8C17-2E68-418D-B61C-2AD908194477}" type="sibTrans" cxnId="{D345A811-5AB6-4E07-9315-1AC58CF3EDD1}">
      <dgm:prSet/>
      <dgm:spPr/>
      <dgm:t>
        <a:bodyPr/>
        <a:lstStyle/>
        <a:p>
          <a:endParaRPr lang="en-GB"/>
        </a:p>
      </dgm:t>
    </dgm:pt>
    <dgm:pt modelId="{41D1BD4A-4C13-49CA-9415-217A2569B53B}" type="pres">
      <dgm:prSet presAssocID="{8DF95BA3-8158-485B-BE36-6319F47A3F6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57D1185-9608-4050-BEF1-98642C9EEC2B}" type="pres">
      <dgm:prSet presAssocID="{AA08DB50-7E65-4A71-B166-E70A49690E53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79820E-8D8E-47B7-BA4A-D72CFC173562}" type="pres">
      <dgm:prSet presAssocID="{F967F3A2-96B9-49F7-96ED-E3C0798C8156}" presName="parSpace" presStyleCnt="0"/>
      <dgm:spPr/>
    </dgm:pt>
    <dgm:pt modelId="{A14873DC-F74B-4DD8-832F-AB4F7225FEC0}" type="pres">
      <dgm:prSet presAssocID="{0A3636A8-307E-442E-BD38-21C76F6085D8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DD80E3-7610-42FE-B553-DE3DFF465BD8}" type="pres">
      <dgm:prSet presAssocID="{A1A59AAA-1AE8-40B8-9193-76693F86C1F2}" presName="parSpace" presStyleCnt="0"/>
      <dgm:spPr/>
    </dgm:pt>
    <dgm:pt modelId="{F49C234D-C32E-4D17-B126-12AF86A4F328}" type="pres">
      <dgm:prSet presAssocID="{9885F896-F080-49BC-87E9-5608D879D6BD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F2B555-F5BE-4BE9-AE07-5824F6ABEC92}" type="pres">
      <dgm:prSet presAssocID="{474B8C17-2E68-418D-B61C-2AD908194477}" presName="parSpace" presStyleCnt="0"/>
      <dgm:spPr/>
    </dgm:pt>
    <dgm:pt modelId="{00CDF10A-8A1C-48AB-A836-0C47B0940063}" type="pres">
      <dgm:prSet presAssocID="{C38142E8-5E30-4296-BCF7-B21B638A00E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DB23E5-9A58-49B3-B9E8-025ED571693A}" type="pres">
      <dgm:prSet presAssocID="{9C2C8231-7512-4486-A5FF-3B770D9EA500}" presName="parSpace" presStyleCnt="0"/>
      <dgm:spPr/>
    </dgm:pt>
    <dgm:pt modelId="{149C8982-0C24-4D6C-BC27-5124BC9B84CE}" type="pres">
      <dgm:prSet presAssocID="{07609B88-9F72-48F7-AFD5-36DCB10AAE57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BA22D28-7C34-4EBB-A8AB-BC270ED44E35}" srcId="{8DF95BA3-8158-485B-BE36-6319F47A3F69}" destId="{07609B88-9F72-48F7-AFD5-36DCB10AAE57}" srcOrd="4" destOrd="0" parTransId="{89DC94F8-3D10-47FA-8446-A0B52C82B3EA}" sibTransId="{EF94FF4A-8EB8-49A1-AEA1-53131854D4D0}"/>
    <dgm:cxn modelId="{F024820A-2DF6-45AF-B7CA-CB3C7580DB22}" type="presOf" srcId="{9885F896-F080-49BC-87E9-5608D879D6BD}" destId="{F49C234D-C32E-4D17-B126-12AF86A4F328}" srcOrd="0" destOrd="0" presId="urn:microsoft.com/office/officeart/2005/8/layout/hChevron3"/>
    <dgm:cxn modelId="{87CC5B01-A24F-478C-B7E3-183ACA9CFB43}" type="presOf" srcId="{AA08DB50-7E65-4A71-B166-E70A49690E53}" destId="{A57D1185-9608-4050-BEF1-98642C9EEC2B}" srcOrd="0" destOrd="0" presId="urn:microsoft.com/office/officeart/2005/8/layout/hChevron3"/>
    <dgm:cxn modelId="{A1E8A2C1-508F-4650-9917-C5CDCFAE477C}" type="presOf" srcId="{0A3636A8-307E-442E-BD38-21C76F6085D8}" destId="{A14873DC-F74B-4DD8-832F-AB4F7225FEC0}" srcOrd="0" destOrd="0" presId="urn:microsoft.com/office/officeart/2005/8/layout/hChevron3"/>
    <dgm:cxn modelId="{AB06835F-C458-4B07-9EBB-BB0FEDC3E3FF}" srcId="{8DF95BA3-8158-485B-BE36-6319F47A3F69}" destId="{0A3636A8-307E-442E-BD38-21C76F6085D8}" srcOrd="1" destOrd="0" parTransId="{A320549F-FC09-47B0-A8E3-2E41D3389E9F}" sibTransId="{A1A59AAA-1AE8-40B8-9193-76693F86C1F2}"/>
    <dgm:cxn modelId="{D345A811-5AB6-4E07-9315-1AC58CF3EDD1}" srcId="{8DF95BA3-8158-485B-BE36-6319F47A3F69}" destId="{9885F896-F080-49BC-87E9-5608D879D6BD}" srcOrd="2" destOrd="0" parTransId="{45270CFF-690E-46DE-A42E-0B822109BB55}" sibTransId="{474B8C17-2E68-418D-B61C-2AD908194477}"/>
    <dgm:cxn modelId="{B4384DBD-DF48-4F2C-9B23-60452C812B99}" srcId="{8DF95BA3-8158-485B-BE36-6319F47A3F69}" destId="{AA08DB50-7E65-4A71-B166-E70A49690E53}" srcOrd="0" destOrd="0" parTransId="{22C46BF8-116D-4376-B6A7-6BE155DB97DA}" sibTransId="{F967F3A2-96B9-49F7-96ED-E3C0798C8156}"/>
    <dgm:cxn modelId="{4AC021BE-7D0F-4FFB-ADFE-18B587E5CA02}" srcId="{8DF95BA3-8158-485B-BE36-6319F47A3F69}" destId="{C38142E8-5E30-4296-BCF7-B21B638A00ED}" srcOrd="3" destOrd="0" parTransId="{BB68C06B-5047-46AE-9208-5C35717325CE}" sibTransId="{9C2C8231-7512-4486-A5FF-3B770D9EA500}"/>
    <dgm:cxn modelId="{57E358A5-EAEE-4D10-9B31-0C22E1D906F5}" type="presOf" srcId="{C38142E8-5E30-4296-BCF7-B21B638A00ED}" destId="{00CDF10A-8A1C-48AB-A836-0C47B0940063}" srcOrd="0" destOrd="0" presId="urn:microsoft.com/office/officeart/2005/8/layout/hChevron3"/>
    <dgm:cxn modelId="{A55B0E6C-193E-49A6-BD01-8606BA1B1FEF}" type="presOf" srcId="{8DF95BA3-8158-485B-BE36-6319F47A3F69}" destId="{41D1BD4A-4C13-49CA-9415-217A2569B53B}" srcOrd="0" destOrd="0" presId="urn:microsoft.com/office/officeart/2005/8/layout/hChevron3"/>
    <dgm:cxn modelId="{D6EFBA5B-4E5B-48F0-A043-1C91E90E2394}" type="presOf" srcId="{07609B88-9F72-48F7-AFD5-36DCB10AAE57}" destId="{149C8982-0C24-4D6C-BC27-5124BC9B84CE}" srcOrd="0" destOrd="0" presId="urn:microsoft.com/office/officeart/2005/8/layout/hChevron3"/>
    <dgm:cxn modelId="{21D9BBEA-EA53-445F-B10B-79930EAA1482}" type="presParOf" srcId="{41D1BD4A-4C13-49CA-9415-217A2569B53B}" destId="{A57D1185-9608-4050-BEF1-98642C9EEC2B}" srcOrd="0" destOrd="0" presId="urn:microsoft.com/office/officeart/2005/8/layout/hChevron3"/>
    <dgm:cxn modelId="{9835B9AE-D2CB-4808-B32A-42303E615CAB}" type="presParOf" srcId="{41D1BD4A-4C13-49CA-9415-217A2569B53B}" destId="{0179820E-8D8E-47B7-BA4A-D72CFC173562}" srcOrd="1" destOrd="0" presId="urn:microsoft.com/office/officeart/2005/8/layout/hChevron3"/>
    <dgm:cxn modelId="{2AA19E3A-C18D-45C0-B42F-4B5CAB18DB86}" type="presParOf" srcId="{41D1BD4A-4C13-49CA-9415-217A2569B53B}" destId="{A14873DC-F74B-4DD8-832F-AB4F7225FEC0}" srcOrd="2" destOrd="0" presId="urn:microsoft.com/office/officeart/2005/8/layout/hChevron3"/>
    <dgm:cxn modelId="{11C0C772-1EA5-47FA-B7B7-D750D659DA86}" type="presParOf" srcId="{41D1BD4A-4C13-49CA-9415-217A2569B53B}" destId="{D0DD80E3-7610-42FE-B553-DE3DFF465BD8}" srcOrd="3" destOrd="0" presId="urn:microsoft.com/office/officeart/2005/8/layout/hChevron3"/>
    <dgm:cxn modelId="{CE51B9C6-5BDF-4EAB-8211-67C661331734}" type="presParOf" srcId="{41D1BD4A-4C13-49CA-9415-217A2569B53B}" destId="{F49C234D-C32E-4D17-B126-12AF86A4F328}" srcOrd="4" destOrd="0" presId="urn:microsoft.com/office/officeart/2005/8/layout/hChevron3"/>
    <dgm:cxn modelId="{C9318B62-A5BD-466A-AE9D-CB3298D9DF10}" type="presParOf" srcId="{41D1BD4A-4C13-49CA-9415-217A2569B53B}" destId="{92F2B555-F5BE-4BE9-AE07-5824F6ABEC92}" srcOrd="5" destOrd="0" presId="urn:microsoft.com/office/officeart/2005/8/layout/hChevron3"/>
    <dgm:cxn modelId="{CFD5DE02-DE32-4D9D-ACB6-2E11FBF6BB5C}" type="presParOf" srcId="{41D1BD4A-4C13-49CA-9415-217A2569B53B}" destId="{00CDF10A-8A1C-48AB-A836-0C47B0940063}" srcOrd="6" destOrd="0" presId="urn:microsoft.com/office/officeart/2005/8/layout/hChevron3"/>
    <dgm:cxn modelId="{4F888D30-2DF3-4332-9BDD-86A7AC027F8F}" type="presParOf" srcId="{41D1BD4A-4C13-49CA-9415-217A2569B53B}" destId="{15DB23E5-9A58-49B3-B9E8-025ED571693A}" srcOrd="7" destOrd="0" presId="urn:microsoft.com/office/officeart/2005/8/layout/hChevron3"/>
    <dgm:cxn modelId="{B3E9D08E-729B-455E-9680-00FF540C6B7D}" type="presParOf" srcId="{41D1BD4A-4C13-49CA-9415-217A2569B53B}" destId="{149C8982-0C24-4D6C-BC27-5124BC9B84CE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BB38A8-283F-40FF-9131-065DE345586A}" type="doc">
      <dgm:prSet loTypeId="urn:microsoft.com/office/officeart/2005/8/layout/vList3" loCatId="list" qsTypeId="urn:microsoft.com/office/officeart/2005/8/quickstyle/simple5" qsCatId="simple" csTypeId="urn:microsoft.com/office/officeart/2005/8/colors/accent1_2#12" csCatId="accent1" phldr="1"/>
      <dgm:spPr/>
      <dgm:t>
        <a:bodyPr/>
        <a:lstStyle/>
        <a:p>
          <a:endParaRPr lang="en-GB"/>
        </a:p>
      </dgm:t>
    </dgm:pt>
    <dgm:pt modelId="{A93023AA-1AC3-4053-8961-8AEDD18DA6CC}">
      <dgm:prSet/>
      <dgm:spPr/>
      <dgm:t>
        <a:bodyPr/>
        <a:lstStyle/>
        <a:p>
          <a:pPr rtl="0"/>
          <a:r>
            <a:rPr lang="en-GB" dirty="0" smtClean="0">
              <a:latin typeface="+mn-lt"/>
              <a:cs typeface="Arial" pitchFamily="34" charset="0"/>
            </a:rPr>
            <a:t>Understanding Requirements</a:t>
          </a:r>
          <a:endParaRPr lang="en-GB" dirty="0">
            <a:latin typeface="+mn-lt"/>
            <a:cs typeface="Arial" pitchFamily="34" charset="0"/>
          </a:endParaRPr>
        </a:p>
      </dgm:t>
    </dgm:pt>
    <dgm:pt modelId="{D83B4EBD-065A-4D8C-A982-C77CAE6219D9}" type="parTrans" cxnId="{DE92055B-951B-47A5-B11C-1888731EE2F8}">
      <dgm:prSet/>
      <dgm:spPr/>
      <dgm:t>
        <a:bodyPr/>
        <a:lstStyle/>
        <a:p>
          <a:endParaRPr lang="en-GB">
            <a:latin typeface="+mn-lt"/>
            <a:cs typeface="Arial" pitchFamily="34" charset="0"/>
          </a:endParaRPr>
        </a:p>
      </dgm:t>
    </dgm:pt>
    <dgm:pt modelId="{1A1FB162-3FB9-4ECA-8584-3F8FB791044E}" type="sibTrans" cxnId="{DE92055B-951B-47A5-B11C-1888731EE2F8}">
      <dgm:prSet/>
      <dgm:spPr/>
      <dgm:t>
        <a:bodyPr/>
        <a:lstStyle/>
        <a:p>
          <a:endParaRPr lang="en-GB">
            <a:latin typeface="+mn-lt"/>
            <a:cs typeface="Arial" pitchFamily="34" charset="0"/>
          </a:endParaRPr>
        </a:p>
      </dgm:t>
    </dgm:pt>
    <dgm:pt modelId="{D3B459CD-2E94-46FE-8355-AD293683846E}">
      <dgm:prSet/>
      <dgm:spPr/>
      <dgm:t>
        <a:bodyPr/>
        <a:lstStyle/>
        <a:p>
          <a:pPr rtl="0"/>
          <a:r>
            <a:rPr lang="en-GB" dirty="0" smtClean="0">
              <a:latin typeface="+mn-lt"/>
              <a:cs typeface="Arial" pitchFamily="34" charset="0"/>
            </a:rPr>
            <a:t>Conversion (for auditors/ATPs)</a:t>
          </a:r>
          <a:endParaRPr lang="en-GB" dirty="0">
            <a:latin typeface="+mn-lt"/>
            <a:cs typeface="Arial" pitchFamily="34" charset="0"/>
          </a:endParaRPr>
        </a:p>
      </dgm:t>
    </dgm:pt>
    <dgm:pt modelId="{A8492468-70EF-41D1-BEF9-3047D6A13D28}" type="parTrans" cxnId="{16B05C92-C089-4610-8C74-33D68126BC93}">
      <dgm:prSet/>
      <dgm:spPr/>
      <dgm:t>
        <a:bodyPr/>
        <a:lstStyle/>
        <a:p>
          <a:endParaRPr lang="en-GB">
            <a:latin typeface="+mn-lt"/>
            <a:cs typeface="Arial" pitchFamily="34" charset="0"/>
          </a:endParaRPr>
        </a:p>
      </dgm:t>
    </dgm:pt>
    <dgm:pt modelId="{AF9E3E62-21FE-48B7-872F-B5A9D3D51AEB}" type="sibTrans" cxnId="{16B05C92-C089-4610-8C74-33D68126BC93}">
      <dgm:prSet/>
      <dgm:spPr/>
      <dgm:t>
        <a:bodyPr/>
        <a:lstStyle/>
        <a:p>
          <a:endParaRPr lang="en-GB">
            <a:latin typeface="+mn-lt"/>
            <a:cs typeface="Arial" pitchFamily="34" charset="0"/>
          </a:endParaRPr>
        </a:p>
      </dgm:t>
    </dgm:pt>
    <dgm:pt modelId="{A957AF2D-B7C2-4EC1-939C-0857CE2E0419}">
      <dgm:prSet/>
      <dgm:spPr/>
      <dgm:t>
        <a:bodyPr/>
        <a:lstStyle/>
        <a:p>
          <a:pPr rtl="0"/>
          <a:r>
            <a:rPr lang="en-GB" dirty="0" smtClean="0">
              <a:latin typeface="+mn-lt"/>
              <a:cs typeface="Arial" pitchFamily="34" charset="0"/>
            </a:rPr>
            <a:t>Conversion (for manufacturers)</a:t>
          </a:r>
          <a:endParaRPr lang="en-GB" dirty="0">
            <a:latin typeface="+mn-lt"/>
            <a:cs typeface="Arial" pitchFamily="34" charset="0"/>
          </a:endParaRPr>
        </a:p>
      </dgm:t>
    </dgm:pt>
    <dgm:pt modelId="{2842AD3B-5E53-4BC5-AD1D-E439015344FD}" type="parTrans" cxnId="{67623986-63DE-497A-8C54-3BE25B9E2C3E}">
      <dgm:prSet/>
      <dgm:spPr/>
      <dgm:t>
        <a:bodyPr/>
        <a:lstStyle/>
        <a:p>
          <a:endParaRPr lang="en-GB">
            <a:latin typeface="+mn-lt"/>
            <a:cs typeface="Arial" pitchFamily="34" charset="0"/>
          </a:endParaRPr>
        </a:p>
      </dgm:t>
    </dgm:pt>
    <dgm:pt modelId="{38E079AF-7552-4224-BA20-328C7E8B1741}" type="sibTrans" cxnId="{67623986-63DE-497A-8C54-3BE25B9E2C3E}">
      <dgm:prSet/>
      <dgm:spPr/>
      <dgm:t>
        <a:bodyPr/>
        <a:lstStyle/>
        <a:p>
          <a:endParaRPr lang="en-GB">
            <a:latin typeface="+mn-lt"/>
            <a:cs typeface="Arial" pitchFamily="34" charset="0"/>
          </a:endParaRPr>
        </a:p>
      </dgm:t>
    </dgm:pt>
    <dgm:pt modelId="{EB78B99E-2FB9-40FB-BC51-03A11398AF2D}">
      <dgm:prSet/>
      <dgm:spPr/>
      <dgm:t>
        <a:bodyPr/>
        <a:lstStyle/>
        <a:p>
          <a:pPr rtl="0"/>
          <a:r>
            <a:rPr lang="en-GB" smtClean="0">
              <a:latin typeface="+mn-lt"/>
              <a:cs typeface="Arial" pitchFamily="34" charset="0"/>
            </a:rPr>
            <a:t>Introduction to the Standard</a:t>
          </a:r>
          <a:endParaRPr lang="en-GB">
            <a:latin typeface="+mn-lt"/>
            <a:cs typeface="Arial" pitchFamily="34" charset="0"/>
          </a:endParaRPr>
        </a:p>
      </dgm:t>
    </dgm:pt>
    <dgm:pt modelId="{2268C9D4-EFAC-4E0C-85D7-4F9A1CBA12F9}" type="parTrans" cxnId="{758864CE-F190-40A3-A5D0-C2D03B9621CB}">
      <dgm:prSet/>
      <dgm:spPr/>
      <dgm:t>
        <a:bodyPr/>
        <a:lstStyle/>
        <a:p>
          <a:endParaRPr lang="en-GB">
            <a:latin typeface="+mn-lt"/>
            <a:cs typeface="Arial" pitchFamily="34" charset="0"/>
          </a:endParaRPr>
        </a:p>
      </dgm:t>
    </dgm:pt>
    <dgm:pt modelId="{5B9463E0-1A9F-4783-A141-ED8117683E7A}" type="sibTrans" cxnId="{758864CE-F190-40A3-A5D0-C2D03B9621CB}">
      <dgm:prSet/>
      <dgm:spPr/>
      <dgm:t>
        <a:bodyPr/>
        <a:lstStyle/>
        <a:p>
          <a:endParaRPr lang="en-GB">
            <a:latin typeface="+mn-lt"/>
            <a:cs typeface="Arial" pitchFamily="34" charset="0"/>
          </a:endParaRPr>
        </a:p>
      </dgm:t>
    </dgm:pt>
    <dgm:pt modelId="{7096064B-46EA-4DA9-A659-0444E41948E9}">
      <dgm:prSet/>
      <dgm:spPr/>
      <dgm:t>
        <a:bodyPr/>
        <a:lstStyle/>
        <a:p>
          <a:pPr rtl="0"/>
          <a:r>
            <a:rPr lang="en-GB" dirty="0" smtClean="0">
              <a:latin typeface="+mn-lt"/>
              <a:cs typeface="Arial" pitchFamily="34" charset="0"/>
            </a:rPr>
            <a:t>Auditor Skills</a:t>
          </a:r>
          <a:endParaRPr lang="en-GB" dirty="0">
            <a:latin typeface="+mn-lt"/>
            <a:cs typeface="Arial" pitchFamily="34" charset="0"/>
          </a:endParaRPr>
        </a:p>
      </dgm:t>
    </dgm:pt>
    <dgm:pt modelId="{4B106544-CAF8-4C9D-942A-9B6B08042836}" type="parTrans" cxnId="{241ECE9C-D061-4EB3-8343-586395E78922}">
      <dgm:prSet/>
      <dgm:spPr/>
      <dgm:t>
        <a:bodyPr/>
        <a:lstStyle/>
        <a:p>
          <a:endParaRPr lang="en-GB">
            <a:latin typeface="+mn-lt"/>
            <a:cs typeface="Arial" pitchFamily="34" charset="0"/>
          </a:endParaRPr>
        </a:p>
      </dgm:t>
    </dgm:pt>
    <dgm:pt modelId="{38B011AB-7819-4AB0-B78F-E7158B380029}" type="sibTrans" cxnId="{241ECE9C-D061-4EB3-8343-586395E78922}">
      <dgm:prSet/>
      <dgm:spPr/>
      <dgm:t>
        <a:bodyPr/>
        <a:lstStyle/>
        <a:p>
          <a:endParaRPr lang="en-GB">
            <a:latin typeface="+mn-lt"/>
            <a:cs typeface="Arial" pitchFamily="34" charset="0"/>
          </a:endParaRPr>
        </a:p>
      </dgm:t>
    </dgm:pt>
    <dgm:pt modelId="{5F31B034-6A24-4B76-B550-886656E44202}" type="pres">
      <dgm:prSet presAssocID="{A4BB38A8-283F-40FF-9131-065DE345586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0A66B80-6183-4D7E-BA7E-62C388C4CB27}" type="pres">
      <dgm:prSet presAssocID="{A93023AA-1AC3-4053-8961-8AEDD18DA6CC}" presName="composite" presStyleCnt="0"/>
      <dgm:spPr/>
      <dgm:t>
        <a:bodyPr/>
        <a:lstStyle/>
        <a:p>
          <a:endParaRPr lang="en-GB"/>
        </a:p>
      </dgm:t>
    </dgm:pt>
    <dgm:pt modelId="{E085F50A-341D-4D19-BDB2-0556CFF6E696}" type="pres">
      <dgm:prSet presAssocID="{A93023AA-1AC3-4053-8961-8AEDD18DA6CC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/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EF668A88-6299-4E9A-AF9E-221C574A88CB}" type="pres">
      <dgm:prSet presAssocID="{A93023AA-1AC3-4053-8961-8AEDD18DA6CC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2DDBE9-1571-427F-8E89-F168845DA636}" type="pres">
      <dgm:prSet presAssocID="{1A1FB162-3FB9-4ECA-8584-3F8FB791044E}" presName="spacing" presStyleCnt="0"/>
      <dgm:spPr/>
      <dgm:t>
        <a:bodyPr/>
        <a:lstStyle/>
        <a:p>
          <a:endParaRPr lang="en-GB"/>
        </a:p>
      </dgm:t>
    </dgm:pt>
    <dgm:pt modelId="{D985B8B7-A614-4D7B-B698-658885906EE4}" type="pres">
      <dgm:prSet presAssocID="{D3B459CD-2E94-46FE-8355-AD293683846E}" presName="composite" presStyleCnt="0"/>
      <dgm:spPr/>
      <dgm:t>
        <a:bodyPr/>
        <a:lstStyle/>
        <a:p>
          <a:endParaRPr lang="en-GB"/>
        </a:p>
      </dgm:t>
    </dgm:pt>
    <dgm:pt modelId="{53935F96-548E-4712-B172-E5BE1E1FB346}" type="pres">
      <dgm:prSet presAssocID="{D3B459CD-2E94-46FE-8355-AD293683846E}" presName="imgShp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/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en-GB"/>
        </a:p>
      </dgm:t>
    </dgm:pt>
    <dgm:pt modelId="{EB3DAB9C-C778-401B-B625-BE4C999E36B0}" type="pres">
      <dgm:prSet presAssocID="{D3B459CD-2E94-46FE-8355-AD293683846E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49CF7D-CCD5-4696-AC04-10B63E9118FD}" type="pres">
      <dgm:prSet presAssocID="{AF9E3E62-21FE-48B7-872F-B5A9D3D51AEB}" presName="spacing" presStyleCnt="0"/>
      <dgm:spPr/>
      <dgm:t>
        <a:bodyPr/>
        <a:lstStyle/>
        <a:p>
          <a:endParaRPr lang="en-GB"/>
        </a:p>
      </dgm:t>
    </dgm:pt>
    <dgm:pt modelId="{4BBE581A-AC33-4A6C-ADEB-5101F9A428D6}" type="pres">
      <dgm:prSet presAssocID="{A957AF2D-B7C2-4EC1-939C-0857CE2E0419}" presName="composite" presStyleCnt="0"/>
      <dgm:spPr/>
      <dgm:t>
        <a:bodyPr/>
        <a:lstStyle/>
        <a:p>
          <a:endParaRPr lang="en-GB"/>
        </a:p>
      </dgm:t>
    </dgm:pt>
    <dgm:pt modelId="{3CE07A14-5243-4624-9715-9C9B1B71E78E}" type="pres">
      <dgm:prSet presAssocID="{A957AF2D-B7C2-4EC1-939C-0857CE2E0419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/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en-GB"/>
        </a:p>
      </dgm:t>
    </dgm:pt>
    <dgm:pt modelId="{2801E8AB-DEA3-4BBD-8E84-04EF736F033D}" type="pres">
      <dgm:prSet presAssocID="{A957AF2D-B7C2-4EC1-939C-0857CE2E0419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C595BF-146A-431B-8832-48145B4C5498}" type="pres">
      <dgm:prSet presAssocID="{38E079AF-7552-4224-BA20-328C7E8B1741}" presName="spacing" presStyleCnt="0"/>
      <dgm:spPr/>
      <dgm:t>
        <a:bodyPr/>
        <a:lstStyle/>
        <a:p>
          <a:endParaRPr lang="en-GB"/>
        </a:p>
      </dgm:t>
    </dgm:pt>
    <dgm:pt modelId="{070EC0C3-C663-4C9B-8496-16ECF456E371}" type="pres">
      <dgm:prSet presAssocID="{EB78B99E-2FB9-40FB-BC51-03A11398AF2D}" presName="composite" presStyleCnt="0"/>
      <dgm:spPr/>
      <dgm:t>
        <a:bodyPr/>
        <a:lstStyle/>
        <a:p>
          <a:endParaRPr lang="en-GB"/>
        </a:p>
      </dgm:t>
    </dgm:pt>
    <dgm:pt modelId="{021AEC98-D9A1-4CC2-B726-23CE81C1E93D}" type="pres">
      <dgm:prSet presAssocID="{EB78B99E-2FB9-40FB-BC51-03A11398AF2D}" presName="imgShp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/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n-GB"/>
        </a:p>
      </dgm:t>
    </dgm:pt>
    <dgm:pt modelId="{6B7D3B58-749D-469C-BE69-2CF18998BC1E}" type="pres">
      <dgm:prSet presAssocID="{EB78B99E-2FB9-40FB-BC51-03A11398AF2D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B9B350-3A9D-4579-8541-D1D20AFE0944}" type="pres">
      <dgm:prSet presAssocID="{5B9463E0-1A9F-4783-A141-ED8117683E7A}" presName="spacing" presStyleCnt="0"/>
      <dgm:spPr/>
      <dgm:t>
        <a:bodyPr/>
        <a:lstStyle/>
        <a:p>
          <a:endParaRPr lang="en-GB"/>
        </a:p>
      </dgm:t>
    </dgm:pt>
    <dgm:pt modelId="{F967CACF-A620-467E-8FFB-C4FBE09D515A}" type="pres">
      <dgm:prSet presAssocID="{7096064B-46EA-4DA9-A659-0444E41948E9}" presName="composite" presStyleCnt="0"/>
      <dgm:spPr/>
      <dgm:t>
        <a:bodyPr/>
        <a:lstStyle/>
        <a:p>
          <a:endParaRPr lang="en-GB"/>
        </a:p>
      </dgm:t>
    </dgm:pt>
    <dgm:pt modelId="{633B50AC-D1EB-4619-B3CA-1D6D2EACD2D1}" type="pres">
      <dgm:prSet presAssocID="{7096064B-46EA-4DA9-A659-0444E41948E9}" presName="imgShp" presStyleLbl="fgImgPlace1" presStyleIdx="4" presStyleCnt="5" custAng="0"/>
      <dgm:spPr>
        <a:blipFill>
          <a:blip xmlns:r="http://schemas.openxmlformats.org/officeDocument/2006/relationships" r:embed="rId5" cstate="print">
            <a:extLst>
              <a:ext uri="{28A0092B-C50C-407E-A947-70E740481C1C}"/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n-GB"/>
        </a:p>
      </dgm:t>
    </dgm:pt>
    <dgm:pt modelId="{273F1D22-6D69-470F-94B5-54627D59FC11}" type="pres">
      <dgm:prSet presAssocID="{7096064B-46EA-4DA9-A659-0444E41948E9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9792E86-531D-4D92-A6A9-7E7A461C1045}" type="presOf" srcId="{A957AF2D-B7C2-4EC1-939C-0857CE2E0419}" destId="{2801E8AB-DEA3-4BBD-8E84-04EF736F033D}" srcOrd="0" destOrd="0" presId="urn:microsoft.com/office/officeart/2005/8/layout/vList3"/>
    <dgm:cxn modelId="{DE92055B-951B-47A5-B11C-1888731EE2F8}" srcId="{A4BB38A8-283F-40FF-9131-065DE345586A}" destId="{A93023AA-1AC3-4053-8961-8AEDD18DA6CC}" srcOrd="0" destOrd="0" parTransId="{D83B4EBD-065A-4D8C-A982-C77CAE6219D9}" sibTransId="{1A1FB162-3FB9-4ECA-8584-3F8FB791044E}"/>
    <dgm:cxn modelId="{845E6D21-4C26-4D41-AB2A-76DA4769AF52}" type="presOf" srcId="{7096064B-46EA-4DA9-A659-0444E41948E9}" destId="{273F1D22-6D69-470F-94B5-54627D59FC11}" srcOrd="0" destOrd="0" presId="urn:microsoft.com/office/officeart/2005/8/layout/vList3"/>
    <dgm:cxn modelId="{3356C84A-B1BD-4992-B96D-2A3B2B81036C}" type="presOf" srcId="{A93023AA-1AC3-4053-8961-8AEDD18DA6CC}" destId="{EF668A88-6299-4E9A-AF9E-221C574A88CB}" srcOrd="0" destOrd="0" presId="urn:microsoft.com/office/officeart/2005/8/layout/vList3"/>
    <dgm:cxn modelId="{241ECE9C-D061-4EB3-8343-586395E78922}" srcId="{A4BB38A8-283F-40FF-9131-065DE345586A}" destId="{7096064B-46EA-4DA9-A659-0444E41948E9}" srcOrd="4" destOrd="0" parTransId="{4B106544-CAF8-4C9D-942A-9B6B08042836}" sibTransId="{38B011AB-7819-4AB0-B78F-E7158B380029}"/>
    <dgm:cxn modelId="{67623986-63DE-497A-8C54-3BE25B9E2C3E}" srcId="{A4BB38A8-283F-40FF-9131-065DE345586A}" destId="{A957AF2D-B7C2-4EC1-939C-0857CE2E0419}" srcOrd="2" destOrd="0" parTransId="{2842AD3B-5E53-4BC5-AD1D-E439015344FD}" sibTransId="{38E079AF-7552-4224-BA20-328C7E8B1741}"/>
    <dgm:cxn modelId="{AFCD362A-E83B-470A-BDA9-271C92100E80}" type="presOf" srcId="{D3B459CD-2E94-46FE-8355-AD293683846E}" destId="{EB3DAB9C-C778-401B-B625-BE4C999E36B0}" srcOrd="0" destOrd="0" presId="urn:microsoft.com/office/officeart/2005/8/layout/vList3"/>
    <dgm:cxn modelId="{394E1697-4010-4278-B7D6-EE99A19A7061}" type="presOf" srcId="{EB78B99E-2FB9-40FB-BC51-03A11398AF2D}" destId="{6B7D3B58-749D-469C-BE69-2CF18998BC1E}" srcOrd="0" destOrd="0" presId="urn:microsoft.com/office/officeart/2005/8/layout/vList3"/>
    <dgm:cxn modelId="{CD34F9A8-BF81-43AF-B673-0B4EF6188E2C}" type="presOf" srcId="{A4BB38A8-283F-40FF-9131-065DE345586A}" destId="{5F31B034-6A24-4B76-B550-886656E44202}" srcOrd="0" destOrd="0" presId="urn:microsoft.com/office/officeart/2005/8/layout/vList3"/>
    <dgm:cxn modelId="{758864CE-F190-40A3-A5D0-C2D03B9621CB}" srcId="{A4BB38A8-283F-40FF-9131-065DE345586A}" destId="{EB78B99E-2FB9-40FB-BC51-03A11398AF2D}" srcOrd="3" destOrd="0" parTransId="{2268C9D4-EFAC-4E0C-85D7-4F9A1CBA12F9}" sibTransId="{5B9463E0-1A9F-4783-A141-ED8117683E7A}"/>
    <dgm:cxn modelId="{16B05C92-C089-4610-8C74-33D68126BC93}" srcId="{A4BB38A8-283F-40FF-9131-065DE345586A}" destId="{D3B459CD-2E94-46FE-8355-AD293683846E}" srcOrd="1" destOrd="0" parTransId="{A8492468-70EF-41D1-BEF9-3047D6A13D28}" sibTransId="{AF9E3E62-21FE-48B7-872F-B5A9D3D51AEB}"/>
    <dgm:cxn modelId="{D5260AA8-B2CA-4FB9-B240-A0AD558DD882}" type="presParOf" srcId="{5F31B034-6A24-4B76-B550-886656E44202}" destId="{30A66B80-6183-4D7E-BA7E-62C388C4CB27}" srcOrd="0" destOrd="0" presId="urn:microsoft.com/office/officeart/2005/8/layout/vList3"/>
    <dgm:cxn modelId="{D9CDEF85-27A5-42F9-8740-6603514B492A}" type="presParOf" srcId="{30A66B80-6183-4D7E-BA7E-62C388C4CB27}" destId="{E085F50A-341D-4D19-BDB2-0556CFF6E696}" srcOrd="0" destOrd="0" presId="urn:microsoft.com/office/officeart/2005/8/layout/vList3"/>
    <dgm:cxn modelId="{A960C690-022F-4FC7-9D24-1606A3992ABB}" type="presParOf" srcId="{30A66B80-6183-4D7E-BA7E-62C388C4CB27}" destId="{EF668A88-6299-4E9A-AF9E-221C574A88CB}" srcOrd="1" destOrd="0" presId="urn:microsoft.com/office/officeart/2005/8/layout/vList3"/>
    <dgm:cxn modelId="{59DCB221-2356-4CD2-A1D2-3693C8DBB133}" type="presParOf" srcId="{5F31B034-6A24-4B76-B550-886656E44202}" destId="{9D2DDBE9-1571-427F-8E89-F168845DA636}" srcOrd="1" destOrd="0" presId="urn:microsoft.com/office/officeart/2005/8/layout/vList3"/>
    <dgm:cxn modelId="{9773E190-0CE0-4647-991E-8A07062656CE}" type="presParOf" srcId="{5F31B034-6A24-4B76-B550-886656E44202}" destId="{D985B8B7-A614-4D7B-B698-658885906EE4}" srcOrd="2" destOrd="0" presId="urn:microsoft.com/office/officeart/2005/8/layout/vList3"/>
    <dgm:cxn modelId="{DAD25F07-9CAA-4EA5-8760-734A53C7569F}" type="presParOf" srcId="{D985B8B7-A614-4D7B-B698-658885906EE4}" destId="{53935F96-548E-4712-B172-E5BE1E1FB346}" srcOrd="0" destOrd="0" presId="urn:microsoft.com/office/officeart/2005/8/layout/vList3"/>
    <dgm:cxn modelId="{E66B1868-6A90-4D54-8510-0F8B51922508}" type="presParOf" srcId="{D985B8B7-A614-4D7B-B698-658885906EE4}" destId="{EB3DAB9C-C778-401B-B625-BE4C999E36B0}" srcOrd="1" destOrd="0" presId="urn:microsoft.com/office/officeart/2005/8/layout/vList3"/>
    <dgm:cxn modelId="{09D49F11-A0FF-45A8-A061-90A4208166FE}" type="presParOf" srcId="{5F31B034-6A24-4B76-B550-886656E44202}" destId="{0149CF7D-CCD5-4696-AC04-10B63E9118FD}" srcOrd="3" destOrd="0" presId="urn:microsoft.com/office/officeart/2005/8/layout/vList3"/>
    <dgm:cxn modelId="{8938072E-D408-42A7-93E1-C82A27D7F240}" type="presParOf" srcId="{5F31B034-6A24-4B76-B550-886656E44202}" destId="{4BBE581A-AC33-4A6C-ADEB-5101F9A428D6}" srcOrd="4" destOrd="0" presId="urn:microsoft.com/office/officeart/2005/8/layout/vList3"/>
    <dgm:cxn modelId="{41A3E645-B38E-4C35-AF31-6FDD6488CE24}" type="presParOf" srcId="{4BBE581A-AC33-4A6C-ADEB-5101F9A428D6}" destId="{3CE07A14-5243-4624-9715-9C9B1B71E78E}" srcOrd="0" destOrd="0" presId="urn:microsoft.com/office/officeart/2005/8/layout/vList3"/>
    <dgm:cxn modelId="{16E177C5-A581-4916-815A-55A8A3F464DB}" type="presParOf" srcId="{4BBE581A-AC33-4A6C-ADEB-5101F9A428D6}" destId="{2801E8AB-DEA3-4BBD-8E84-04EF736F033D}" srcOrd="1" destOrd="0" presId="urn:microsoft.com/office/officeart/2005/8/layout/vList3"/>
    <dgm:cxn modelId="{EFA17FDD-AAEE-488E-9AC4-B45257A66FAA}" type="presParOf" srcId="{5F31B034-6A24-4B76-B550-886656E44202}" destId="{48C595BF-146A-431B-8832-48145B4C5498}" srcOrd="5" destOrd="0" presId="urn:microsoft.com/office/officeart/2005/8/layout/vList3"/>
    <dgm:cxn modelId="{95929B73-A272-450C-84E2-5292CF131202}" type="presParOf" srcId="{5F31B034-6A24-4B76-B550-886656E44202}" destId="{070EC0C3-C663-4C9B-8496-16ECF456E371}" srcOrd="6" destOrd="0" presId="urn:microsoft.com/office/officeart/2005/8/layout/vList3"/>
    <dgm:cxn modelId="{35436511-61D1-4C5B-A9FD-18D839A9BE8E}" type="presParOf" srcId="{070EC0C3-C663-4C9B-8496-16ECF456E371}" destId="{021AEC98-D9A1-4CC2-B726-23CE81C1E93D}" srcOrd="0" destOrd="0" presId="urn:microsoft.com/office/officeart/2005/8/layout/vList3"/>
    <dgm:cxn modelId="{EF747E94-B518-4723-8348-B7AFDA61DF1D}" type="presParOf" srcId="{070EC0C3-C663-4C9B-8496-16ECF456E371}" destId="{6B7D3B58-749D-469C-BE69-2CF18998BC1E}" srcOrd="1" destOrd="0" presId="urn:microsoft.com/office/officeart/2005/8/layout/vList3"/>
    <dgm:cxn modelId="{9E7C5A70-7C64-448C-AC31-4DA0B938E62C}" type="presParOf" srcId="{5F31B034-6A24-4B76-B550-886656E44202}" destId="{F5B9B350-3A9D-4579-8541-D1D20AFE0944}" srcOrd="7" destOrd="0" presId="urn:microsoft.com/office/officeart/2005/8/layout/vList3"/>
    <dgm:cxn modelId="{76B41452-9F2E-4725-9B94-5C985187BE5A}" type="presParOf" srcId="{5F31B034-6A24-4B76-B550-886656E44202}" destId="{F967CACF-A620-467E-8FFB-C4FBE09D515A}" srcOrd="8" destOrd="0" presId="urn:microsoft.com/office/officeart/2005/8/layout/vList3"/>
    <dgm:cxn modelId="{728D61EC-A7F6-4CAD-94F5-EBC234780C09}" type="presParOf" srcId="{F967CACF-A620-467E-8FFB-C4FBE09D515A}" destId="{633B50AC-D1EB-4619-B3CA-1D6D2EACD2D1}" srcOrd="0" destOrd="0" presId="urn:microsoft.com/office/officeart/2005/8/layout/vList3"/>
    <dgm:cxn modelId="{17BC9AE7-1EDD-4F62-9E97-499734A44633}" type="presParOf" srcId="{F967CACF-A620-467E-8FFB-C4FBE09D515A}" destId="{273F1D22-6D69-470F-94B5-54627D59FC1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412424-8647-4276-9FEE-FA2C396175C9}" type="datetimeFigureOut">
              <a:rPr lang="en-GB"/>
              <a:pPr>
                <a:defRPr/>
              </a:pPr>
              <a:t>12/05/2015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74CD452-9281-4CC9-8F24-AEEF66543A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4E206E6-865D-4FAD-AD92-1D5C0201511C}" type="datetimeFigureOut">
              <a:rPr lang="en-GB"/>
              <a:pPr>
                <a:defRPr/>
              </a:pPr>
              <a:t>12/05/2015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3508C32-B11F-41CD-8CEB-8E07B0AE4B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A32503-3AE9-4B0A-AF8A-43DBB855F3F9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24ECA4-4328-4FE4-A1E0-DA1CC4C11273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C81726-44DC-4E24-9ED6-1F770D7D0A4E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4F9BE7-F64C-41A9-8D7F-B2545BD2A26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DEEB76-B90B-4378-A49D-1F13B7016F0B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8D77F8-D5C7-4749-BEDA-D1CD57305B14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79700" y="571500"/>
            <a:ext cx="3582988" cy="2689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556738-751D-4F2A-97C4-4A57A33D9C39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767963-5A6C-46D6-8199-EFA1C0098FE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79700" y="571500"/>
            <a:ext cx="3582988" cy="2689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9E9154-5B3B-4547-8103-AA6BE1F14ADB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EE091D-DE63-49AB-B1CB-5DCFA099AB84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D3B1E2-2383-49BA-A3AE-CDA33233D032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79700" y="571500"/>
            <a:ext cx="3582988" cy="2689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35CCB1-AFB8-4622-8AE6-47770AEF5FC0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z="1400" smtClean="0">
              <a:latin typeface="Arial" charset="0"/>
              <a:cs typeface="Arial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40D94A-1FC8-430E-A2D1-41DD76F91E69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4CBF7D-07E3-4808-96C8-2A56B7AC3D5C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Number Placeholder 1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1A690C-3347-4653-A2A1-A92FD4F2AC84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/>
          </a:p>
        </p:txBody>
      </p:sp>
      <p:sp>
        <p:nvSpPr>
          <p:cNvPr id="13314" name="Slide Image Placeholder 3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79700" y="571500"/>
            <a:ext cx="3582988" cy="2689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4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79700" y="571500"/>
            <a:ext cx="3582988" cy="2689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6C8EDC-FA71-4B0F-8DC3-F5BCCBA1D9D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8DA38D-D166-4B1C-B4DE-20CA98FDEB32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650920-BF8C-4CBF-BBDB-6CAF036887A4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546FE5-B940-47D2-BADF-68E30E59231B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79700" y="571500"/>
            <a:ext cx="3582988" cy="2689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2290 certificates in Europe in total (April 2015). 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934358-A4C3-4197-A320-CD389A8771F3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79700" y="571500"/>
            <a:ext cx="3582988" cy="2689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C4E51A-61FB-489C-83D0-D8E29DD8408B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800" b="1"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6"/>
          <p:cNvSpPr/>
          <p:nvPr userDrawn="1"/>
        </p:nvSpPr>
        <p:spPr>
          <a:xfrm>
            <a:off x="250825" y="260350"/>
            <a:ext cx="288925" cy="1008063"/>
          </a:xfrm>
          <a:prstGeom prst="halfFram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74013" y="260350"/>
            <a:ext cx="7080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/>
          <p:nvPr userDrawn="1"/>
        </p:nvSpPr>
        <p:spPr>
          <a:xfrm>
            <a:off x="0" y="6237288"/>
            <a:ext cx="9144000" cy="7143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4284663" y="6308725"/>
            <a:ext cx="4608512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BRC Global Standards. Trust in Quality</a:t>
            </a:r>
            <a:r>
              <a:rPr lang="en-GB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	</a:t>
            </a:r>
            <a:endParaRPr lang="en-GB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/>
          <p:nvPr userDrawn="1"/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99176" cy="936104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46085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+mn-lt"/>
                <a:cs typeface="Arial" pitchFamily="34" charset="0"/>
              </a:defRPr>
            </a:lvl1pPr>
            <a:lvl2pPr>
              <a:defRPr sz="3600">
                <a:latin typeface="Arial" pitchFamily="34" charset="0"/>
                <a:cs typeface="Arial" pitchFamily="34" charset="0"/>
              </a:defRPr>
            </a:lvl2pPr>
            <a:lvl3pPr>
              <a:defRPr sz="3600">
                <a:latin typeface="Arial" pitchFamily="34" charset="0"/>
                <a:cs typeface="Arial" pitchFamily="34" charset="0"/>
              </a:defRPr>
            </a:lvl3pPr>
            <a:lvl4pPr>
              <a:defRPr sz="3600">
                <a:latin typeface="Arial" pitchFamily="34" charset="0"/>
                <a:cs typeface="Arial" pitchFamily="34" charset="0"/>
              </a:defRPr>
            </a:lvl4pPr>
            <a:lvl5pPr>
              <a:defRPr sz="3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4500563" y="6381750"/>
            <a:ext cx="2160587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itchFamily="34" charset="0"/>
              </a:defRPr>
            </a:lvl1pPr>
          </a:lstStyle>
          <a:p>
            <a:r>
              <a:rPr lang="hr-HR"/>
              <a:t>/25</a:t>
            </a:r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2339975" y="638175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itchFamily="34" charset="0"/>
              </a:defRPr>
            </a:lvl1pPr>
          </a:lstStyle>
          <a:p>
            <a:fld id="{9806324E-C973-4FE5-9D1F-4E0227B8D90B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alf Frame 6"/>
          <p:cNvSpPr/>
          <p:nvPr userDrawn="1"/>
        </p:nvSpPr>
        <p:spPr>
          <a:xfrm>
            <a:off x="250825" y="260350"/>
            <a:ext cx="288925" cy="1008063"/>
          </a:xfrm>
          <a:prstGeom prst="halfFram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027" name="Picture 7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974013" y="260350"/>
            <a:ext cx="7080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6237288"/>
            <a:ext cx="9144000" cy="7143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284663" y="6308725"/>
            <a:ext cx="4608512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BRC Global Standards. Trust in Quality</a:t>
            </a:r>
            <a:r>
              <a:rPr lang="en-GB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	</a:t>
            </a:r>
            <a:endParaRPr lang="en-GB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imgres?imgurl=http://wwp.greenwichmeantime.co.uk/time-zone/europe/uk/images/uk-flag.jpg&amp;imgrefurl=http://wwp.greenwichmeantime.co.uk/time-zone/europe/uk/flag.htm&amp;h=239&amp;w=480&amp;sz=19&amp;tbnid=zX9t20e4gQgJ::&amp;tbnh=64&amp;tbnw=129&amp;prev=/images?q=uk+flag&amp;hl=en&amp;usg=__pFIW1EzqaOhGQJBv9VPjlTAwp-A=&amp;sa=X&amp;oi=image_result&amp;resnum=2&amp;ct=image&amp;cd=1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www.google.co.uk/imgres?imgurl=http://stephenreeves.net/ESW/Images/usa_flag.jpg&amp;imgrefurl=http://www.stephenreeves.net/news.html&amp;h=282&amp;w=400&amp;sz=27&amp;tbnid=mgppLmRBKbAJ::&amp;tbnh=87&amp;tbnw=124&amp;prev=/images?q=usa+flag&amp;hl=en&amp;usg=__m7bQPoInMxL109Ejq3CvcWTMmPw=&amp;sa=X&amp;oi=image_result&amp;resnum=2&amp;ct=image&amp;cd=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GB" dirty="0" smtClean="0"/>
              <a:t>Exploring the Standard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77113" cy="1752600"/>
          </a:xfrm>
        </p:spPr>
        <p:txBody>
          <a:bodyPr/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BRC Global Standard for Packaging and Packaging Materials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hr-HR"/>
              <a:t>/25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5268E008-B2DB-42C2-A587-5D6FDF7B18C2}" type="slidenum">
              <a:rPr lang="hr-HR"/>
              <a:pPr/>
              <a:t>10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7499350" cy="9350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Fundamental Requirements</a:t>
            </a:r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395288" y="1412875"/>
          <a:ext cx="8353425" cy="4608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8ABD97-ECCD-474C-B44F-4BED8A016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graphicEl>
                                              <a:dgm id="{968ABD97-ECCD-474C-B44F-4BED8A016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dgm id="{968ABD97-ECCD-474C-B44F-4BED8A016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graphicEl>
                                              <a:dgm id="{968ABD97-ECCD-474C-B44F-4BED8A016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FD849AE-D32F-45D4-AC18-A6B63976D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graphicEl>
                                              <a:dgm id="{2FD849AE-D32F-45D4-AC18-A6B63976D1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graphicEl>
                                              <a:dgm id="{2FD849AE-D32F-45D4-AC18-A6B63976D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graphicEl>
                                              <a:dgm id="{2FD849AE-D32F-45D4-AC18-A6B63976D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4E0E1B-F9A1-4A68-873E-B443EA2B2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graphicEl>
                                              <a:dgm id="{554E0E1B-F9A1-4A68-873E-B443EA2B20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graphicEl>
                                              <a:dgm id="{554E0E1B-F9A1-4A68-873E-B443EA2B2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graphicEl>
                                              <a:dgm id="{554E0E1B-F9A1-4A68-873E-B443EA2B2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4112884-F6F7-486F-A08C-473CE3DDB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graphicEl>
                                              <a:dgm id="{F4112884-F6F7-486F-A08C-473CE3DDB0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graphicEl>
                                              <a:dgm id="{F4112884-F6F7-486F-A08C-473CE3DDB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graphicEl>
                                              <a:dgm id="{F4112884-F6F7-486F-A08C-473CE3DDB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hr-HR"/>
              <a:t>/25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1DD5E585-0A49-4949-9830-FD235244E3AE}" type="slidenum">
              <a:rPr lang="hr-HR"/>
              <a:pPr/>
              <a:t>11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7499350" cy="9350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mtClean="0"/>
              <a:t>Packaging Certificates </a:t>
            </a:r>
            <a:endParaRPr lang="en-GB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61950" y="1366838"/>
          <a:ext cx="4065588" cy="460375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93826"/>
                <a:gridCol w="936104"/>
                <a:gridCol w="936103"/>
              </a:tblGrid>
              <a:tr h="30735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 smtClean="0">
                          <a:latin typeface="+mn-lt"/>
                          <a:cs typeface="Arial" pitchFamily="34" charset="0"/>
                        </a:rPr>
                        <a:t>Top 12</a:t>
                      </a:r>
                      <a:r>
                        <a:rPr lang="en-GB" sz="1600" baseline="0" dirty="0" smtClean="0">
                          <a:latin typeface="+mn-lt"/>
                          <a:cs typeface="Arial" pitchFamily="34" charset="0"/>
                        </a:rPr>
                        <a:t> Countries</a:t>
                      </a:r>
                      <a:endParaRPr lang="en-GB" sz="16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 smtClean="0">
                          <a:latin typeface="+mn-lt"/>
                          <a:cs typeface="Arial" pitchFamily="34" charset="0"/>
                        </a:rPr>
                        <a:t>Total Sites</a:t>
                      </a:r>
                      <a:endParaRPr lang="en-GB" sz="16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 smtClean="0">
                          <a:latin typeface="+mn-lt"/>
                          <a:cs typeface="Arial" pitchFamily="34" charset="0"/>
                        </a:rPr>
                        <a:t>% of total</a:t>
                      </a:r>
                      <a:endParaRPr lang="en-GB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3543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United Kingdom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>
                          <a:effectLst/>
                          <a:latin typeface="+mn-lt"/>
                        </a:rPr>
                        <a:t>640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>
                          <a:effectLst/>
                          <a:latin typeface="+mn-lt"/>
                        </a:rPr>
                        <a:t>21.6</a:t>
                      </a:r>
                    </a:p>
                  </a:txBody>
                  <a:tcPr marL="0" marR="0" marT="0" marB="0" anchor="ctr"/>
                </a:tc>
              </a:tr>
              <a:tr h="33543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Germany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 dirty="0">
                          <a:effectLst/>
                          <a:latin typeface="+mn-lt"/>
                        </a:rPr>
                        <a:t>217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>
                          <a:effectLst/>
                          <a:latin typeface="+mn-lt"/>
                        </a:rPr>
                        <a:t>7.3</a:t>
                      </a:r>
                    </a:p>
                  </a:txBody>
                  <a:tcPr marL="0" marR="0" marT="0" marB="0" anchor="ctr"/>
                </a:tc>
              </a:tr>
              <a:tr h="33543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Italy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>
                          <a:effectLst/>
                          <a:latin typeface="+mn-lt"/>
                        </a:rPr>
                        <a:t>196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>
                          <a:effectLst/>
                          <a:latin typeface="+mn-lt"/>
                        </a:rPr>
                        <a:t>6.6</a:t>
                      </a:r>
                    </a:p>
                  </a:txBody>
                  <a:tcPr marL="0" marR="0" marT="0" marB="0" anchor="ctr"/>
                </a:tc>
              </a:tr>
              <a:tr h="33543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Netherlands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>
                          <a:effectLst/>
                          <a:latin typeface="+mn-lt"/>
                        </a:rPr>
                        <a:t>161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>
                          <a:effectLst/>
                          <a:latin typeface="+mn-lt"/>
                        </a:rPr>
                        <a:t>5.4</a:t>
                      </a:r>
                    </a:p>
                  </a:txBody>
                  <a:tcPr marL="0" marR="0" marT="0" marB="0" anchor="ctr"/>
                </a:tc>
              </a:tr>
              <a:tr h="33543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China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>
                          <a:effectLst/>
                          <a:latin typeface="+mn-lt"/>
                        </a:rPr>
                        <a:t>159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>
                          <a:effectLst/>
                          <a:latin typeface="+mn-lt"/>
                        </a:rPr>
                        <a:t>5.4</a:t>
                      </a:r>
                    </a:p>
                  </a:txBody>
                  <a:tcPr marL="0" marR="0" marT="0" marB="0" anchor="ctr"/>
                </a:tc>
              </a:tr>
              <a:tr h="33543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Spain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>
                          <a:effectLst/>
                          <a:latin typeface="+mn-lt"/>
                        </a:rPr>
                        <a:t>147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>
                          <a:effectLst/>
                          <a:latin typeface="+mn-lt"/>
                        </a:rPr>
                        <a:t>5.0</a:t>
                      </a:r>
                    </a:p>
                  </a:txBody>
                  <a:tcPr marL="0" marR="0" marT="0" marB="0" anchor="ctr"/>
                </a:tc>
              </a:tr>
              <a:tr h="33543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Turkey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>
                          <a:effectLst/>
                          <a:latin typeface="+mn-lt"/>
                        </a:rPr>
                        <a:t>133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>
                          <a:effectLst/>
                          <a:latin typeface="+mn-lt"/>
                        </a:rPr>
                        <a:t>4.5</a:t>
                      </a:r>
                    </a:p>
                  </a:txBody>
                  <a:tcPr marL="0" marR="0" marT="0" marB="0" anchor="ctr"/>
                </a:tc>
              </a:tr>
              <a:tr h="33543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Poland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>
                          <a:effectLst/>
                          <a:latin typeface="+mn-lt"/>
                        </a:rPr>
                        <a:t>123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>
                          <a:effectLst/>
                          <a:latin typeface="+mn-lt"/>
                        </a:rPr>
                        <a:t>4.2</a:t>
                      </a:r>
                    </a:p>
                  </a:txBody>
                  <a:tcPr marL="0" marR="0" marT="0" marB="0" anchor="ctr"/>
                </a:tc>
              </a:tr>
              <a:tr h="33543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France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>
                          <a:effectLst/>
                          <a:latin typeface="+mn-lt"/>
                        </a:rPr>
                        <a:t>120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>
                          <a:effectLst/>
                          <a:latin typeface="+mn-lt"/>
                        </a:rPr>
                        <a:t>4.1</a:t>
                      </a:r>
                    </a:p>
                  </a:txBody>
                  <a:tcPr marL="0" marR="0" marT="0" marB="0" anchor="ctr"/>
                </a:tc>
              </a:tr>
              <a:tr h="33543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India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>
                          <a:effectLst/>
                          <a:latin typeface="+mn-lt"/>
                        </a:rPr>
                        <a:t>120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>
                          <a:effectLst/>
                          <a:latin typeface="+mn-lt"/>
                        </a:rPr>
                        <a:t>4.1</a:t>
                      </a:r>
                    </a:p>
                  </a:txBody>
                  <a:tcPr marL="0" marR="0" marT="0" marB="0" anchor="ctr"/>
                </a:tc>
              </a:tr>
              <a:tr h="33543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United States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>
                          <a:effectLst/>
                          <a:latin typeface="+mn-lt"/>
                        </a:rPr>
                        <a:t>115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>
                          <a:effectLst/>
                          <a:latin typeface="+mn-lt"/>
                        </a:rPr>
                        <a:t>3.9</a:t>
                      </a:r>
                    </a:p>
                  </a:txBody>
                  <a:tcPr marL="0" marR="0" marT="0" marB="0" anchor="ctr"/>
                </a:tc>
              </a:tr>
              <a:tr h="33543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Belgium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 dirty="0"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 dirty="0">
                          <a:effectLst/>
                          <a:latin typeface="+mn-lt"/>
                        </a:rPr>
                        <a:t>2.6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643438" y="1370013"/>
          <a:ext cx="4176712" cy="463708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96344"/>
                <a:gridCol w="1080120"/>
              </a:tblGrid>
              <a:tr h="61904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Top 12 growth countries  (Europe)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Total Sites 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3491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Lithuania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/>
                </a:tc>
              </a:tr>
              <a:tr h="33491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Belarus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/>
                </a:tc>
              </a:tr>
              <a:tr h="33491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Croatia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/>
                </a:tc>
              </a:tr>
              <a:tr h="33491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Ukraine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/>
                </a:tc>
              </a:tr>
              <a:tr h="33491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Russian Federation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0" marR="0" marT="0" marB="0" anchor="ctr"/>
                </a:tc>
              </a:tr>
              <a:tr h="33491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Serbia And Montenegro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ctr"/>
                </a:tc>
              </a:tr>
              <a:tr h="33491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Bulgaria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/>
                </a:tc>
              </a:tr>
              <a:tr h="33491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Spain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>
                          <a:effectLst/>
                          <a:latin typeface="+mn-lt"/>
                        </a:rPr>
                        <a:t>147</a:t>
                      </a:r>
                    </a:p>
                  </a:txBody>
                  <a:tcPr marL="0" marR="0" marT="0" marB="0" anchor="ctr"/>
                </a:tc>
              </a:tr>
              <a:tr h="33491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Armenia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/>
                </a:tc>
              </a:tr>
              <a:tr h="33491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Hungary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0" marR="0" marT="0" marB="0" anchor="ctr"/>
                </a:tc>
              </a:tr>
              <a:tr h="33491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Turkey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>
                          <a:effectLst/>
                          <a:latin typeface="+mn-lt"/>
                        </a:rPr>
                        <a:t>133</a:t>
                      </a:r>
                    </a:p>
                  </a:txBody>
                  <a:tcPr marL="0" marR="0" marT="0" marB="0" anchor="ctr"/>
                </a:tc>
              </a:tr>
              <a:tr h="33491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Romania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 dirty="0"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hr-HR"/>
              <a:t>/25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9572EDFE-0C0C-4631-B5A7-9103118E262D}" type="slidenum">
              <a:rPr lang="hr-HR"/>
              <a:pPr/>
              <a:t>12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7499350" cy="9350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3600" smtClean="0"/>
              <a:t>Living in a Material World</a:t>
            </a:r>
            <a:endParaRPr lang="en-GB" sz="3600"/>
          </a:p>
        </p:txBody>
      </p:sp>
      <p:graphicFrame>
        <p:nvGraphicFramePr>
          <p:cNvPr id="25602" name="Content Placeholder 4"/>
          <p:cNvGraphicFramePr>
            <a:graphicFrameLocks noGrp="1"/>
          </p:cNvGraphicFramePr>
          <p:nvPr>
            <p:ph idx="1"/>
          </p:nvPr>
        </p:nvGraphicFramePr>
        <p:xfrm>
          <a:off x="311150" y="1433513"/>
          <a:ext cx="8488363" cy="4783137"/>
        </p:xfrm>
        <a:graphic>
          <a:graphicData uri="http://schemas.openxmlformats.org/presentationml/2006/ole">
            <p:oleObj spid="_x0000_s25602" r:id="rId4" imgW="8486367" imgH="478577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hr-HR"/>
              <a:t>/25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AFAB50CF-7C9E-4055-9631-A30C98F7706C}" type="slidenum">
              <a:rPr lang="hr-HR"/>
              <a:pPr/>
              <a:t>13</a:t>
            </a:fld>
            <a:endParaRPr lang="hr-HR"/>
          </a:p>
        </p:txBody>
      </p:sp>
      <p:sp>
        <p:nvSpPr>
          <p:cNvPr id="4" name="Rounded Rectangle 3"/>
          <p:cNvSpPr/>
          <p:nvPr/>
        </p:nvSpPr>
        <p:spPr>
          <a:xfrm>
            <a:off x="611188" y="1484313"/>
            <a:ext cx="7920037" cy="9001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/>
              <a:t>Issue 5 Rewrite</a:t>
            </a:r>
          </a:p>
        </p:txBody>
      </p:sp>
      <p:pic>
        <p:nvPicPr>
          <p:cNvPr id="27650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789238"/>
            <a:ext cx="2252662" cy="343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hr-HR"/>
              <a:t>/25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648E28A9-0E4E-4DF1-8546-E5244604DEC4}" type="slidenum">
              <a:rPr lang="hr-HR"/>
              <a:pPr/>
              <a:t>14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7499350" cy="9350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Issue 5 Rewrite Objectives</a:t>
            </a:r>
            <a:endParaRPr lang="en-GB" dirty="0"/>
          </a:p>
        </p:txBody>
      </p:sp>
      <p:sp>
        <p:nvSpPr>
          <p:cNvPr id="28674" name="Content Placeholder 19"/>
          <p:cNvSpPr>
            <a:spLocks noGrp="1"/>
          </p:cNvSpPr>
          <p:nvPr>
            <p:ph idx="1"/>
          </p:nvPr>
        </p:nvSpPr>
        <p:spPr bwMode="auto">
          <a:xfrm>
            <a:off x="395288" y="1412875"/>
            <a:ext cx="8353425" cy="46085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cs typeface="Arial" charset="0"/>
              </a:rPr>
              <a:t>Consideration of packaging users needs throughout supply chain</a:t>
            </a:r>
          </a:p>
          <a:p>
            <a:r>
              <a:rPr lang="en-GB" smtClean="0">
                <a:cs typeface="Arial" charset="0"/>
              </a:rPr>
              <a:t>Packaging industry led, practical application </a:t>
            </a:r>
          </a:p>
          <a:p>
            <a:r>
              <a:rPr lang="en-GB" smtClean="0">
                <a:cs typeface="Arial" charset="0"/>
              </a:rPr>
              <a:t>A move from ‘good practice’ to ‘best practice’</a:t>
            </a:r>
          </a:p>
          <a:p>
            <a:r>
              <a:rPr lang="en-GB" smtClean="0">
                <a:cs typeface="Arial" charset="0"/>
              </a:rPr>
              <a:t>Enhanced quality management systems for printed packaging </a:t>
            </a:r>
          </a:p>
          <a:p>
            <a:r>
              <a:rPr lang="en-GB" smtClean="0">
                <a:cs typeface="Arial" charset="0"/>
              </a:rPr>
              <a:t>Transparency and traceability in the supply chain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hr-HR"/>
              <a:t>/25</a:t>
            </a:r>
          </a:p>
        </p:txBody>
      </p:sp>
      <p:sp>
        <p:nvSpPr>
          <p:cNvPr id="19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A455B8AC-0BB2-4624-9021-96B16E39A180}" type="slidenum">
              <a:rPr lang="hr-HR"/>
              <a:pPr/>
              <a:t>15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7499350" cy="9350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Rewrite Working Groups</a:t>
            </a:r>
            <a:endParaRPr lang="en-GB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700213"/>
            <a:ext cx="60785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12"/>
          <p:cNvSpPr txBox="1">
            <a:spLocks noChangeArrowheads="1"/>
          </p:cNvSpPr>
          <p:nvPr/>
        </p:nvSpPr>
        <p:spPr bwMode="auto">
          <a:xfrm>
            <a:off x="2987675" y="3190875"/>
            <a:ext cx="2952750" cy="369888"/>
          </a:xfrm>
          <a:prstGeom prst="rect">
            <a:avLst/>
          </a:prstGeom>
          <a:solidFill>
            <a:srgbClr val="CDDEFF">
              <a:alpha val="49019"/>
            </a:srgbClr>
          </a:solidFill>
          <a:ln w="28575">
            <a:solidFill>
              <a:srgbClr val="FF99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>
                <a:cs typeface="Arial" charset="0"/>
              </a:rPr>
              <a:t>Global Standards Team</a:t>
            </a:r>
            <a:endParaRPr lang="en-GB">
              <a:cs typeface="Arial" charset="0"/>
            </a:endParaRP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900113" y="4076700"/>
            <a:ext cx="3240087" cy="2008188"/>
          </a:xfrm>
          <a:prstGeom prst="rect">
            <a:avLst/>
          </a:prstGeom>
          <a:solidFill>
            <a:srgbClr val="CDDEFF">
              <a:alpha val="39999"/>
            </a:srgbClr>
          </a:solidFill>
          <a:ln w="28575">
            <a:solidFill>
              <a:srgbClr val="FF99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b="1">
              <a:cs typeface="Arial" charset="0"/>
            </a:endParaRPr>
          </a:p>
          <a:p>
            <a:pPr algn="ctr"/>
            <a:r>
              <a:rPr lang="en-GB" b="1">
                <a:cs typeface="Arial" charset="0"/>
              </a:rPr>
              <a:t>Working Group</a:t>
            </a:r>
          </a:p>
          <a:p>
            <a:r>
              <a:rPr lang="en-GB">
                <a:cs typeface="Arial" charset="0"/>
              </a:rPr>
              <a:t> </a:t>
            </a:r>
            <a:endParaRPr lang="en-GB" sz="1400">
              <a:cs typeface="Arial" charset="0"/>
            </a:endParaRPr>
          </a:p>
          <a:p>
            <a:pPr>
              <a:buFontTx/>
              <a:buChar char="•"/>
            </a:pPr>
            <a:r>
              <a:rPr lang="en-GB" sz="1400">
                <a:cs typeface="Arial" charset="0"/>
              </a:rPr>
              <a:t> Retailers and Food service</a:t>
            </a:r>
          </a:p>
          <a:p>
            <a:pPr>
              <a:buFontTx/>
              <a:buChar char="•"/>
            </a:pPr>
            <a:r>
              <a:rPr lang="en-GB" sz="1400">
                <a:cs typeface="Arial" charset="0"/>
              </a:rPr>
              <a:t> Manufacturer Trade associations</a:t>
            </a:r>
          </a:p>
          <a:p>
            <a:pPr>
              <a:buFontTx/>
              <a:buChar char="•"/>
            </a:pPr>
            <a:r>
              <a:rPr lang="en-GB" sz="1400">
                <a:cs typeface="Arial" charset="0"/>
              </a:rPr>
              <a:t> Certification Bodies</a:t>
            </a:r>
          </a:p>
          <a:p>
            <a:pPr>
              <a:buFontTx/>
              <a:buChar char="•"/>
            </a:pPr>
            <a:r>
              <a:rPr lang="en-GB" sz="1400">
                <a:cs typeface="Arial" charset="0"/>
              </a:rPr>
              <a:t> Independent experts</a:t>
            </a:r>
          </a:p>
          <a:p>
            <a:pPr>
              <a:buFontTx/>
              <a:buChar char="•"/>
            </a:pPr>
            <a:r>
              <a:rPr lang="en-GB" sz="1400">
                <a:cs typeface="Arial" charset="0"/>
              </a:rPr>
              <a:t> UKAS</a:t>
            </a:r>
            <a:endParaRPr lang="en-GB" sz="1400" b="1">
              <a:cs typeface="Arial" charset="0"/>
            </a:endParaRPr>
          </a:p>
        </p:txBody>
      </p:sp>
      <p:pic>
        <p:nvPicPr>
          <p:cNvPr id="30725" name="Picture 29" descr="http://www.stephenreeves.net/news.html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38" y="2000250"/>
            <a:ext cx="50482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29" descr="http://www.stephenreeves.net/news.html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6788" y="4221163"/>
            <a:ext cx="5048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26" descr="http://wwp.greenwichmeantime.co.uk/time-zone/europe/uk/flag.htm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39975" y="2033588"/>
            <a:ext cx="647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>
            <a:stCxn id="1026" idx="2"/>
            <a:endCxn id="30723" idx="0"/>
          </p:cNvCxnSpPr>
          <p:nvPr/>
        </p:nvCxnSpPr>
        <p:spPr>
          <a:xfrm>
            <a:off x="4443413" y="2584450"/>
            <a:ext cx="20637" cy="606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0724" idx="0"/>
            <a:endCxn id="30723" idx="2"/>
          </p:cNvCxnSpPr>
          <p:nvPr/>
        </p:nvCxnSpPr>
        <p:spPr>
          <a:xfrm flipV="1">
            <a:off x="2520950" y="3560763"/>
            <a:ext cx="1943100" cy="515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372225" y="2997200"/>
            <a:ext cx="2376488" cy="1446213"/>
          </a:xfrm>
          <a:prstGeom prst="rect">
            <a:avLst/>
          </a:prstGeom>
          <a:solidFill>
            <a:srgbClr val="CDDEFF">
              <a:alpha val="25098"/>
            </a:srgbClr>
          </a:solidFill>
          <a:ln w="28575">
            <a:solidFill>
              <a:srgbClr val="FF99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User </a:t>
            </a:r>
            <a:r>
              <a:rPr lang="en-GB" b="1" dirty="0" smtClean="0"/>
              <a:t>Feedback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 smtClean="0"/>
              <a:t>Consultation on draft standard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 smtClean="0"/>
              <a:t>Trial audits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 smtClean="0"/>
              <a:t>Conferences </a:t>
            </a:r>
            <a:endParaRPr lang="en-GB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cxnSp>
        <p:nvCxnSpPr>
          <p:cNvPr id="23" name="Straight Arrow Connector 22"/>
          <p:cNvCxnSpPr>
            <a:stCxn id="22" idx="1"/>
            <a:endCxn id="30724" idx="3"/>
          </p:cNvCxnSpPr>
          <p:nvPr/>
        </p:nvCxnSpPr>
        <p:spPr>
          <a:xfrm flipH="1">
            <a:off x="4140200" y="3721100"/>
            <a:ext cx="2232025" cy="1360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2" idx="1"/>
          </p:cNvCxnSpPr>
          <p:nvPr/>
        </p:nvCxnSpPr>
        <p:spPr>
          <a:xfrm flipH="1" flipV="1">
            <a:off x="5940425" y="3357563"/>
            <a:ext cx="431800" cy="363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2" idx="1"/>
          </p:cNvCxnSpPr>
          <p:nvPr/>
        </p:nvCxnSpPr>
        <p:spPr>
          <a:xfrm flipH="1" flipV="1">
            <a:off x="5940425" y="2584450"/>
            <a:ext cx="431800" cy="1136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734" name="AutoShape 12" descr="data:image/jpeg;base64,/9j/4AAQSkZJRgABAQAAAQABAAD/2wCEAAkGBxAHEhEOEhAVFBEWFhAUFBcVFRYUGBMXFRgYFxQVFBgZHSggGRolHBYaIzIhMSkrOi8uFx8zOzMsNygtLysBCgoKDg0OGxAQGjEkICQtLC8sLDAuLSwvNCwsLDcsLCwsNCw1LDQsLCw0LSw0LDQsLCwvLCw0LCwsLzQsLCwsLP/AABEIALkBEAMBEQACEQEDEQH/xAAcAAEAAgIDAQAAAAAAAAAAAAAABgcECAEDBQL/xABAEAABAwIBBwkGBQMEAwEAAAABAAIDBBESBQYHFyEx0xMiQVRVYZKUszI0NVFzdBRCcYGRIzOhFiRiglJysRX/xAAbAQEAAgMBAQAAAAAAAAAAAAAAAgQBAwUGB//EADYRAAIBAgIGCAYCAgMBAAAAAAABAgMRBCEFEhMVMaEyQVFhYnHR4QYiMzSBsRSRwfAjQvGy/9oADAMBAAIRAxEAPwC2c6c4Is2Kd1XKx72BzG2jDS67zYWxOA/ytlGlKrNQiRbSWZC9dOT+rVfgg4yu7sq9q5+hDaxGurJ/VqvwQcZN2Ve1c/QbWI11ZP6tV+CDjJuyr2rn6DaxGurJ/VqvwQcZN2Ve1c/QbWI11ZP6tV+CDjJuyr2rn6DaxGurJ/VqvwQcZN2Ve1c/QbWI11ZP6tV+CDjJuyr2rn6DaxGurJ/VqvwQcZN2Ve1c/QbWI11ZP6tV+CDjJuyr2rn6DaxGurJ/VqvwQcZN2Ve1c/QbWI11ZP6tV+CDjJuyr2rn6DaxGurJ/VqvwQcZN2Ve1c/QbWI11ZP6tV+CDjJuyr2rn6DaxGurJ/VqvwQcZN2Ve1c/QbWI11ZP6tV+CDjJuyr2rn6DaxGurJ/VqvwQcZN2Ve1c/QbWI11ZP6tV+CDjJuyr2rn6DaxGurJ/VqvwQcZN2Ve1c/QbWI11ZP6tV+CDjJuyr2rn6DaxGurJ/VqvwQcZN2Ve1c/QbWI11ZP6tV+CDjJuyr2rn6DaxGurJ/VqvwQcZN2Ve1c/QbWI11ZP6tV+CDjJuyr2rn6DaxGurJ/VqvwQcZN2Ve1c/QbWI11ZP6tV+CDjJuyr2rn6DaxGurJ/VqvwQcZN2Ve1c/QbWI11ZP6tV+CDjJuyr2rn6DaxGurJ/VqvwQcZN2Ve1c/QbWI11ZP6tV+CDjJuyr2rn6DaxGurJ/VqvwQcZN2Ve1c/QbWI11ZP6tV+CDjJuyr2rn6DaxGurJ/VqvwQcZN2Ve1c/QbWJLsz86Yc7YX1ELJGNZIYiJQ0OxBrX3GFzhazx0/NVK9CVGWrInGSkeBpr+Fy/VpvUC36P+4X5/Rip0TXxd8qhZAQBAEAQBAEAQBAEAQBAEAQBAEAQBAEAQBAEAQBAEAQBAEAQBAEBeegP3Gp+7f6MC4Wk/qryLNLonoaavhcv1ab1AoaP+4X5/Rmp0TXxd8qhZAQBAEAQBAEAQBAEAQBAEAQBLAIAgCAIAgCAIAgCAIAgCAIAgCAIC9NAfuNT92/0YFwtJ/VXkWKXRM/TV8Ll+rTeoFDR/3C/P6JVOia+LvlULICAIAgCAIAgCAIAgCAILhAEB6ObVB/+xVU9MNofIwPsfyA4pP05oKo6UxDwmDq1nk4xdvO1o87EqUHKSR253ZMGQ6yoptga15dHtH9t/PYN/QCB32WvRGN/m4KnX62s/MlVhqzaPJG1dJqxrCAIAgCAIAgCAIAgCAIAgCAIC9NAfuNT92/0YFwtJ/VXkWKXRM/TV8Ll+rTeoFDR/3C/P6JVOia+LvlULICAIAgCAIAgCAIAgChtIxdm0LMldZmvyOSYco2PKGUl+2/9J5wR7Nv5gD0f3CDfo87R05Gel54PWvFRXlrK7f7X9Fh0f8AiUiKL0cZxbyaNFmfcMroHNe02c0tc02BsWm4NjsO0bik4KcXF8DBd2jXLn+oYnukpo2SxOawyRsa1smIE7OkOtvG7nC2+w+R/FmAeBqRjTqNxnnqt3t/rOnhp66u1wOzSNl4ZvRMkFMySSQujY97WubGQLjEDznbLkDdzdpHTH4V0dPHVZU3UcYws3FXV7/rh+jOJnqK9rlH1dQ6re+V5u5xLjsA2n5AbAO5fXaVKNKChFZLgcxtt5nUkpxjxYJXkbNn8dkutriOfG5roj/whF593QQ75DbGNtl53G6ajR0rRwt8pLPzeSX92N8KOtTciKL0SqQbsmv7NFmFMwEAQBAEAQBAEAQBAEBemgP3Gp+7f6MC4Wk/qryLFLomfpq+Fy/VpvUCho/7hfn9EqnRNfF3yqFkBAEAQBAEAQBAEAQEy0fZ3VeSZYqNg5WGSRrBGb3YXk86Nw9na67thFgd29eZ+ItD0MVQnXcnCcU3dPikuDXX3WsWKFVxlq2umXiX2vbad9hv7v5svjq1tdO7zdr5nTy4Gv2eGdtTnM8NlHJxsccMQ24HeyS4/mdvHdchfb9D6GoaPpfJJzk1nJu913dxyatWVR8COrsmo9uDOeelpPwEX9Jhc98r2kh8pcQQMX5WgACw3rlz0TQq4z+VV+aSySfBdX7zNiqNQ1Y5Hy7OWeWjdk6Q8pEDEYi42dByZvZtvaaW3bY7r7N1lFaHoQxv8yl8srNStwd7cV1PIy6rcNRnjLq2saeB7+amddTm0+8RxRuIxxG5D9wJbbaH2Fgf8FcrS2iaOkKTVRuLXCSdmvbtNtKq4PgbBQvL2tc4YXEAkXvYkbRfpsvh2IbjVlaTdm0n5PJnXXBFK6R87anKc01CRycEb3MLN5lLHXbI823bAQ3v6ej6/wDDWh6OHoQxOs5ykrptu3ekr5nNxFSTlq8CEL1BWCAIAgCAIAgCAIAgCAvTQH7jU/dv9GBcLSf1V5Fil0TP01fC5fq03qBQ0f8AcL8/olU6Jr4u+VQsgIAgCAIAgCAID7hhdUHCxpc6zjYC5s0Fzj+gAJ/ZQqVI04603ZcL+btzfAJN8D4UwZ+RMpuyNMypY1rpGY8GMXAc5paHW6bXv+yp47BxxlCVCbaUrXs7O107fmxOE3GV0ZEGctZBUGtE7+XJ2km4c3Fi5Nzd2D/j/FlpnonB1MN/FdNai4Kyyfb5hVZqWtcwco1f46WSfA1hkc57mtvhDnbX4bkkAuJNrm17dCt4ajsKUaSd1FJJ9y4X7zEpazuYy3kQgsEAQHfQ1H4SWKbCHcnJHJhO52Bwdhd3G1v3WqtT2lNwva6tfzMp2dzPyhnJWV84rHTuEzfYLCWiMEWIjbuaD0/PpuqOH0Rg8Phv4qppwfFO2fn293YTlVk3rXOnLuVn5blNTI1rZHNYH4AQHuaMOOxJsS0NuPmCdl7DdgMFDB0djB3S4eXYYnLWd2eerqV2azsqKd9K7A9pa6zHWOw2e0Oaf0LSD+6hTqwqR1ou/qSaa4nWpmAgCAIAgCAIAgCAvTQH7jU/dv8ARgXC0n9VeRYpdEz9NXwuX6tN6gUNH/cL8/olU6Jr4u+VQsgIAgCAIAgCAzckUAylK2EzRw4tgdLiDcRIAaS0GxN952bN6rYzEPD0nVUXK3UuNiVNazsWtmNo/kyBUGpnkiksxzY8GLmudsLuc0W5txcH8x+a+bfEHxXDGYZUcOnF6ybv4XdW/KReoYZwleRG8s6MpMn8tOaunjp2mQtxmQFrLksb7Ju61hYXXoMB8XUcRq0o05SnZXt+zVPDNXd8iABeyaKgQBAEAQBAEAQBYAR5AnWRdGsmVmxzsq6eSncRiLOUvhBs9ti0Wda422XkdI/FtLBynSnTkppZd76n5FmnhnKzTJfn5mG/OKWKaB8cZbHybw/FtDTePDhB3YnDo6F5j4e+KKeBpTpV03d3Vu/j/gsV8O5NNFSZayeMlSugE0cxbbE6IksDultyBcjpt+m8FfS8FiniqKquDjfqfG3b+eooTjquxgq2RCAIAgCAIAgCAvTQH7jU/dv9GBcLSf1V5Fil0TP01fC5fq03qBQ0f9wvz+iVTomvi75VCyAgCAIAgCALDAWfIwy4M3c56fNHJtIKiSSSWRvKNjbzntY6xYAC6zGBhbbaL9AXy/Sug8TpbSdX+PFRjHJyeSuuKyzbuuNjpU6sadNXdyP6V6pmVvwlbBMZKZ7ZGbzgbIw39gjmvIeb322b3G/d+D8NUwarYWvDVqRd+HFPLJ9mXaacU1K0lwK/XsioFkBAEAQBAEAQBAEBOtFVQzJklVWzTclTxxsa/bYSPeTyYLQbvIDX2Fjtds27/IfF9CpiqFPC0Ya05Sy7ks+L4X68yzhZKLbbJRljOmnzyoayCmfJHOI3Sck4YXyMjIc8NwkhwcARYG+3dtXndH6BxWh9I0aleKnBu2ss0m132z/Fu8sTrRqwajkynAvqL4nOOUAQBAEAQBAEAQF6aA/can7t/owLhaT+qvIsUuiZ+mr4XL9Wm9QKGj/uF+f0SqdE18XfKoWQEAQBAEAQBAEByST0/IfwLAfxYfsopJf71vj/AHxMX6zi+/vsT3kXAJ/S5/kpqq9+sz3BSAQBAEAQBAEAQBAEA70AO1YtfJoBZy6gEAQBAEAQBAEAQF6aA/can7t/owLhaT+qvIsUuiZ+mr4XL9Wm9QKGj/uF+f0SqdE18XfKoWQEAQBAEAQBAexmjkT/AFBVR0tyGuD3PcLXY1rScW0H82Ef9lzNL6QWAwsq/XwV+02U4a87Hl1ELqZzo3iz2Oc1w+Tmkhw/kLoU6kalNThmmk15Pga2rOx1qYCAIAgCAIAgCAIAgCAID6jjdKQxou9xDWjddzjYDb3kKE5qEXKTsln/AELXyPYzwyGc3qp9NcloEbmOdhu5rmi5OHYOcHD/AK9652h9JLSOFVddbkmvKTtysbKtPUlY8VdQ1hAEAQBAEAQBAXpoD9xqfu3+jAuFpP6q8ixS6Jn6avhcv1ab1AoaP+4X5/RKp0TXxd8qhZAQBAEAQBAd9BO2lkZI6NsrWm7mPvheNxBttG/Yeg237lpr05VKcoxk4t8JK10/zcynZ5ovHMGPJ1ZEayjpRC43ieNtwRhc5t72cNo2r5B8ST0jRrfxMZW11lJcFx68vI6lDUcdaCseFpEOTMhHEaBktXNieLhzWbTz3vIIBN+gbST0Xuu18Lb0xsUliHGlCystW+SyWa5mnEbOH/XNlSuOIk7OnduH6dy+lLJFA4WQEAQBAEAQBAEAQBActNiD/wDd37rDWQXHMtXRw/J2XHj/AGDIquHBKHMDyw4XCzm3JwEG3NJPdext85+J96aPjdYlypyurNRuu52XoX8Ps5/9cySZ+w0FND+Nq6blyy0bBzrkuJwtuNjQT0n/ACbBef8AhqppKrW/iYOtqJ5vh/efWbq6glrSVyj8o1LauRz2wshafZZGDhaBu2uJJPzPT8huX2DDUp0qajObm+uTtfklkcuTTeSsYq3mAgCAIAgCAIC9NAfuNT92/wBGBcLSf1V5Fil0TP01fC5fq03qBQ0f9wvz+iVTomvi75VCyAgCAIAgCABYuCV/62mo6SCgpbwhjf6kgtje9xJfh34W3O/ebflXnX8OUK2NnjMVabeUYvgklzZv27UFGOR05yZ1uzkggjnjH4iJ7jyrdjXxuBuC3odcN7th3XW7RehIaOr1J0JWpyXR61K6z/ZipV2kUpcSNLumkIAgCAIAgCAIAgCAIAsJW4AkmbGdTs2oZxDGDUyuaOUfYtjjaNmFo2l+IuO022N2HaFw9J6EhpGtTdaX/HC/yrrb7fL1NtOrs07cWd0Wes1RSVFBVAzsex/JyON5I5L4mFxNw5gdbvA3HcFqfw5Qp4yni8KlBxtrJZJrg7djtx7SSrtwcZZkVK9CaAsgIAgCAIAgCAvTQH7jU/dv9GBcLSf1V5Fil0TP01fC5fq03qBQ0f8AcL8/olU6Jr4u+VQsgIAgCAIAgCAJ1AAXWG7cf9/1jNhZAQBAEAQBAEAQBAEAQBAckWWLoeZwljF2FkyEAQBAEAQBAEBemgP3Gp+7f6MC4Wk/qryLFLomfpq+Fy/VpvUCho/7hfn9EqnRNfF3yqFkBAEAQBAEAQGXkvJs2VpBDCzHIQSGl7GXtbcXuAJ2jZe6rYvF0cJS2tZ2j22lL/5Tf+CUYOeSLC0fZiVNJUmasp8EbY5A0F8Tw5zxgNwx52YHO3jpXh/iL4pwtTCamCq60nJN5SVlF6y4pdaXWW6GGlGXzLIjldo9ylSulw02KJjpMLzNAA5jScLzd4IuADtA/QLu4X4q0ZVjFOp8zWa1Kjz/ABFmqWGmuoigN9q9IVzlAEAQBAEAQBAEAOzasN2BJ6LR/lKsMf8At7RPLbyCaBwDSbF4wyG9hc7Ady8/ifirRuH14yq/PFP5dSfHqWcbZ/0b4Yebs7ZEr0i5j1FdPFLR0+NvJMjfZ8bLGPmsPPcCeZYXufZHyC858N/E+EoUJwxlWz1m1dSfHyTsb6+GlJ/KiuMq5MmyPIYJ2YJAAS3Ex9gd1yxxAOzcvd4TF0cVSVWi7xfXZrlJJ8inOLi7MxFZIhAEAQBAEAQBAXpoD9xqfu3+jAuFpP6q8ixS6Jn6avhcv1ab1AoaP+4X5/RKp0TXxd8qhZAQBAEAQBAEuDlpwkEbCCCCN4I3Ed6xJJprqf8AuYV0XjmznCMk5NpqjKFRYyDmFwJe5lwI9gGJ5w2cXbd9yelfItMaIljNKVaWAp5Rve3C/F+Wd0jp0qurTTmyM6Y6yWT8MGTh1HK1xDWFpa58bvaJG1ws5thuBb893oPgnC0oKqqkLVoNZvqT/wDGacXJ5WeRWa98UggCAIAgCAIAgCAICx9D1ZOySdpmLaOKMveHHmNcSbEE7GbMZO7cF4T41w+HdGFoXqzkkmv8/pFzCSd3nkiXZezlZlOgqqjJ9UDJE3ESAQ5jWEGQ4XtuObezrW715rRehp4TSVKnpCn8suGeV7ZZlipVUqbcGUW4lxJJuSSSTtJJ2kk9JPzX16MVFJLh3cDl3vmcKQCAIAgCAIAgCAvTQH7jU/dv9GBcLSf1V5Fil0TP01fC5fq03qBQ0f8AcL8/olU6Jr4u+VQsgIAgCAIAgCAIDsmqHz4cb3OwtDGYnF2BoAAa2+5oAGzuUKdGnTT1IqN227Li+tvmZk3I5dUvcwQl7jG0lzWYjha473Bu4E/NYVGmqjq6q1mrN2zsv/TDbaszqU3xBnS5Jljp460j+k+R8QPTiYAb94POFxfaw9yqxxtKWKlhV00lL8O6t+LcyTjJR1jBVoiFkBAEAQBAehT5IlqKaetFuShfFG75kyfL9CW3/wDcd6pVMfShioYST+eacl5LP/BNU24uR56ukDsE72sdEHuDHFpc0Ehri2+EuG4kXNv1UHTi5qpZay4PrQUuo5pqqSkJdG9zHEFpLHFpLXe00kbwfko1aNOqlGcVJLOzXYItrNHUtrAQBAEAQBAEAQBAXpoD9xqfu3+jAuFpP6q8ixS6Jn6avhcv1ab1AoaP+4X5/RKp0TXxd8qhZAQBAEAQBAEAQBAEBKszaDJeVS2CqkminJOFwewRP3kC5YcBtYbTtO47bLzmnMXpXCJ1sKoShldNPWX9SV/6Vkb6MKUspXuW1UZoUs1E3JhxiFuEhwLQ+7XYsRdhtckm5t0lfMqfxBjY6QeNjbXeVrPV8rX/AMnQlRhqanUU9nbTZLoiIqKSWZ4PPkc9pjAsNjLMGM7d97C3T0fVNDVdKVobTHRjBNZJJ3/N27f0c6sqccoEcXcNJk5No3ZRlip2e1I9jBsJtiIFzboF7nuBWjFYiOHozrS4RTf9IzFa0kkfWVqB+S55qZ+10b3sJ3YrHY4DoBFiP1WMLiYYmjGvDhJXQlFxeqzEW+9iOZ72asGTat/JVr5Y8R5kjHAMF7ANeMBI23524dNt64+mKmkaVPaYJRlbipJ381Zr9G6koSymXNRZo0tNRSZOaXmGTGXOLgXkv24g4C1xYW2dHSvk9f4gxlTHRxs0lOPBWdsup53z68zpRowUNVcGVTntkvJeRSaemkmlqQedd7HRxWNnNfZou/Ydg3dPyP0vQWN0rjFtsVGEKfVk1J9+beRQrRpQyjdsiK9NxK4QBAEAQBAEAQBAEAQF6aA/can7t/owLhaT+qvIsUuiZ+mr4XL9Wm9QKGj/ALhfn9EqnRNfF3yqFkBAEAQBAEAQBAEAQHp5tOhiqoJJ34IY3iV5tcnkue1oFjclzQLdN+jeufpSNWWEqQoK8pLVVsullfySZOnq66uT+HSxepdjp/8AaHmixvI3nH+o7oOzezu2ErxkvgdRwycKn/Ms+7y/HbkWljPms1kVzlhkUc8wheHw43OiIFuY7nMFiBYgEAiwsWle4wUqssPDbK00kpLvSzz68+8qTtrZcDFjIaQSCW3FwDhJF9oBsbEjpsVZmm1ZOxEt3R/kDJNY9ldSyTulisXRyubeNz2uAxAMF/zWINti+afEulNK0ISwuIitWWSkutd3vY6GHp0380Ts0hZCyVC51dVvmbI8BrWRObeVzG2Aa0sNjYAEkgblp+GNKaUqRWEw0U1Hi31IzXp0180ioKlzHOcWNLWXOEOdjcB0YnWFz32C+oU1JQSk7vrdrHOdr5H3QRsmliZI4NidJG2RxvZrHOAe42+TblQxEpxpScOlZ28zMbXzLJqNK4hna2GnBo22ab3ErgNmJm3C0WtZpG220t6PB0/gh1MNKVedq0rvj8qbzs/89mZceMtKy4EHzvmp6qrlnp3YoZSJRsLS1z/7jXNIBBx4j3gg9K9foiniKeDhTxCtOKt5rtT/APGVqji53XA8ddM1hAEAQBAEAQBAEAQBAXpoD9xqfu3+jAuFpP6q8ixS6Jn6avhcv1ab1AoaP+4X5/RKp0TXxd8qhZAQBAEAQBAEAQBAEAQBHwARmLBDJM82c7Y81qNzYWCSsme5zy4ENiazmxh2wF+wuIANhiNyNy8tpXQU9K42Lry1aUFay4yfX5en9lmnWVOFlxGcOeLc56HkZ24aqJ8T2FoOCb8j92xjrOJttGzZ3Y0doB6LxzqUHelONmnxTvdW7Vx7BVrKpC0uJDF6lFYLICGLBYFgsmQgCAIAgCAIAgCAIAgL00B+41P3b/RgXC0n9VeRYpdEz9NXwuX6tN6gUNH/AHC/P6JVOia+LvlULICAIAgCAIAgCAIAgCAIAgCAJ3gIAgCAIAgCAIAgCAIAgCAIAgCAIC9NAfuNT92/0YFwtJ/VXkWKXRM/TV8Ll+rTeoFDR/3C/P6JVOia+LvlULICAIAgCAIAgCAIAgCAIAgCAIAgCAIAgCAIAgCAIAgCAIAgCAIAgL00B+41P3b/AEYFwtJ/VXkWKXRJZnvm6c6aR1GJeSu6N2PBylsDsVsOIXvb5qrh62yqKdrmySuiutR7+0m+VPGXQ3r4OZq2JzqPf2k3yp4yb08PP2Gx7xqPf2k3yp4yb08PP2Gx7xqPf2k3yp4yb08PP2Gx7xqPf2k3yp4yb08PP2Gx7xqPf2k3yp4yb08PP2Gx7xqPf2k3yp4yb08PP2Gx7xqPf2k3yp4yb08PP2Gx7xqPf2k3yp4yb08PP2Gx7xqPf2k3yp4yb08PP2Gx7xqPf2k3yp4yb08PP2Gx7xqPf2k3yp4yb08PP2Gx7xqPf2k3yp4yb08PP2Gx7xqPf2k3yp4yb08PP2Gx7xqPf2k3yp4yb08PP2Gx7xqPf2k3yp4yb08PP2Gx7xqPf2k3yp4yb08PP2Gx7xqPf2k3yp4yb08PP2Gx7xqPf2k3yp4yb08PP2Gx7xqPf2k3yp4yb08PP2Gx7xqPf2k3yp4yb08PP2Gx7xqPf2k3yp4yb08PP2Gx7xqPf2k3yp4yb08PP2Gx7xqPf2k3yp4yb08PP2Gx7xqPf2k3yp4yb08PP2Gx7xqPf2k3yp4yb08PP2Gx7xqPf2k3yp4yb08PP2Gx7xqPf2k3yp4yb08PP2Gx7xqPf2k3yp4yb08PP2Gx7xqPf2k3yp4yb08PP2Gx7xqPf2k3yp4yb08PP2Gx7xqPf2k3yp4yb08PP2Gx7yd6P80zmfBJTmflscrpcQj5O12MZhtid/4XvfpVHE19vPWtY2RjqqxJyqy4kjkLCAQBAEAQBAEAQBAEAQBAEAQBAEAQBAEAQBAEAQBAEAQBAEAQBAEAQBZQ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30735" name="Picture 14" descr="http://europa.eu/about-eu/basic-information/symbols/images/flag_yellow_low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63925" y="4221163"/>
            <a:ext cx="5318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hr-HR"/>
              <a:t>/25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687B134C-668E-407E-B6AC-16695D6E955B}" type="slidenum">
              <a:rPr lang="hr-HR"/>
              <a:pPr/>
              <a:t>16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7499350" cy="9350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 smtClean="0"/>
              <a:t>New elements for Issue 5</a:t>
            </a:r>
            <a:endParaRPr lang="en-GB" sz="36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395288" y="1412875"/>
          <a:ext cx="8353425" cy="4608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8ABD97-ECCD-474C-B44F-4BED8A016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graphicEl>
                                              <a:dgm id="{968ABD97-ECCD-474C-B44F-4BED8A016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dgm id="{968ABD97-ECCD-474C-B44F-4BED8A016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graphicEl>
                                              <a:dgm id="{968ABD97-ECCD-474C-B44F-4BED8A016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FD849AE-D32F-45D4-AC18-A6B63976D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graphicEl>
                                              <a:dgm id="{2FD849AE-D32F-45D4-AC18-A6B63976D1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graphicEl>
                                              <a:dgm id="{2FD849AE-D32F-45D4-AC18-A6B63976D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graphicEl>
                                              <a:dgm id="{2FD849AE-D32F-45D4-AC18-A6B63976D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4E0E1B-F9A1-4A68-873E-B443EA2B2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graphicEl>
                                              <a:dgm id="{554E0E1B-F9A1-4A68-873E-B443EA2B20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graphicEl>
                                              <a:dgm id="{554E0E1B-F9A1-4A68-873E-B443EA2B2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graphicEl>
                                              <a:dgm id="{554E0E1B-F9A1-4A68-873E-B443EA2B2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4112884-F6F7-486F-A08C-473CE3DDB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graphicEl>
                                              <a:dgm id="{F4112884-F6F7-486F-A08C-473CE3DDB0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graphicEl>
                                              <a:dgm id="{F4112884-F6F7-486F-A08C-473CE3DDB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graphicEl>
                                              <a:dgm id="{F4112884-F6F7-486F-A08C-473CE3DDB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D9E5EED-358C-4C17-9E7F-B9AE6CF20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graphicEl>
                                              <a:dgm id="{BD9E5EED-358C-4C17-9E7F-B9AE6CF205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graphicEl>
                                              <a:dgm id="{BD9E5EED-358C-4C17-9E7F-B9AE6CF20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graphicEl>
                                              <a:dgm id="{BD9E5EED-358C-4C17-9E7F-B9AE6CF20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ED3677A-AD5B-444C-B38E-2B8ED5598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graphicEl>
                                              <a:dgm id="{EED3677A-AD5B-444C-B38E-2B8ED55981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graphicEl>
                                              <a:dgm id="{EED3677A-AD5B-444C-B38E-2B8ED5598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graphicEl>
                                              <a:dgm id="{EED3677A-AD5B-444C-B38E-2B8ED5598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hr-HR"/>
              <a:t>/25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BDA8EA70-EBB8-464B-B741-9FCD28460FF0}" type="slidenum">
              <a:rPr lang="hr-HR"/>
              <a:pPr/>
              <a:t>17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7499350" cy="9350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 smtClean="0"/>
              <a:t>Timelines for Issue 5</a:t>
            </a:r>
            <a:endParaRPr lang="en-GB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288" y="1773238"/>
          <a:ext cx="8353425" cy="237648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112816"/>
                <a:gridCol w="324061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Activity</a:t>
                      </a:r>
                      <a:endParaRPr lang="en-GB" sz="2000" b="1" dirty="0">
                        <a:latin typeface="+mn-lt"/>
                        <a:cs typeface="Arial" pitchFamily="34" charset="0"/>
                      </a:endParaRPr>
                    </a:p>
                  </a:txBody>
                  <a:tcPr marL="92816" marR="92816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Time </a:t>
                      </a:r>
                      <a:endParaRPr lang="en-GB" sz="2000" b="1" dirty="0">
                        <a:latin typeface="+mn-lt"/>
                        <a:cs typeface="Arial" pitchFamily="34" charset="0"/>
                      </a:endParaRPr>
                    </a:p>
                  </a:txBody>
                  <a:tcPr marL="92816" marR="92816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+mn-lt"/>
                          <a:cs typeface="Arial" pitchFamily="34" charset="0"/>
                        </a:rPr>
                        <a:t>Publication activity and t</a:t>
                      </a:r>
                      <a:r>
                        <a:rPr lang="en-GB" sz="2000" baseline="0" dirty="0" smtClean="0">
                          <a:latin typeface="+mn-lt"/>
                          <a:cs typeface="Arial" pitchFamily="34" charset="0"/>
                        </a:rPr>
                        <a:t>ypesetting</a:t>
                      </a:r>
                      <a:endParaRPr lang="en-GB" sz="2000" dirty="0" smtClean="0">
                        <a:latin typeface="+mn-lt"/>
                        <a:cs typeface="Arial" pitchFamily="34" charset="0"/>
                      </a:endParaRPr>
                    </a:p>
                  </a:txBody>
                  <a:tcPr marL="92816" marR="92816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+mn-lt"/>
                          <a:cs typeface="Arial" pitchFamily="34" charset="0"/>
                        </a:rPr>
                        <a:t>January – June</a:t>
                      </a:r>
                      <a:r>
                        <a:rPr lang="en-GB" sz="2000" baseline="0" dirty="0" smtClean="0">
                          <a:latin typeface="+mn-lt"/>
                          <a:cs typeface="Arial" pitchFamily="34" charset="0"/>
                        </a:rPr>
                        <a:t> 2015</a:t>
                      </a:r>
                    </a:p>
                  </a:txBody>
                  <a:tcPr marL="92816" marR="92816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+mn-lt"/>
                          <a:cs typeface="Arial" pitchFamily="34" charset="0"/>
                        </a:rPr>
                        <a:t>Preparation of training materials</a:t>
                      </a:r>
                    </a:p>
                  </a:txBody>
                  <a:tcPr marL="92816" marR="92816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+mn-lt"/>
                          <a:cs typeface="Arial" pitchFamily="34" charset="0"/>
                        </a:rPr>
                        <a:t>February</a:t>
                      </a:r>
                      <a:r>
                        <a:rPr lang="en-GB" sz="2000" baseline="0" dirty="0" smtClean="0">
                          <a:latin typeface="+mn-lt"/>
                          <a:cs typeface="Arial" pitchFamily="34" charset="0"/>
                        </a:rPr>
                        <a:t> – May 2015</a:t>
                      </a:r>
                      <a:endParaRPr lang="en-GB" sz="2000" dirty="0">
                        <a:latin typeface="+mn-lt"/>
                        <a:cs typeface="Arial" pitchFamily="34" charset="0"/>
                      </a:endParaRPr>
                    </a:p>
                  </a:txBody>
                  <a:tcPr marL="92816" marR="92816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Publish Issue 5</a:t>
                      </a:r>
                      <a:endParaRPr lang="en-GB" sz="2000" dirty="0" smtClean="0">
                        <a:latin typeface="+mn-lt"/>
                        <a:cs typeface="Arial" pitchFamily="34" charset="0"/>
                      </a:endParaRPr>
                    </a:p>
                  </a:txBody>
                  <a:tcPr marL="92816" marR="92816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July 2015</a:t>
                      </a:r>
                      <a:endParaRPr lang="en-GB" sz="2000" dirty="0">
                        <a:latin typeface="+mn-lt"/>
                        <a:cs typeface="Arial" pitchFamily="34" charset="0"/>
                      </a:endParaRPr>
                    </a:p>
                  </a:txBody>
                  <a:tcPr marL="92816" marR="9281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Auditor training and public training courses</a:t>
                      </a:r>
                      <a:endParaRPr lang="en-GB" sz="2000" dirty="0">
                        <a:latin typeface="+mn-lt"/>
                        <a:cs typeface="Arial" pitchFamily="34" charset="0"/>
                      </a:endParaRPr>
                    </a:p>
                  </a:txBody>
                  <a:tcPr marL="92816" marR="92816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July to</a:t>
                      </a:r>
                      <a:r>
                        <a:rPr lang="en-GB" sz="2000" baseline="0" dirty="0" smtClean="0"/>
                        <a:t> December </a:t>
                      </a:r>
                      <a:r>
                        <a:rPr lang="en-GB" sz="2000" dirty="0" smtClean="0"/>
                        <a:t>2015</a:t>
                      </a:r>
                      <a:endParaRPr lang="en-GB" sz="2000" dirty="0">
                        <a:latin typeface="+mn-lt"/>
                        <a:cs typeface="Arial" pitchFamily="34" charset="0"/>
                      </a:endParaRPr>
                    </a:p>
                  </a:txBody>
                  <a:tcPr marL="92816" marR="92816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Issue 5 goes live for audits </a:t>
                      </a:r>
                      <a:endParaRPr lang="en-GB" sz="2000" dirty="0" smtClean="0">
                        <a:latin typeface="+mn-lt"/>
                        <a:cs typeface="Arial" pitchFamily="34" charset="0"/>
                      </a:endParaRPr>
                    </a:p>
                  </a:txBody>
                  <a:tcPr marL="92816" marR="928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1</a:t>
                      </a:r>
                      <a:r>
                        <a:rPr lang="en-GB" sz="2000" baseline="30000" dirty="0" smtClean="0"/>
                        <a:t>st</a:t>
                      </a:r>
                      <a:r>
                        <a:rPr lang="en-GB" sz="2000" dirty="0" smtClean="0"/>
                        <a:t> January 2016</a:t>
                      </a:r>
                      <a:endParaRPr lang="en-GB" sz="2000" dirty="0" smtClean="0">
                        <a:latin typeface="+mn-lt"/>
                        <a:cs typeface="Arial" pitchFamily="34" charset="0"/>
                      </a:endParaRPr>
                    </a:p>
                  </a:txBody>
                  <a:tcPr marL="92816" marR="92816"/>
                </a:tc>
              </a:tr>
            </a:tbl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395536" y="4293096"/>
          <a:ext cx="8352928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hr-HR"/>
              <a:t>/25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10E4B23F-02DB-4651-94D8-193DDD965A5B}" type="slidenum">
              <a:rPr lang="hr-HR"/>
              <a:pPr/>
              <a:t>18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7499350" cy="9350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 smtClean="0"/>
              <a:t>Training for Issue 5</a:t>
            </a:r>
            <a:endParaRPr lang="en-GB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288" y="1412875"/>
          <a:ext cx="8353425" cy="4608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hr-HR"/>
              <a:t>/25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631DBC8C-B029-414A-9F0A-2F59EB9A2428}" type="slidenum">
              <a:rPr lang="hr-HR"/>
              <a:pPr/>
              <a:t>19</a:t>
            </a:fld>
            <a:endParaRPr lang="hr-HR"/>
          </a:p>
        </p:txBody>
      </p:sp>
      <p:pic>
        <p:nvPicPr>
          <p:cNvPr id="3891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1268413"/>
            <a:ext cx="914558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611188" y="1484313"/>
            <a:ext cx="7920037" cy="9001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/>
              <a:t>Environmental Awareness Module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hr-HR"/>
              <a:t>/25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B12B2565-9D21-4229-8525-2F39FF760922}" type="slidenum">
              <a:rPr lang="hr-HR"/>
              <a:pPr/>
              <a:t>2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7499350" cy="9350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Agenda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hr-HR"/>
              <a:t>/25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2918C1A7-12E1-4C20-914A-4A7262C3DC0E}" type="slidenum">
              <a:rPr lang="hr-HR"/>
              <a:pPr/>
              <a:t>20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7499350" cy="9350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EAM: key features</a:t>
            </a:r>
            <a:endParaRPr lang="en-GB" dirty="0"/>
          </a:p>
        </p:txBody>
      </p:sp>
      <p:sp>
        <p:nvSpPr>
          <p:cNvPr id="40962" name="Content Placeholder 19"/>
          <p:cNvSpPr>
            <a:spLocks noGrp="1"/>
          </p:cNvSpPr>
          <p:nvPr>
            <p:ph idx="1"/>
          </p:nvPr>
        </p:nvSpPr>
        <p:spPr bwMode="auto">
          <a:xfrm>
            <a:off x="395288" y="1412875"/>
            <a:ext cx="8353425" cy="46085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cs typeface="Arial" charset="0"/>
              </a:rPr>
              <a:t>Site focused environmental management </a:t>
            </a:r>
          </a:p>
          <a:p>
            <a:r>
              <a:rPr lang="en-GB" smtClean="0">
                <a:cs typeface="Arial" charset="0"/>
              </a:rPr>
              <a:t>Encourages sites to focus on their environmental pressures </a:t>
            </a:r>
          </a:p>
          <a:p>
            <a:r>
              <a:rPr lang="en-GB" smtClean="0">
                <a:cs typeface="Arial" charset="0"/>
              </a:rPr>
              <a:t>Resources available through training</a:t>
            </a:r>
          </a:p>
          <a:p>
            <a:r>
              <a:rPr lang="en-GB" smtClean="0">
                <a:cs typeface="Arial" charset="0"/>
              </a:rPr>
              <a:t>Auditor competency</a:t>
            </a:r>
          </a:p>
          <a:p>
            <a:endParaRPr lang="en-GB" smtClean="0">
              <a:cs typeface="Arial" charset="0"/>
            </a:endParaRPr>
          </a:p>
          <a:p>
            <a:endParaRPr lang="en-GB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hr-HR"/>
              <a:t>/25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36A63390-B4C5-4816-BB1F-62353472CC0B}" type="slidenum">
              <a:rPr lang="hr-HR"/>
              <a:pPr/>
              <a:t>21</a:t>
            </a:fld>
            <a:endParaRPr lang="hr-HR"/>
          </a:p>
        </p:txBody>
      </p:sp>
      <p:pic>
        <p:nvPicPr>
          <p:cNvPr id="43009" name="Picture 4"/>
          <p:cNvPicPr>
            <a:picLocks noChangeAspect="1"/>
          </p:cNvPicPr>
          <p:nvPr/>
        </p:nvPicPr>
        <p:blipFill>
          <a:blip r:embed="rId3"/>
          <a:srcRect t="2235" b="16685"/>
          <a:stretch>
            <a:fillRect/>
          </a:stretch>
        </p:blipFill>
        <p:spPr bwMode="auto">
          <a:xfrm>
            <a:off x="0" y="1296988"/>
            <a:ext cx="914400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611188" y="1484313"/>
            <a:ext cx="7920037" cy="9001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/>
              <a:t>More information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hr-HR"/>
              <a:t>/25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E77EE473-2459-48BB-901C-6B554C24526A}" type="slidenum">
              <a:rPr lang="hr-HR"/>
              <a:pPr/>
              <a:t>22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7499350" cy="93503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New publication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353425" cy="3455988"/>
          </a:xfrm>
        </p:spPr>
        <p:txBody>
          <a:bodyPr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New model for accessing the Standards to make information easily available to improve the value and ensure consistency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b="1" i="1" dirty="0" smtClean="0">
                <a:solidFill>
                  <a:srgbClr val="FF0000"/>
                </a:solidFill>
              </a:rPr>
              <a:t>FREE</a:t>
            </a:r>
            <a:r>
              <a:rPr lang="en-GB" dirty="0" smtClean="0"/>
              <a:t> </a:t>
            </a:r>
            <a:r>
              <a:rPr lang="en-GB" dirty="0"/>
              <a:t>to download and print the BRC Global </a:t>
            </a:r>
            <a:r>
              <a:rPr lang="en-GB" dirty="0" smtClean="0"/>
              <a:t>Standards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Subscription service for the price of a Standard (£95 per year) providing access to all documents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Ensure that BRC Global Standards continues to be industry leading</a:t>
            </a:r>
            <a:endParaRPr lang="en-GB" dirty="0"/>
          </a:p>
        </p:txBody>
      </p:sp>
      <p:pic>
        <p:nvPicPr>
          <p:cNvPr id="4505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5076825"/>
            <a:ext cx="460692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hr-HR"/>
              <a:t>/25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2605C973-AEE7-4A48-9E0B-65F380BE11E3}" type="slidenum">
              <a:rPr lang="hr-HR"/>
              <a:pPr/>
              <a:t>23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7499350" cy="9350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Global Standards Directory</a:t>
            </a:r>
            <a:endParaRPr lang="en-GB" dirty="0"/>
          </a:p>
        </p:txBody>
      </p:sp>
      <p:sp>
        <p:nvSpPr>
          <p:cNvPr id="47106" name="Content Placeholder 4"/>
          <p:cNvSpPr>
            <a:spLocks noGrp="1"/>
          </p:cNvSpPr>
          <p:nvPr>
            <p:ph idx="1"/>
          </p:nvPr>
        </p:nvSpPr>
        <p:spPr bwMode="auto">
          <a:xfrm>
            <a:off x="395288" y="1412875"/>
            <a:ext cx="8353425" cy="46085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mtClean="0">
              <a:cs typeface="Arial" charset="0"/>
            </a:endParaRPr>
          </a:p>
          <a:p>
            <a:r>
              <a:rPr lang="en-GB" smtClean="0">
                <a:cs typeface="Arial" charset="0"/>
              </a:rPr>
              <a:t>Contains all audits conducted against a BRC Global Standard </a:t>
            </a:r>
          </a:p>
          <a:p>
            <a:r>
              <a:rPr lang="en-GB" smtClean="0">
                <a:cs typeface="Arial" charset="0"/>
              </a:rPr>
              <a:t>Administrated by </a:t>
            </a:r>
            <a:r>
              <a:rPr lang="en-GB" b="1" smtClean="0">
                <a:cs typeface="Arial" charset="0"/>
              </a:rPr>
              <a:t>Certification Bodies </a:t>
            </a:r>
          </a:p>
          <a:p>
            <a:r>
              <a:rPr lang="en-GB" smtClean="0">
                <a:cs typeface="Arial" charset="0"/>
              </a:rPr>
              <a:t>Used by </a:t>
            </a:r>
            <a:r>
              <a:rPr lang="en-GB" b="1" smtClean="0">
                <a:cs typeface="Arial" charset="0"/>
              </a:rPr>
              <a:t>suppliers</a:t>
            </a:r>
            <a:r>
              <a:rPr lang="en-GB" smtClean="0">
                <a:cs typeface="Arial" charset="0"/>
              </a:rPr>
              <a:t>, </a:t>
            </a:r>
            <a:r>
              <a:rPr lang="en-GB" b="1" smtClean="0">
                <a:cs typeface="Arial" charset="0"/>
              </a:rPr>
              <a:t>buyers</a:t>
            </a:r>
            <a:r>
              <a:rPr lang="en-GB" smtClean="0">
                <a:cs typeface="Arial" charset="0"/>
              </a:rPr>
              <a:t> &amp; </a:t>
            </a:r>
            <a:r>
              <a:rPr lang="en-GB" b="1" smtClean="0">
                <a:cs typeface="Arial" charset="0"/>
              </a:rPr>
              <a:t>retailers</a:t>
            </a:r>
            <a:r>
              <a:rPr lang="en-GB" smtClean="0">
                <a:cs typeface="Arial" charset="0"/>
              </a:rPr>
              <a:t> to share audits</a:t>
            </a:r>
          </a:p>
          <a:p>
            <a:r>
              <a:rPr lang="en-GB" smtClean="0">
                <a:cs typeface="Arial" charset="0"/>
              </a:rPr>
              <a:t>Validate the </a:t>
            </a:r>
            <a:r>
              <a:rPr lang="en-GB" b="1" smtClean="0">
                <a:cs typeface="Arial" charset="0"/>
              </a:rPr>
              <a:t>authenticity</a:t>
            </a:r>
            <a:r>
              <a:rPr lang="en-GB" smtClean="0">
                <a:cs typeface="Arial" charset="0"/>
              </a:rPr>
              <a:t> of audit documents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hr-HR"/>
              <a:t>/25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9B23B137-5DE9-4774-AD0D-E23B6114CA95}" type="slidenum">
              <a:rPr lang="hr-HR"/>
              <a:pPr/>
              <a:t>24</a:t>
            </a:fld>
            <a:endParaRPr lang="hr-HR"/>
          </a:p>
        </p:txBody>
      </p:sp>
      <p:sp>
        <p:nvSpPr>
          <p:cNvPr id="49153" name="Rectangle 4"/>
          <p:cNvSpPr txBox="1">
            <a:spLocks noChangeArrowheads="1"/>
          </p:cNvSpPr>
          <p:nvPr/>
        </p:nvSpPr>
        <p:spPr bwMode="auto">
          <a:xfrm>
            <a:off x="550863" y="1890713"/>
            <a:ext cx="799306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GB" sz="3200" b="1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20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7499350" cy="9350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Compliance Programme</a:t>
            </a:r>
            <a:endParaRPr lang="en-GB" dirty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 bwMode="auto">
          <a:xfrm>
            <a:off x="395288" y="1412875"/>
            <a:ext cx="8353425" cy="46085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altLang="ja-JP" smtClean="0">
                <a:cs typeface="Arial" charset="0"/>
              </a:rPr>
              <a:t>Contract with Certification Bodies</a:t>
            </a:r>
          </a:p>
          <a:p>
            <a:pPr eaLnBrk="0" hangingPunct="0"/>
            <a:r>
              <a:rPr lang="en-US" smtClean="0">
                <a:ea typeface="ＭＳ Ｐゴシック"/>
                <a:cs typeface="Arial" charset="0"/>
              </a:rPr>
              <a:t>Requirements for Auditors</a:t>
            </a:r>
          </a:p>
          <a:p>
            <a:pPr eaLnBrk="0" hangingPunct="0"/>
            <a:r>
              <a:rPr lang="en-US" smtClean="0">
                <a:ea typeface="ＭＳ Ｐゴシック"/>
                <a:cs typeface="Arial" charset="0"/>
              </a:rPr>
              <a:t>Compliance Visits</a:t>
            </a:r>
          </a:p>
          <a:p>
            <a:pPr eaLnBrk="0" hangingPunct="0"/>
            <a:r>
              <a:rPr lang="en-US" smtClean="0">
                <a:ea typeface="ＭＳ Ｐゴシック"/>
                <a:cs typeface="Arial" charset="0"/>
              </a:rPr>
              <a:t>BRC Directory</a:t>
            </a:r>
          </a:p>
          <a:p>
            <a:pPr eaLnBrk="0" hangingPunct="0"/>
            <a:r>
              <a:rPr lang="en-US" smtClean="0">
                <a:ea typeface="ＭＳ Ｐゴシック"/>
                <a:cs typeface="Arial" charset="0"/>
              </a:rPr>
              <a:t>Measuring auditor and CB performance – KPIs and the star rating</a:t>
            </a:r>
          </a:p>
          <a:p>
            <a:pPr eaLnBrk="0" hangingPunct="0"/>
            <a:r>
              <a:rPr lang="en-US" smtClean="0">
                <a:ea typeface="ＭＳ Ｐゴシック"/>
                <a:cs typeface="Arial" charset="0"/>
              </a:rPr>
              <a:t>Sanctions</a:t>
            </a:r>
          </a:p>
          <a:p>
            <a:pPr eaLnBrk="0" hangingPunct="0"/>
            <a:r>
              <a:rPr lang="en-US" smtClean="0">
                <a:ea typeface="ＭＳ Ｐゴシック"/>
                <a:cs typeface="Arial" charset="0"/>
              </a:rPr>
              <a:t>Stakeholder feedback</a:t>
            </a:r>
            <a:endParaRPr lang="en-GB" smtClean="0">
              <a:ea typeface="ＭＳ Ｐゴシック"/>
              <a:cs typeface="Arial" charset="0"/>
            </a:endParaRPr>
          </a:p>
          <a:p>
            <a:endParaRPr lang="en-GB" smtClean="0">
              <a:ea typeface="ＭＳ Ｐゴシック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GB" dirty="0" err="1" smtClean="0"/>
              <a:t>Hvala</a:t>
            </a:r>
            <a:r>
              <a:rPr lang="en-GB" dirty="0" smtClean="0"/>
              <a:t> </a:t>
            </a:r>
            <a:r>
              <a:rPr lang="en-GB" dirty="0" err="1" smtClean="0"/>
              <a:t>lijepo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Thank </a:t>
            </a:r>
            <a:r>
              <a:rPr lang="en-GB" dirty="0"/>
              <a:t>you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9750" y="4124325"/>
            <a:ext cx="7993063" cy="1752600"/>
          </a:xfrm>
        </p:spPr>
        <p:txBody>
          <a:bodyPr/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Joanna Griffiths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Packaging Technical Manager – BRC Global Standards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joanna.griffiths@brcglobalstandards.com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hr-HR"/>
              <a:t>/25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A2D77350-FEA2-49FA-9703-25662F66920D}" type="slidenum">
              <a:rPr lang="hr-HR"/>
              <a:pPr/>
              <a:t>3</a:t>
            </a:fld>
            <a:endParaRPr lang="hr-HR"/>
          </a:p>
        </p:txBody>
      </p:sp>
      <p:sp>
        <p:nvSpPr>
          <p:cNvPr id="4" name="Rounded Rectangle 3"/>
          <p:cNvSpPr/>
          <p:nvPr/>
        </p:nvSpPr>
        <p:spPr>
          <a:xfrm>
            <a:off x="611188" y="1484313"/>
            <a:ext cx="7920037" cy="9001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/>
              <a:t>About the BRC Global Standards</a:t>
            </a:r>
            <a:endParaRPr lang="en-GB" sz="4000" dirty="0"/>
          </a:p>
        </p:txBody>
      </p:sp>
      <p:pic>
        <p:nvPicPr>
          <p:cNvPr id="9218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3875" y="2736850"/>
            <a:ext cx="29273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hr-HR"/>
              <a:t>/25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017F04DE-A615-47CB-8456-858B02AF944F}" type="slidenum">
              <a:rPr lang="hr-HR"/>
              <a:pPr/>
              <a:t>4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7499350" cy="9350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BRC Global Standards</a:t>
            </a:r>
            <a:endParaRPr lang="en-GB" dirty="0"/>
          </a:p>
        </p:txBody>
      </p:sp>
      <p:pic>
        <p:nvPicPr>
          <p:cNvPr id="11266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8313" y="1341438"/>
            <a:ext cx="1908175" cy="2698750"/>
          </a:xfrm>
          <a:noFill/>
          <a:ln>
            <a:miter lim="800000"/>
            <a:headEnd/>
            <a:tailEnd/>
          </a:ln>
        </p:spPr>
      </p:pic>
      <p:pic>
        <p:nvPicPr>
          <p:cNvPr id="11267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1341438"/>
            <a:ext cx="1909762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3357563"/>
            <a:ext cx="1909763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1341438"/>
            <a:ext cx="1909762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9700" y="3357563"/>
            <a:ext cx="1909763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hr-HR"/>
              <a:t>/25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3EB21521-2D55-4F46-85B4-358DB6CF7AD4}" type="slidenum">
              <a:rPr lang="hr-HR"/>
              <a:pPr/>
              <a:t>5</a:t>
            </a:fld>
            <a:endParaRPr lang="hr-H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288" y="333375"/>
            <a:ext cx="7499350" cy="9350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Certificates</a:t>
            </a:r>
            <a:endParaRPr lang="en-GB" dirty="0"/>
          </a:p>
        </p:txBody>
      </p:sp>
      <p:sp>
        <p:nvSpPr>
          <p:cNvPr id="9223" name="Rectangle 3"/>
          <p:cNvSpPr>
            <a:spLocks noChangeArrowheads="1"/>
          </p:cNvSpPr>
          <p:nvPr/>
        </p:nvSpPr>
        <p:spPr bwMode="auto">
          <a:xfrm>
            <a:off x="323850" y="5516563"/>
            <a:ext cx="1944688" cy="1079500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2000" b="1" dirty="0">
                <a:solidFill>
                  <a:schemeClr val="tx1"/>
                </a:solidFill>
              </a:rPr>
              <a:t>Submitted by </a:t>
            </a:r>
            <a:r>
              <a:rPr lang="en-GB" sz="2000" b="1" dirty="0">
                <a:solidFill>
                  <a:schemeClr val="tx1"/>
                </a:solidFill>
              </a:rPr>
              <a:t> 77 </a:t>
            </a:r>
            <a:r>
              <a:rPr lang="en-GB" sz="2000" b="1" dirty="0">
                <a:solidFill>
                  <a:schemeClr val="tx1"/>
                </a:solidFill>
              </a:rPr>
              <a:t>Certification Bodies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12291" name="Content Placeholder 4"/>
          <p:cNvGraphicFramePr>
            <a:graphicFrameLocks noGrp="1"/>
          </p:cNvGraphicFramePr>
          <p:nvPr>
            <p:ph idx="1"/>
          </p:nvPr>
        </p:nvGraphicFramePr>
        <p:xfrm>
          <a:off x="273050" y="1290638"/>
          <a:ext cx="8455025" cy="4710112"/>
        </p:xfrm>
        <a:graphic>
          <a:graphicData uri="http://schemas.openxmlformats.org/presentationml/2006/ole">
            <p:oleObj spid="_x0000_s12291" r:id="rId4" imgW="8455885" imgH="4706520" progId="Excel.Chart.8">
              <p:embed/>
            </p:oleObj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23850" y="1484313"/>
            <a:ext cx="3240088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22,637 certificated sites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In 129 countries </a:t>
            </a:r>
            <a:endParaRPr lang="en-GB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hr-HR"/>
              <a:t>/25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7DDDFF75-675B-420F-AD00-861C29C3697F}" type="slidenum">
              <a:rPr lang="hr-HR"/>
              <a:pPr/>
              <a:t>6</a:t>
            </a:fld>
            <a:endParaRPr lang="hr-H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288" y="333375"/>
            <a:ext cx="7499350" cy="9350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GB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361950" y="1484313"/>
          <a:ext cx="8386763" cy="4681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339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75" y="0"/>
            <a:ext cx="9140825" cy="624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611188" y="1484313"/>
            <a:ext cx="7920037" cy="9001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/>
              <a:t>Packaging Standard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hr-HR"/>
              <a:t>/25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B81FAF08-EACD-4D59-8CE5-475BE7010EB1}" type="slidenum">
              <a:rPr lang="hr-HR"/>
              <a:pPr/>
              <a:t>7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7499350" cy="9350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BRC </a:t>
            </a:r>
            <a:r>
              <a:rPr lang="en-GB" dirty="0" smtClean="0"/>
              <a:t>Packaging – </a:t>
            </a:r>
            <a:r>
              <a:rPr lang="en-GB" dirty="0"/>
              <a:t>Core </a:t>
            </a:r>
            <a:r>
              <a:rPr lang="en-GB" dirty="0" smtClean="0"/>
              <a:t>principles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353425" cy="4608513"/>
          </a:xfrm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Improve product safety and quality </a:t>
            </a:r>
            <a:endParaRPr lang="en-US" sz="2800" dirty="0"/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Enable </a:t>
            </a:r>
            <a:r>
              <a:rPr lang="en-US" sz="2800" dirty="0"/>
              <a:t>manufacturers to meet the demands of their customers – reducing multiple audits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Facilitate </a:t>
            </a:r>
            <a:r>
              <a:rPr lang="en-US" sz="2800" dirty="0"/>
              <a:t>improvements and efficiencies in the manufacture of products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/>
              <a:t>Provide part of the due diligence defence for both customers and the certificated site</a:t>
            </a:r>
            <a:endParaRPr lang="en-US" sz="2800" dirty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hr-HR"/>
              <a:t>/25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EFAC53AE-3759-4A18-BDCB-92C15F6E518F}" type="slidenum">
              <a:rPr lang="hr-HR"/>
              <a:pPr/>
              <a:t>8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7499350" cy="9350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Scope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1412776"/>
          <a:ext cx="835292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hr-HR"/>
              <a:t>/25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F221EB99-9567-4561-AAF8-469F9D8E64DD}" type="slidenum">
              <a:rPr lang="hr-HR"/>
              <a:pPr/>
              <a:t>9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7499350" cy="9350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 bwMode="auto">
          <a:xfrm>
            <a:off x="395288" y="1412875"/>
            <a:ext cx="8353425" cy="46085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cs typeface="Arial" charset="0"/>
              </a:rPr>
              <a:t>Introduction</a:t>
            </a:r>
          </a:p>
          <a:p>
            <a:r>
              <a:rPr lang="en-GB" smtClean="0">
                <a:cs typeface="Arial" charset="0"/>
              </a:rPr>
              <a:t>Requirements</a:t>
            </a:r>
          </a:p>
          <a:p>
            <a:pPr lvl="1"/>
            <a:r>
              <a:rPr lang="en-GB" sz="2400" smtClean="0">
                <a:latin typeface="Calibri" pitchFamily="34" charset="0"/>
                <a:cs typeface="Arial" charset="0"/>
              </a:rPr>
              <a:t>Senior management commitment and continuous improvement</a:t>
            </a:r>
          </a:p>
          <a:p>
            <a:pPr lvl="1"/>
            <a:r>
              <a:rPr lang="en-GB" sz="2400" smtClean="0">
                <a:latin typeface="Calibri" pitchFamily="34" charset="0"/>
                <a:cs typeface="Arial" charset="0"/>
              </a:rPr>
              <a:t>Hazard and risk management system</a:t>
            </a:r>
          </a:p>
          <a:p>
            <a:pPr lvl="1"/>
            <a:r>
              <a:rPr lang="en-GB" sz="2400" smtClean="0">
                <a:latin typeface="Calibri" pitchFamily="34" charset="0"/>
                <a:cs typeface="Arial" charset="0"/>
              </a:rPr>
              <a:t>Product safety and quality management system</a:t>
            </a:r>
          </a:p>
          <a:p>
            <a:pPr lvl="1"/>
            <a:r>
              <a:rPr lang="en-GB" sz="2400" smtClean="0">
                <a:latin typeface="Calibri" pitchFamily="34" charset="0"/>
                <a:cs typeface="Arial" charset="0"/>
              </a:rPr>
              <a:t>Site standards </a:t>
            </a:r>
          </a:p>
          <a:p>
            <a:pPr lvl="1"/>
            <a:r>
              <a:rPr lang="en-GB" sz="2400" smtClean="0">
                <a:latin typeface="Calibri" pitchFamily="34" charset="0"/>
                <a:cs typeface="Arial" charset="0"/>
              </a:rPr>
              <a:t>Product and process control </a:t>
            </a:r>
          </a:p>
          <a:p>
            <a:pPr lvl="1"/>
            <a:r>
              <a:rPr lang="en-GB" sz="2400" smtClean="0">
                <a:latin typeface="Calibri" pitchFamily="34" charset="0"/>
                <a:cs typeface="Arial" charset="0"/>
              </a:rPr>
              <a:t>Personnel </a:t>
            </a:r>
          </a:p>
          <a:p>
            <a:r>
              <a:rPr lang="en-GB" smtClean="0">
                <a:cs typeface="Arial" charset="0"/>
              </a:rPr>
              <a:t>Protocol </a:t>
            </a:r>
            <a:endParaRPr lang="en-GB" sz="280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2359</TotalTime>
  <Words>499</Words>
  <Application>Microsoft Office PowerPoint</Application>
  <PresentationFormat>On-screen Show (4:3)</PresentationFormat>
  <Paragraphs>183</Paragraphs>
  <Slides>25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</vt:lpstr>
      <vt:lpstr>Arial</vt:lpstr>
      <vt:lpstr>ＭＳ Ｐゴシック</vt:lpstr>
      <vt:lpstr>Office Theme</vt:lpstr>
      <vt:lpstr>Office Theme</vt:lpstr>
      <vt:lpstr>Microsoft Excel Chart</vt:lpstr>
      <vt:lpstr>Exploring the Standard</vt:lpstr>
      <vt:lpstr>Agenda</vt:lpstr>
      <vt:lpstr>Slide 3</vt:lpstr>
      <vt:lpstr>BRC Global Standards</vt:lpstr>
      <vt:lpstr>Certificates</vt:lpstr>
      <vt:lpstr>Slide 6</vt:lpstr>
      <vt:lpstr>BRC Packaging – Core principles</vt:lpstr>
      <vt:lpstr>Scope </vt:lpstr>
      <vt:lpstr>Contents</vt:lpstr>
      <vt:lpstr>Fundamental Requirements</vt:lpstr>
      <vt:lpstr>Packaging Certificates </vt:lpstr>
      <vt:lpstr>Living in a Material World</vt:lpstr>
      <vt:lpstr>Slide 13</vt:lpstr>
      <vt:lpstr>Issue 5 Rewrite Objectives</vt:lpstr>
      <vt:lpstr>Rewrite Working Groups</vt:lpstr>
      <vt:lpstr>New elements for Issue 5</vt:lpstr>
      <vt:lpstr>Timelines for Issue 5</vt:lpstr>
      <vt:lpstr>Training for Issue 5</vt:lpstr>
      <vt:lpstr>Slide 19</vt:lpstr>
      <vt:lpstr>EAM: key features</vt:lpstr>
      <vt:lpstr>Slide 21</vt:lpstr>
      <vt:lpstr>New publication model</vt:lpstr>
      <vt:lpstr>Global Standards Directory</vt:lpstr>
      <vt:lpstr>Compliance Programme</vt:lpstr>
      <vt:lpstr>Hvala lijepo 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BRC Global Standard for Food Safety Issue 7  Morrisons supplier update</dc:title>
  <dc:creator>Joanna Griffiths</dc:creator>
  <cp:lastModifiedBy>TEST</cp:lastModifiedBy>
  <cp:revision>144</cp:revision>
  <cp:lastPrinted>2014-10-06T10:05:58Z</cp:lastPrinted>
  <dcterms:created xsi:type="dcterms:W3CDTF">2014-09-03T05:45:17Z</dcterms:created>
  <dcterms:modified xsi:type="dcterms:W3CDTF">2015-05-12T13:46:35Z</dcterms:modified>
</cp:coreProperties>
</file>