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8" r:id="rId4"/>
    <p:sldId id="286" r:id="rId5"/>
    <p:sldId id="285" r:id="rId6"/>
    <p:sldId id="280" r:id="rId7"/>
    <p:sldId id="278" r:id="rId8"/>
    <p:sldId id="283" r:id="rId9"/>
    <p:sldId id="276" r:id="rId10"/>
  </p:sldIdLst>
  <p:sldSz cx="9144000" cy="6858000" type="screen4x3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7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01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0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5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26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76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70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076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96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32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53D9-D9BF-45D0-BC7A-4A66ED83BD26}" type="datetimeFigureOut">
              <a:rPr lang="hr-HR" smtClean="0"/>
              <a:pPr/>
              <a:t>31.05.2014.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741E-51DD-4DEF-9124-5F1E0AFEDA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9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213285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Paper Bag Advantages</a:t>
            </a:r>
            <a:endParaRPr lang="hr-H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Eko forum</a:t>
            </a:r>
          </a:p>
          <a:p>
            <a:pPr algn="ctr"/>
            <a:endParaRPr lang="en-US" sz="2000" b="1" dirty="0"/>
          </a:p>
        </p:txBody>
      </p:sp>
      <p:pic>
        <p:nvPicPr>
          <p:cNvPr id="8" name="Picture 7" descr="C pack logo-info-01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589240"/>
            <a:ext cx="2263145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24">
        <p14:reveal/>
      </p:transition>
    </mc:Choice>
    <mc:Fallback xmlns="">
      <p:transition xmlns:p14="http://schemas.microsoft.com/office/powerpoint/2010/main" spd="slow" advTm="3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ta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Made From Renewable Natural Resource</a:t>
            </a:r>
            <a:endParaRPr lang="hr-H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Many people still believe that paper-making is responsible for the destruction of the rain forests. This is simply not true. </a:t>
            </a:r>
            <a:endParaRPr lang="ta-IN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Rainforest </a:t>
            </a:r>
            <a:r>
              <a:rPr lang="en-US" dirty="0"/>
              <a:t>wood is unsuitable for paper manufacture, even if the industry was inclined to use it as a raw material. </a:t>
            </a:r>
            <a:endParaRPr lang="ta-IN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wood used in paper-making is grown as a “crop” in fully managed and sustainable forests. </a:t>
            </a:r>
            <a:r>
              <a:rPr lang="en-US" dirty="0" smtClean="0"/>
              <a:t>Sustainable </a:t>
            </a:r>
            <a:r>
              <a:rPr lang="en-US" dirty="0"/>
              <a:t>forestry is both a commercial necessity for the industry, as well as an environmentally friendly operation.</a:t>
            </a:r>
          </a:p>
        </p:txBody>
      </p:sp>
      <p:pic>
        <p:nvPicPr>
          <p:cNvPr id="4" name="Picture 3" descr="paper_recycling_diagram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94" y="2970089"/>
            <a:ext cx="6585090" cy="36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3" y="332656"/>
            <a:ext cx="8229600" cy="1152128"/>
          </a:xfrm>
        </p:spPr>
        <p:txBody>
          <a:bodyPr>
            <a:normAutofit/>
          </a:bodyPr>
          <a:lstStyle/>
          <a:p>
            <a:r>
              <a:rPr lang="ta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Highly Recycled</a:t>
            </a:r>
            <a:endParaRPr lang="hr-H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1300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72</a:t>
            </a:r>
            <a:r>
              <a:rPr lang="en-US" sz="2000" dirty="0"/>
              <a:t>% of all paper and paperboard packaging was recovered for </a:t>
            </a:r>
            <a:r>
              <a:rPr lang="en-US" sz="2000" dirty="0" smtClean="0"/>
              <a:t>recycling</a:t>
            </a:r>
            <a:endParaRPr lang="ta-IN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2773377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paper bag and sacks shows a recovery rate of 50%</a:t>
            </a:r>
            <a:endParaRPr lang="ta-IN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460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rate is five times higher than </a:t>
            </a:r>
            <a:r>
              <a:rPr lang="en-US" sz="2000" dirty="0" smtClean="0">
                <a:solidFill>
                  <a:srgbClr val="FF0000"/>
                </a:solidFill>
              </a:rPr>
              <a:t>plastic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Recyclable_Paper_Sort_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16832"/>
            <a:ext cx="4179118" cy="2789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79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77946" cy="1368152"/>
          </a:xfrm>
        </p:spPr>
        <p:txBody>
          <a:bodyPr>
            <a:normAutofit/>
          </a:bodyPr>
          <a:lstStyle/>
          <a:p>
            <a:r>
              <a:rPr lang="ta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Biodegradable</a:t>
            </a:r>
            <a:endParaRPr lang="hr-H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700808"/>
            <a:ext cx="568863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ta-IN" sz="2400" dirty="0">
                <a:latin typeface="Calibri"/>
                <a:cs typeface="Calibri"/>
              </a:rPr>
              <a:t>p</a:t>
            </a:r>
            <a:r>
              <a:rPr lang="en-US" sz="2400" dirty="0" err="1" smtClean="0">
                <a:latin typeface="Calibri"/>
                <a:cs typeface="Calibri"/>
              </a:rPr>
              <a:t>aper</a:t>
            </a:r>
            <a:r>
              <a:rPr lang="en-US" sz="2400" dirty="0" smtClean="0">
                <a:latin typeface="Calibri"/>
                <a:cs typeface="Calibri"/>
              </a:rPr>
              <a:t> bags</a:t>
            </a:r>
            <a:r>
              <a:rPr lang="ta-IN" sz="2400" dirty="0" smtClean="0">
                <a:latin typeface="Calibri"/>
                <a:cs typeface="Calibri"/>
              </a:rPr>
              <a:t> are 100% biodegradable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endParaRPr lang="ta-IN" sz="24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take </a:t>
            </a:r>
            <a:r>
              <a:rPr lang="en-US" sz="2400" dirty="0">
                <a:latin typeface="Calibri"/>
                <a:cs typeface="Calibri"/>
              </a:rPr>
              <a:t>approximately one month to </a:t>
            </a:r>
            <a:r>
              <a:rPr lang="en-US" sz="2400" dirty="0" smtClean="0">
                <a:latin typeface="Calibri"/>
                <a:cs typeface="Calibri"/>
              </a:rPr>
              <a:t>decompose</a:t>
            </a:r>
            <a:endParaRPr lang="ta-IN" sz="2400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can be used as fertilizer when put in a compost </a:t>
            </a:r>
            <a:r>
              <a:rPr lang="en-US" sz="2400" dirty="0" smtClean="0"/>
              <a:t>pit</a:t>
            </a:r>
            <a:endParaRPr lang="ta-IN" sz="2400" dirty="0" smtClean="0"/>
          </a:p>
          <a:p>
            <a:pPr>
              <a:lnSpc>
                <a:spcPct val="120000"/>
              </a:lnSpc>
            </a:pPr>
            <a:endParaRPr lang="ta-IN" sz="24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ta-IN" sz="2400" dirty="0" smtClean="0">
                <a:latin typeface="Calibri"/>
                <a:cs typeface="Calibri"/>
              </a:rPr>
              <a:t>s</a:t>
            </a:r>
            <a:r>
              <a:rPr lang="en-US" sz="2400" dirty="0" err="1">
                <a:cs typeface="Calibri"/>
              </a:rPr>
              <a:t>afe</a:t>
            </a:r>
            <a:r>
              <a:rPr lang="en-US" sz="2400" dirty="0">
                <a:cs typeface="Calibri"/>
              </a:rPr>
              <a:t> for </a:t>
            </a:r>
            <a:r>
              <a:rPr lang="en-US" sz="2400" dirty="0" smtClean="0">
                <a:cs typeface="Calibri"/>
              </a:rPr>
              <a:t>wildlife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4" descr="Cat-litter-compost_8-1-0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700808"/>
            <a:ext cx="2340864" cy="3121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5951021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a-IN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lastic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bags take as many as 100 years to decompose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2-52622-10-13805788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916832"/>
            <a:ext cx="2972865" cy="4437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55753"/>
            <a:ext cx="1734831" cy="260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rmAutofit/>
          </a:bodyPr>
          <a:lstStyle/>
          <a:p>
            <a:r>
              <a:rPr lang="ta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Practical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advantages</a:t>
            </a:r>
            <a:endParaRPr lang="hr-H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75397"/>
            <a:ext cx="4824536" cy="270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a-IN" dirty="0" smtClean="0">
                <a:latin typeface="Calibri"/>
                <a:cs typeface="Calibri"/>
              </a:rPr>
              <a:t>Easy to open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a-IN" dirty="0" smtClean="0">
                <a:latin typeface="Calibri"/>
                <a:cs typeface="Calibri"/>
              </a:rPr>
              <a:t>Paper bag is freestanding and easy to fill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Easier </a:t>
            </a:r>
            <a:r>
              <a:rPr lang="en-US" dirty="0">
                <a:latin typeface="Calibri"/>
                <a:cs typeface="Calibri"/>
              </a:rPr>
              <a:t>to carry than plastic </a:t>
            </a:r>
            <a:r>
              <a:rPr lang="en-US" dirty="0" smtClean="0">
                <a:latin typeface="Calibri"/>
                <a:cs typeface="Calibri"/>
              </a:rPr>
              <a:t>bags </a:t>
            </a:r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Holds </a:t>
            </a:r>
            <a:r>
              <a:rPr lang="en-US" dirty="0">
                <a:latin typeface="Calibri"/>
                <a:cs typeface="Calibri"/>
              </a:rPr>
              <a:t>more items than plastic bags = fewer bags to </a:t>
            </a:r>
            <a:r>
              <a:rPr lang="en-US" dirty="0" smtClean="0">
                <a:latin typeface="Calibri"/>
                <a:cs typeface="Calibri"/>
              </a:rPr>
              <a:t>handle</a:t>
            </a:r>
            <a:endParaRPr lang="ta-IN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a-IN" dirty="0" smtClean="0">
                <a:latin typeface="Calibri"/>
                <a:cs typeface="Calibri"/>
              </a:rPr>
              <a:t>Suitable for collecting organic waste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a-IN" dirty="0">
                <a:latin typeface="Calibri"/>
                <a:cs typeface="Calibri"/>
              </a:rPr>
              <a:t>Safe</a:t>
            </a:r>
            <a:r>
              <a:rPr lang="en-US" dirty="0">
                <a:cs typeface="Calibri"/>
              </a:rPr>
              <a:t> for small children to play </a:t>
            </a:r>
            <a:r>
              <a:rPr lang="en-US" dirty="0" smtClean="0">
                <a:cs typeface="Calibri"/>
              </a:rPr>
              <a:t>with</a:t>
            </a:r>
            <a:endParaRPr lang="ta-IN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5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Autofit/>
          </a:bodyPr>
          <a:lstStyle/>
          <a:p>
            <a:r>
              <a:rPr lang="ta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Facts</a:t>
            </a:r>
            <a:endParaRPr lang="hr-H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rticle-2351415-0D41D66700000578-940_634x42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340768"/>
            <a:ext cx="360040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plastic-bags_full_6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239090"/>
            <a:ext cx="3600400" cy="2406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 descr="bal-bs-md-p2-plastic-bags-hairs-201405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590" y="1340768"/>
            <a:ext cx="3571778" cy="2606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 descr="5-gyres-plastic-bag-monster-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94" y="4239090"/>
            <a:ext cx="3571778" cy="243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34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mily plastic b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764704"/>
            <a:ext cx="3783356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3" y="-243408"/>
            <a:ext cx="8229600" cy="1143000"/>
          </a:xfrm>
        </p:spPr>
        <p:txBody>
          <a:bodyPr>
            <a:normAutofit/>
          </a:bodyPr>
          <a:lstStyle/>
          <a:p>
            <a:r>
              <a:rPr lang="ta-I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Everyday use of plastic bags</a:t>
            </a:r>
            <a:endParaRPr lang="hr-H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4788400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2403359" cy="360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rticle-2181995-05F27D92000005DC-570_468x32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030" y="4005065"/>
            <a:ext cx="377412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rticle-0-02439EC200000578-898_468x47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4005064"/>
            <a:ext cx="256887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39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59" y="269776"/>
            <a:ext cx="4248473" cy="854968"/>
          </a:xfrm>
        </p:spPr>
        <p:txBody>
          <a:bodyPr>
            <a:normAutofit/>
          </a:bodyPr>
          <a:lstStyle/>
          <a:p>
            <a:r>
              <a:rPr lang="ta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Photodegradation</a:t>
            </a:r>
            <a:endParaRPr lang="hr-H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bal-bs-md-p4-plastic-bags-hairs-201405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556793"/>
            <a:ext cx="4032448" cy="2736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baghabits-poster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556793"/>
            <a:ext cx="4030601" cy="2725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703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Plastic bags are photodegradable, or broken up by UV light from the </a:t>
            </a:r>
            <a:r>
              <a:rPr lang="en-US" dirty="0" smtClean="0"/>
              <a:t>sun</a:t>
            </a:r>
            <a:r>
              <a:rPr lang="ta-IN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90400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lastic </a:t>
            </a:r>
            <a:r>
              <a:rPr lang="en-US" sz="2000" dirty="0"/>
              <a:t>does not degrade in the usual sense. Instead of the material being lost as it converts into something else, it merely breaks into smaller pieces--i.e. bite-size pieces of decreasing sizes. This is significant because pieces can block the gastrointestinal tract of an animal, preventing digestion of other food.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05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2708920"/>
            <a:ext cx="42209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</a:t>
            </a:r>
            <a:r>
              <a:rPr lang="hr-HR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r-HR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835" y="6309320"/>
            <a:ext cx="1028962" cy="2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288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Latha</vt:lpstr>
      <vt:lpstr>Office Theme</vt:lpstr>
      <vt:lpstr>PowerPoint Presentation</vt:lpstr>
      <vt:lpstr>Made From Renewable Natural Resource</vt:lpstr>
      <vt:lpstr>Highly Recycled</vt:lpstr>
      <vt:lpstr>Biodegradable</vt:lpstr>
      <vt:lpstr>Practical advantages</vt:lpstr>
      <vt:lpstr>Facts</vt:lpstr>
      <vt:lpstr>Everyday use of plastic bags</vt:lpstr>
      <vt:lpstr>Photodegradation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world of packaging</dc:title>
  <dc:creator>Miran Drzaic</dc:creator>
  <cp:lastModifiedBy>Dario Vretenar</cp:lastModifiedBy>
  <cp:revision>170</cp:revision>
  <cp:lastPrinted>2014-01-14T15:30:27Z</cp:lastPrinted>
  <dcterms:created xsi:type="dcterms:W3CDTF">2012-06-20T13:33:28Z</dcterms:created>
  <dcterms:modified xsi:type="dcterms:W3CDTF">2014-05-31T06:42:01Z</dcterms:modified>
</cp:coreProperties>
</file>