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1" r:id="rId5"/>
    <p:sldId id="268" r:id="rId6"/>
    <p:sldId id="269" r:id="rId7"/>
    <p:sldId id="271" r:id="rId8"/>
    <p:sldId id="270" r:id="rId9"/>
    <p:sldId id="265" r:id="rId10"/>
    <p:sldId id="264" r:id="rId11"/>
    <p:sldId id="267" r:id="rId12"/>
    <p:sldId id="274" r:id="rId13"/>
    <p:sldId id="272" r:id="rId14"/>
    <p:sldId id="275" r:id="rId15"/>
    <p:sldId id="278" r:id="rId16"/>
    <p:sldId id="279" r:id="rId17"/>
    <p:sldId id="280" r:id="rId18"/>
    <p:sldId id="281" r:id="rId19"/>
    <p:sldId id="273" r:id="rId20"/>
    <p:sldId id="262" r:id="rId21"/>
    <p:sldId id="260" r:id="rId22"/>
  </p:sldIdLst>
  <p:sldSz cx="9144000" cy="6858000" type="screen4x3"/>
  <p:notesSz cx="6797675" cy="9926638"/>
  <p:custDataLst>
    <p:tags r:id="rId2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0E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A33C170-D2E8-11E0-9572-0800200C9A66}">
  <a:tblStyle styleId="{CA33C170-D2E8-11E0-9572-0800200C9A66}" styleName="Vetropack">
    <a:wholeTbl>
      <a:tcTxStyle>
        <a:fontRef idx="minor">
          <a:prstClr val="black"/>
        </a:fontRef>
        <a:schemeClr val="dk1"/>
      </a:tcTxStyle>
      <a:tcStyle>
        <a:tcBdr>
          <a:left>
            <a:ln w="6300" cmpd="sng">
              <a:solidFill>
                <a:schemeClr val="dk1"/>
              </a:solidFill>
            </a:ln>
          </a:left>
          <a:right>
            <a:ln w="6300" cmpd="sng">
              <a:solidFill>
                <a:schemeClr val="dk1"/>
              </a:solidFill>
            </a:ln>
          </a:right>
          <a:top>
            <a:ln w="6300" cmpd="sng">
              <a:solidFill>
                <a:schemeClr val="dk1"/>
              </a:solidFill>
            </a:ln>
          </a:top>
          <a:bottom>
            <a:ln w="6300" cmpd="sng">
              <a:solidFill>
                <a:schemeClr val="dk1"/>
              </a:solidFill>
            </a:ln>
          </a:bottom>
          <a:insideH>
            <a:ln w="6300" cmpd="sng">
              <a:solidFill>
                <a:schemeClr val="dk1"/>
              </a:solidFill>
            </a:ln>
          </a:insideH>
          <a:insideV>
            <a:ln w="6300" cmpd="sng">
              <a:solidFill>
                <a:schemeClr val="dk1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chemeClr val="accent3">
              <a:tint val="60000"/>
            </a:schemeClr>
          </a:solidFill>
        </a:fill>
      </a:tcStyle>
    </a:band2H>
    <a:band1V>
      <a:tcStyle>
        <a:tcBdr/>
      </a:tcStyle>
    </a:band1V>
    <a:band2V>
      <a:tcStyle>
        <a:tcBdr/>
        <a:fill>
          <a:solidFill>
            <a:schemeClr val="accent3">
              <a:tint val="60000"/>
            </a:schemeClr>
          </a:solidFill>
        </a:fill>
      </a:tcStyle>
    </a:band2V>
    <a:lastCol>
      <a:tcTxStyle>
        <a:fontRef idx="minor">
          <a:prstClr val="black"/>
        </a:fontRef>
        <a:schemeClr val="dk1"/>
      </a:tcTxStyle>
      <a:tcStyle>
        <a:tcBdr/>
      </a:tcStyle>
    </a:lastCol>
    <a:firstCol>
      <a:tcTxStyle>
        <a:fontRef idx="major">
          <a:prstClr val="black"/>
        </a:fontRef>
        <a:schemeClr val="dk1"/>
      </a:tcTxStyle>
      <a:tcStyle>
        <a:tcBdr/>
      </a:tcStyle>
    </a:firstCol>
    <a:lastRow>
      <a:tcStyle>
        <a:tcBdr/>
      </a:tcStyle>
    </a:lastRow>
    <a:firstRow>
      <a:tcTxStyle>
        <a:fontRef idx="major">
          <a:prstClr val="white"/>
        </a:fontRef>
        <a:schemeClr val="lt1"/>
      </a:tcTxStyle>
      <a:tcStyle>
        <a:tcBdr>
          <a:left>
            <a:ln w="6300" cmpd="sng">
              <a:solidFill>
                <a:schemeClr val="dk1"/>
              </a:solidFill>
            </a:ln>
          </a:left>
          <a:right>
            <a:ln w="6300" cmpd="sng">
              <a:solidFill>
                <a:schemeClr val="dk1"/>
              </a:solidFill>
            </a:ln>
          </a:right>
          <a:top>
            <a:ln w="6300" cmpd="sng">
              <a:solidFill>
                <a:schemeClr val="dk1"/>
              </a:solidFill>
            </a:ln>
          </a:top>
          <a:bottom>
            <a:ln w="6300" cmpd="sng">
              <a:solidFill>
                <a:schemeClr val="dk1"/>
              </a:solidFill>
            </a:ln>
          </a:bottom>
          <a:insideV>
            <a:ln w="6300" cmpd="sng">
              <a:solidFill>
                <a:schemeClr val="dk1"/>
              </a:solidFill>
            </a:ln>
          </a:insideV>
        </a:tcBdr>
        <a:fill>
          <a:solidFill>
            <a:schemeClr val="accent4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5046" autoAdjust="0"/>
  </p:normalViewPr>
  <p:slideViewPr>
    <p:cSldViewPr showGuides="1">
      <p:cViewPr varScale="1">
        <p:scale>
          <a:sx n="87" d="100"/>
          <a:sy n="87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-35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etropack.corporate.ads\users\STR\Drn139\Documents\Dokumenti\Statistika\Stope%20recikliranja%202005-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7453580901856"/>
          <c:y val="5.9340659340659338E-2"/>
          <c:w val="0.88328912466843501"/>
          <c:h val="0.7714285714285714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37328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30"/>
              <c:layout>
                <c:manualLayout>
                  <c:x val="4.5654709782292253E-2"/>
                  <c:y val="-6.2669979708561738E-2"/>
                </c:manualLayout>
              </c:layout>
              <c:tx>
                <c:rich>
                  <a:bodyPr/>
                  <a:lstStyle/>
                  <a:p>
                    <a:pPr>
                      <a:defRPr sz="1568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de-CH" dirty="0" smtClean="0"/>
                      <a:t>95.6%</a:t>
                    </a:r>
                    <a:endParaRPr lang="de-CH" dirty="0"/>
                  </a:p>
                </c:rich>
              </c:tx>
              <c:spPr>
                <a:solidFill>
                  <a:srgbClr val="FFFFFF"/>
                </a:solidFill>
                <a:ln w="24885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Sheet1!$B$1:$AO$1</c:f>
              <c:numCache>
                <c:formatCode>General</c:formatCode>
                <c:ptCount val="35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</c:numCache>
            </c:numRef>
          </c:cat>
          <c:val>
            <c:numRef>
              <c:f>Sheet1!$B$2:$AO$2</c:f>
              <c:numCache>
                <c:formatCode>General</c:formatCode>
                <c:ptCount val="35"/>
                <c:pt idx="0">
                  <c:v>0.35</c:v>
                </c:pt>
                <c:pt idx="1">
                  <c:v>0.37</c:v>
                </c:pt>
                <c:pt idx="2">
                  <c:v>0.36</c:v>
                </c:pt>
                <c:pt idx="3">
                  <c:v>0.38</c:v>
                </c:pt>
                <c:pt idx="4">
                  <c:v>0.45</c:v>
                </c:pt>
                <c:pt idx="5">
                  <c:v>0.46</c:v>
                </c:pt>
                <c:pt idx="6">
                  <c:v>0.48</c:v>
                </c:pt>
                <c:pt idx="7">
                  <c:v>0.52</c:v>
                </c:pt>
                <c:pt idx="8">
                  <c:v>0.54</c:v>
                </c:pt>
                <c:pt idx="9">
                  <c:v>0.56999999999999995</c:v>
                </c:pt>
                <c:pt idx="10">
                  <c:v>0.63</c:v>
                </c:pt>
                <c:pt idx="11">
                  <c:v>0.59</c:v>
                </c:pt>
                <c:pt idx="12">
                  <c:v>0.61</c:v>
                </c:pt>
                <c:pt idx="13">
                  <c:v>0.71</c:v>
                </c:pt>
                <c:pt idx="14">
                  <c:v>0.72</c:v>
                </c:pt>
                <c:pt idx="15">
                  <c:v>0.78300000000000003</c:v>
                </c:pt>
                <c:pt idx="16">
                  <c:v>0.83899999999999997</c:v>
                </c:pt>
                <c:pt idx="17">
                  <c:v>0.84899999999999998</c:v>
                </c:pt>
                <c:pt idx="18">
                  <c:v>0.89300000000000002</c:v>
                </c:pt>
                <c:pt idx="19">
                  <c:v>0.91200000000000003</c:v>
                </c:pt>
                <c:pt idx="20">
                  <c:v>0.91200000000000003</c:v>
                </c:pt>
                <c:pt idx="21">
                  <c:v>0.92500000000000004</c:v>
                </c:pt>
                <c:pt idx="22">
                  <c:v>0.91200000000000003</c:v>
                </c:pt>
                <c:pt idx="23">
                  <c:v>0.91700000000000004</c:v>
                </c:pt>
                <c:pt idx="24">
                  <c:v>0.94</c:v>
                </c:pt>
                <c:pt idx="25">
                  <c:v>0.95699999999999996</c:v>
                </c:pt>
                <c:pt idx="26">
                  <c:v>0.95599999999999996</c:v>
                </c:pt>
                <c:pt idx="27">
                  <c:v>0.95299999999999996</c:v>
                </c:pt>
                <c:pt idx="28">
                  <c:v>0.95599999999999996</c:v>
                </c:pt>
                <c:pt idx="29">
                  <c:v>0.95199999999999996</c:v>
                </c:pt>
                <c:pt idx="30">
                  <c:v>0.94899999999999995</c:v>
                </c:pt>
                <c:pt idx="31">
                  <c:v>0.94899999999999995</c:v>
                </c:pt>
                <c:pt idx="32">
                  <c:v>0.94399999999999995</c:v>
                </c:pt>
                <c:pt idx="33">
                  <c:v>0.94199999999999995</c:v>
                </c:pt>
                <c:pt idx="34">
                  <c:v>0.95599999999999996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22304"/>
        <c:axId val="47123840"/>
      </c:lineChart>
      <c:catAx>
        <c:axId val="4712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443">
            <a:solidFill>
              <a:schemeClr val="bg2"/>
            </a:solidFill>
            <a:prstDash val="solid"/>
          </a:ln>
        </c:spPr>
        <c:txPr>
          <a:bodyPr rot="-2700000" vert="horz"/>
          <a:lstStyle/>
          <a:p>
            <a:pPr>
              <a:defRPr sz="13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4712384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7123840"/>
        <c:scaling>
          <c:orientation val="minMax"/>
          <c:max val="1"/>
        </c:scaling>
        <c:delete val="0"/>
        <c:axPos val="l"/>
        <c:majorGridlines>
          <c:spPr>
            <a:ln w="12443">
              <a:solidFill>
                <a:schemeClr val="bg2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9332">
            <a:noFill/>
          </a:ln>
        </c:spPr>
        <c:txPr>
          <a:bodyPr rot="0" vert="horz"/>
          <a:lstStyle/>
          <a:p>
            <a:pPr>
              <a:defRPr sz="13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47122304"/>
        <c:crosses val="autoZero"/>
        <c:crossBetween val="between"/>
      </c:valAx>
      <c:spPr>
        <a:noFill/>
        <a:ln w="248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6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82901554404139E-2"/>
          <c:y val="0.13945578231292516"/>
          <c:w val="0.90673575129533679"/>
          <c:h val="0.78911564625850339"/>
        </c:manualLayout>
      </c:layout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Stopa recikliranja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8.6382984510329516E-5"/>
                  <c:y val="-3.5135250950774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586947356968705E-3"/>
                  <c:y val="-3.8884603710250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04117879047497E-3"/>
                  <c:y val="-1.9854482475404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495410223980742E-3"/>
                  <c:y val="-3.3022657882050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180612786093036E-4"/>
                  <c:y val="-1.4898137732783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628738500081471E-3"/>
                  <c:y val="-1.818366323139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Sheet1!$B$5:$B$13</c:f>
              <c:strCache>
                <c:ptCount val="9"/>
                <c:pt idx="0">
                  <c:v>2005.</c:v>
                </c:pt>
                <c:pt idx="1">
                  <c:v>2006.</c:v>
                </c:pt>
                <c:pt idx="2">
                  <c:v>2007.</c:v>
                </c:pt>
                <c:pt idx="3">
                  <c:v>2008.</c:v>
                </c:pt>
                <c:pt idx="4">
                  <c:v>2009.</c:v>
                </c:pt>
                <c:pt idx="5">
                  <c:v>2010.</c:v>
                </c:pt>
                <c:pt idx="6">
                  <c:v>2011.</c:v>
                </c:pt>
                <c:pt idx="7">
                  <c:v>2012.</c:v>
                </c:pt>
                <c:pt idx="8">
                  <c:v>2013.</c:v>
                </c:pt>
              </c:strCache>
            </c:strRef>
          </c:cat>
          <c:val>
            <c:numRef>
              <c:f>Sheet1!$C$5:$C$13</c:f>
              <c:numCache>
                <c:formatCode>0.00%</c:formatCode>
                <c:ptCount val="9"/>
                <c:pt idx="0">
                  <c:v>0.18870000000000001</c:v>
                </c:pt>
                <c:pt idx="1">
                  <c:v>0.58440000000000003</c:v>
                </c:pt>
                <c:pt idx="2">
                  <c:v>0.58560000000000001</c:v>
                </c:pt>
                <c:pt idx="3">
                  <c:v>0.57079999999999997</c:v>
                </c:pt>
                <c:pt idx="4">
                  <c:v>0.50329999999999997</c:v>
                </c:pt>
                <c:pt idx="5">
                  <c:v>0.50580000000000003</c:v>
                </c:pt>
                <c:pt idx="6">
                  <c:v>0.45669999999999999</c:v>
                </c:pt>
                <c:pt idx="7">
                  <c:v>0.49220000000000003</c:v>
                </c:pt>
                <c:pt idx="8">
                  <c:v>0.56520000000000004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03840"/>
        <c:axId val="98405376"/>
      </c:lineChart>
      <c:catAx>
        <c:axId val="9840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98405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4053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98403840"/>
        <c:crosses val="autoZero"/>
        <c:crossBetween val="between"/>
      </c:valAx>
      <c:spPr>
        <a:solidFill>
          <a:srgbClr val="C0C0C0">
            <a:alpha val="0"/>
          </a:srgbClr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D2B9A-B6CF-46AB-B1B1-36116D1D4675}" type="datetimeFigureOut">
              <a:rPr lang="de-CH" smtClean="0">
                <a:latin typeface="Arial" pitchFamily="34" charset="0"/>
                <a:cs typeface="Arial" pitchFamily="34" charset="0"/>
              </a:rPr>
              <a:t>30.05.2014</a:t>
            </a:fld>
            <a:endParaRPr lang="de-CH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30FCA-E84E-4BBE-AFDB-A166D753CED2}" type="slidenum">
              <a:rPr lang="de-CH" smtClean="0">
                <a:latin typeface="Arial" pitchFamily="34" charset="0"/>
                <a:cs typeface="Arial" pitchFamily="34" charset="0"/>
              </a:rPr>
              <a:t>‹#›</a:t>
            </a:fld>
            <a:endParaRPr lang="de-CH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7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860F3E4-4968-4C98-AEF8-48608FFD80F6}" type="datetimeFigureOut">
              <a:rPr lang="fr-CH" smtClean="0"/>
              <a:pPr/>
              <a:t>30.05.2014</a:t>
            </a:fld>
            <a:endParaRPr lang="fr-C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E3EE81F-7246-42D8-BA40-5F781A4A529B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3910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00" y="249238"/>
            <a:ext cx="8286750" cy="1125537"/>
          </a:xfrm>
        </p:spPr>
        <p:txBody>
          <a:bodyPr anchor="b" anchorCtr="0"/>
          <a:lstStyle>
            <a:lvl1pPr algn="l">
              <a:lnSpc>
                <a:spcPts val="3500"/>
              </a:lnSpc>
              <a:spcAft>
                <a:spcPts val="800"/>
              </a:spcAft>
              <a:defRPr sz="3200" baseline="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0" y="5381625"/>
            <a:ext cx="6400800" cy="762000"/>
          </a:xfrm>
        </p:spPr>
        <p:txBody>
          <a:bodyPr lIns="36000" tIns="36000" rIns="36000" bIns="36000"/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1717675"/>
            <a:ext cx="9144000" cy="3435350"/>
          </a:xfrm>
          <a:prstGeom prst="rect">
            <a:avLst/>
          </a:prstGeom>
          <a:solidFill>
            <a:srgbClr val="DDE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itchFamily="34" charset="0"/>
            </a:endParaRP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0"/>
          </p:nvPr>
        </p:nvSpPr>
        <p:spPr>
          <a:xfrm>
            <a:off x="-1" y="1717675"/>
            <a:ext cx="9144000" cy="3435350"/>
          </a:xfrm>
        </p:spPr>
        <p:txBody>
          <a:bodyPr tIns="1836000"/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pic>
        <p:nvPicPr>
          <p:cNvPr id="4" name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97775" y="6407202"/>
            <a:ext cx="1371600" cy="28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6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8013" y="6559550"/>
            <a:ext cx="304800" cy="133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|  Slajd </a:t>
            </a:r>
            <a:fld id="{233B5EB3-74D0-4AD1-BBC2-E6C5CAF4FF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47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716088" cy="1716088"/>
          </a:xfrm>
        </p:spPr>
        <p:txBody>
          <a:bodyPr tIns="1008000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7109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124744"/>
            <a:ext cx="5400600" cy="1224135"/>
          </a:xfrm>
        </p:spPr>
        <p:txBody>
          <a:bodyPr anchor="b" anchorCtr="0"/>
          <a:lstStyle>
            <a:lvl1pPr algn="l">
              <a:lnSpc>
                <a:spcPts val="3500"/>
              </a:lnSpc>
              <a:spcAft>
                <a:spcPts val="800"/>
              </a:spcAft>
              <a:defRPr sz="3200" baseline="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2636912"/>
            <a:ext cx="5400600" cy="792088"/>
          </a:xfrm>
        </p:spPr>
        <p:txBody>
          <a:bodyPr lIns="36000" tIns="36000" rIns="36000" bIns="36000"/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0"/>
            <a:ext cx="3096768" cy="6858000"/>
          </a:xfrm>
          <a:prstGeom prst="rect">
            <a:avLst/>
          </a:prstGeom>
          <a:solidFill>
            <a:srgbClr val="DDE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itchFamily="34" charset="0"/>
            </a:endParaRP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0"/>
          </p:nvPr>
        </p:nvSpPr>
        <p:spPr>
          <a:xfrm>
            <a:off x="0" y="-1"/>
            <a:ext cx="3096768" cy="6858000"/>
          </a:xfrm>
        </p:spPr>
        <p:txBody>
          <a:bodyPr tIns="3564000"/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pic>
        <p:nvPicPr>
          <p:cNvPr id="4" name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97775" y="6407202"/>
            <a:ext cx="1371600" cy="28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6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15926"/>
            <a:ext cx="6775450" cy="962025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646237"/>
            <a:ext cx="6775450" cy="1782763"/>
          </a:xfrm>
        </p:spPr>
        <p:txBody>
          <a:bodyPr lIns="36000" tIns="36000" rIns="36000" bIns="36000"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716088" cy="1716088"/>
          </a:xfrm>
        </p:spPr>
        <p:txBody>
          <a:bodyPr tIns="1008000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333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1" y="1646238"/>
            <a:ext cx="3311525" cy="452596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368925" y="1646238"/>
            <a:ext cx="3311525" cy="452596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716088" cy="1716088"/>
          </a:xfrm>
        </p:spPr>
        <p:txBody>
          <a:bodyPr tIns="1008000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049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716088" cy="1716088"/>
          </a:xfrm>
        </p:spPr>
        <p:txBody>
          <a:bodyPr tIns="1008000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1148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716088" cy="1716088"/>
          </a:xfrm>
        </p:spPr>
        <p:txBody>
          <a:bodyPr tIns="1008000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372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716088" cy="1716088"/>
          </a:xfrm>
        </p:spPr>
        <p:txBody>
          <a:bodyPr tIns="1008000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590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93560" y="2888940"/>
            <a:ext cx="515688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0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0" y="0"/>
            <a:ext cx="1716088" cy="6858000"/>
          </a:xfrm>
          <a:prstGeom prst="rect">
            <a:avLst/>
          </a:prstGeom>
          <a:solidFill>
            <a:srgbClr val="DDE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1905000" y="415926"/>
            <a:ext cx="6775450" cy="962025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646238"/>
            <a:ext cx="6775450" cy="4525962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4" name="Logo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97775" y="6407202"/>
            <a:ext cx="1371600" cy="287285"/>
          </a:xfrm>
          <a:prstGeom prst="rect">
            <a:avLst/>
          </a:prstGeom>
        </p:spPr>
      </p:pic>
      <p:sp>
        <p:nvSpPr>
          <p:cNvPr id="5" name="Copyright"/>
          <p:cNvSpPr txBox="1"/>
          <p:nvPr userDrawn="1"/>
        </p:nvSpPr>
        <p:spPr>
          <a:xfrm>
            <a:off x="214313" y="6559550"/>
            <a:ext cx="449825" cy="134258"/>
          </a:xfrm>
          <a:prstGeom prst="rect">
            <a:avLst/>
          </a:prstGeom>
          <a:noFill/>
        </p:spPr>
        <p:txBody>
          <a:bodyPr vert="horz" wrap="none" lIns="36000" tIns="36000" rIns="36000" bIns="36000" rtlCol="0" anchor="b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" b="0" i="0" u="none" baseline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© VETROPACK</a:t>
            </a:r>
            <a:endParaRPr lang="en-GB" sz="400" b="0" i="0" u="none" baseline="0" dirty="0" err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>
            <p:custDataLst>
              <p:tags r:id="rId13"/>
            </p:custDataLst>
          </p:nvPr>
        </p:nvSpPr>
        <p:spPr>
          <a:xfrm>
            <a:off x="622863" y="6559550"/>
            <a:ext cx="306742" cy="134258"/>
          </a:xfrm>
          <a:prstGeom prst="rect">
            <a:avLst/>
          </a:prstGeom>
          <a:noFill/>
        </p:spPr>
        <p:txBody>
          <a:bodyPr vert="horz" wrap="none" lIns="36000" tIns="36000" rIns="36000" bIns="36000" rtlCol="0" anchor="b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" b="0" i="0" u="none" baseline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|  Slide </a:t>
            </a:r>
            <a:fld id="{05DA9710-56FC-4A2E-87F1-C150458C6EB5}" type="slidenum">
              <a:rPr lang="en-GB" sz="400" b="0" i="0" u="none" baseline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‹#›</a:t>
            </a:fld>
            <a:endParaRPr lang="en-GB" sz="400" b="0" i="0" u="none" baseline="0" dirty="0" err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FooterBox4"/>
          <p:cNvSpPr txBox="1"/>
          <p:nvPr userDrawn="1">
            <p:custDataLst>
              <p:tags r:id="rId14"/>
            </p:custDataLst>
          </p:nvPr>
        </p:nvSpPr>
        <p:spPr>
          <a:xfrm>
            <a:off x="214313" y="6492875"/>
            <a:ext cx="332390" cy="134258"/>
          </a:xfrm>
          <a:prstGeom prst="rect">
            <a:avLst/>
          </a:prstGeom>
          <a:noFill/>
        </p:spPr>
        <p:txBody>
          <a:bodyPr vert="horz" wrap="none" lIns="36000" tIns="36000" rIns="36000" bIns="36000" rtlCol="0" anchor="b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sz="400" b="0" i="0" u="none" baseline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26.05.2014</a:t>
            </a:r>
            <a:endParaRPr lang="hr-HR" sz="400" b="0" i="0" u="none" baseline="0" dirty="0" err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4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6" r:id="rId5"/>
    <p:sldLayoutId id="2147483654" r:id="rId6"/>
    <p:sldLayoutId id="2147483655" r:id="rId7"/>
    <p:sldLayoutId id="2147483659" r:id="rId8"/>
    <p:sldLayoutId id="2147483660" r:id="rId9"/>
    <p:sldLayoutId id="2147483661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spcAft>
          <a:spcPts val="0"/>
        </a:spcAft>
        <a:buNone/>
        <a:defRPr sz="32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ts val="2400"/>
        </a:lnSpc>
        <a:spcBef>
          <a:spcPts val="1200"/>
        </a:spcBef>
        <a:buClr>
          <a:srgbClr val="41535D"/>
        </a:buClr>
        <a:buSzPct val="80000"/>
        <a:buFont typeface="Wingdings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40000" indent="-270000" algn="l" defTabSz="914400" rtl="0" eaLnBrk="1" latinLnBrk="0" hangingPunct="1">
        <a:spcBef>
          <a:spcPct val="20000"/>
        </a:spcBef>
        <a:buClr>
          <a:schemeClr val="tx2"/>
        </a:buClr>
        <a:buSzPct val="80000"/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04863" indent="-268288" algn="l" defTabSz="914400" rtl="0" eaLnBrk="1" latinLnBrk="0" hangingPunct="1">
        <a:spcBef>
          <a:spcPct val="20000"/>
        </a:spcBef>
        <a:buClr>
          <a:schemeClr val="tx2"/>
        </a:buClr>
        <a:buSzPct val="80000"/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074738" indent="-269875" algn="l" defTabSz="914400" rtl="0" eaLnBrk="1" latinLnBrk="0" hangingPunct="1">
        <a:spcBef>
          <a:spcPct val="20000"/>
        </a:spcBef>
        <a:buClr>
          <a:schemeClr val="tx2"/>
        </a:buClr>
        <a:buSzPct val="80000"/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343025" indent="-268288" algn="l" defTabSz="914400" rtl="0" eaLnBrk="1" latinLnBrk="0" hangingPunct="1">
        <a:spcBef>
          <a:spcPct val="20000"/>
        </a:spcBef>
        <a:buClr>
          <a:schemeClr val="tx2"/>
        </a:buClr>
        <a:buSzPct val="80000"/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Vetropack </a:t>
            </a:r>
            <a:r>
              <a:rPr lang="en-US" dirty="0" err="1"/>
              <a:t>Straža</a:t>
            </a:r>
            <a:r>
              <a:rPr lang="en-US" dirty="0"/>
              <a:t> – </a:t>
            </a:r>
            <a:r>
              <a:rPr lang="hr-HR" dirty="0" smtClean="0"/>
              <a:t>prva i zadnja karika u kružnom toku staklene ambalaže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0" y="5381624"/>
            <a:ext cx="8138740" cy="1215728"/>
          </a:xfrm>
        </p:spPr>
        <p:txBody>
          <a:bodyPr/>
          <a:lstStyle/>
          <a:p>
            <a:r>
              <a:rPr lang="en-US" sz="2800" b="0" dirty="0"/>
              <a:t>Vetropack </a:t>
            </a:r>
            <a:r>
              <a:rPr lang="en-US" sz="2800" b="0" dirty="0" err="1"/>
              <a:t>Straža</a:t>
            </a:r>
            <a:r>
              <a:rPr lang="en-US" sz="2800" b="0" dirty="0"/>
              <a:t> – first and last link in the cyclical life of the glass </a:t>
            </a:r>
            <a:r>
              <a:rPr lang="en-US" sz="2800" b="0" dirty="0" smtClean="0"/>
              <a:t>packaging</a:t>
            </a:r>
            <a:endParaRPr lang="hr-HR" sz="2800" b="0" dirty="0" smtClean="0"/>
          </a:p>
          <a:p>
            <a:endParaRPr lang="hr-HR" dirty="0" smtClean="0"/>
          </a:p>
          <a:p>
            <a:r>
              <a:rPr lang="hr-HR" dirty="0" smtClean="0"/>
              <a:t>Nikola Drašković, Vetropack Straža</a:t>
            </a:r>
            <a:endParaRPr lang="hr-HR" dirty="0"/>
          </a:p>
          <a:p>
            <a:endParaRPr lang="en-GB" dirty="0"/>
          </a:p>
        </p:txBody>
      </p:sp>
      <p:pic>
        <p:nvPicPr>
          <p:cNvPr id="6" name="CorporateImage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" b="3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6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5950" cy="735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6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Glass recycling in Switzerland – a long climb</a:t>
            </a:r>
            <a:endParaRPr lang="en-GB" dirty="0"/>
          </a:p>
        </p:txBody>
      </p:sp>
      <p:graphicFrame>
        <p:nvGraphicFramePr>
          <p:cNvPr id="9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010978"/>
              </p:ext>
            </p:extLst>
          </p:nvPr>
        </p:nvGraphicFramePr>
        <p:xfrm>
          <a:off x="1691680" y="1772816"/>
          <a:ext cx="7027862" cy="424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2" descr="http://www.feve.org/OPENDAY-FEVE-2013/closerlo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43" y="0"/>
            <a:ext cx="230458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Glass recycling in Croatia – initial success followed by stagnation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563546"/>
              </p:ext>
            </p:extLst>
          </p:nvPr>
        </p:nvGraphicFramePr>
        <p:xfrm>
          <a:off x="1703122" y="1628800"/>
          <a:ext cx="7404975" cy="4593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http://www.feve.org/OPENDAY-FEVE-2013/closerlo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43" y="0"/>
            <a:ext cx="230458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4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Recycling</a:t>
            </a:r>
            <a:r>
              <a:rPr lang="hr-HR" dirty="0"/>
              <a:t> </a:t>
            </a:r>
            <a:r>
              <a:rPr lang="hr-HR" dirty="0" err="1"/>
              <a:t>plant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Vetropack Straža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05000" y="1646238"/>
            <a:ext cx="6775450" cy="3294930"/>
          </a:xfrm>
        </p:spPr>
        <p:txBody>
          <a:bodyPr/>
          <a:lstStyle/>
          <a:p>
            <a:pPr eaLnBrk="1" hangingPunct="1"/>
            <a:r>
              <a:rPr lang="en-GB" altLang="sr-Latn-RS" dirty="0" smtClean="0"/>
              <a:t>The recycling plant was built in 1999</a:t>
            </a:r>
          </a:p>
          <a:p>
            <a:pPr eaLnBrk="1" hangingPunct="1"/>
            <a:r>
              <a:rPr lang="en-GB" altLang="sr-Latn-RS" dirty="0" smtClean="0"/>
              <a:t>Initial investment: 10 million HRK</a:t>
            </a:r>
          </a:p>
          <a:p>
            <a:pPr eaLnBrk="1" hangingPunct="1"/>
            <a:r>
              <a:rPr lang="en-GB" altLang="sr-Latn-RS" dirty="0" smtClean="0"/>
              <a:t>Capacity: 10 - 12 t/h → annual capacity: 105.000 t</a:t>
            </a:r>
          </a:p>
          <a:p>
            <a:pPr eaLnBrk="1" hangingPunct="1"/>
            <a:r>
              <a:rPr lang="en-GB" altLang="sr-Latn-RS" dirty="0" smtClean="0"/>
              <a:t>20 workers (2 – 4 shifts)</a:t>
            </a:r>
          </a:p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CH" noProof="1"/>
          </a:p>
        </p:txBody>
      </p:sp>
      <p:pic>
        <p:nvPicPr>
          <p:cNvPr id="9" name="CorporateImage" descr="Recycli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6"/>
            <a:ext cx="1716088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7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Recycling</a:t>
            </a:r>
            <a:r>
              <a:rPr lang="hr-HR" dirty="0" smtClean="0"/>
              <a:t> </a:t>
            </a:r>
            <a:r>
              <a:rPr lang="hr-HR" dirty="0" err="1" smtClean="0"/>
              <a:t>plant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Vetropack Straža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Slide</a:t>
            </a:r>
            <a:r>
              <a:rPr lang="de-CH" noProof="1" smtClean="0"/>
              <a:t> </a:t>
            </a:r>
            <a:fld id="{DF896F0E-1F5F-42E0-A075-72D06AA892E1}" type="slidenum">
              <a:rPr lang="de-CH" noProof="1" smtClean="0"/>
              <a:pPr>
                <a:defRPr/>
              </a:pPr>
              <a:t>14</a:t>
            </a:fld>
            <a:endParaRPr lang="de-CH" noProof="1"/>
          </a:p>
        </p:txBody>
      </p:sp>
      <p:pic>
        <p:nvPicPr>
          <p:cNvPr id="6" name="Picture 11" descr="Sortirnica_razvrecavanje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97" y="1052736"/>
            <a:ext cx="9180897" cy="522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2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6703"/>
            <a:ext cx="10303495" cy="68647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|  Slajd </a:t>
            </a:r>
            <a:fld id="{233B5EB3-74D0-4AD1-BBC2-E6C5CAF4FFF7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76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82" y="-15078"/>
            <a:ext cx="10316066" cy="68730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|  Slajd </a:t>
            </a:r>
            <a:fld id="{233B5EB3-74D0-4AD1-BBC2-E6C5CAF4FFF7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7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"/>
            <a:ext cx="9361040" cy="74959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|  Slajd </a:t>
            </a:r>
            <a:fld id="{233B5EB3-74D0-4AD1-BBC2-E6C5CAF4FFF7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50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0550695" cy="7029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|  Slajd </a:t>
            </a:r>
            <a:fld id="{233B5EB3-74D0-4AD1-BBC2-E6C5CAF4FFF7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55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Cullet ratio in production in Vetropack </a:t>
            </a:r>
            <a:r>
              <a:rPr lang="en-GB" dirty="0" err="1" smtClean="0">
                <a:solidFill>
                  <a:srgbClr val="000000"/>
                </a:solidFill>
              </a:rPr>
              <a:t>Straža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(in % of batch)</a:t>
            </a:r>
            <a:endParaRPr lang="en-GB" sz="20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033507"/>
              </p:ext>
            </p:extLst>
          </p:nvPr>
        </p:nvGraphicFramePr>
        <p:xfrm>
          <a:off x="1692275" y="1628775"/>
          <a:ext cx="6757988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Diagramm" r:id="rId4" imgW="6772343" imgH="4533990" progId="MSGraph.Chart.8">
                  <p:embed followColorScheme="full"/>
                </p:oleObj>
              </mc:Choice>
              <mc:Fallback>
                <p:oleObj name="Diagramm" r:id="rId4" imgW="6772343" imgH="45339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628775"/>
                        <a:ext cx="6757988" cy="452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CorporateImage" descr="Recycli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6"/>
            <a:ext cx="1716088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5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of Contents</a:t>
            </a:r>
            <a:endParaRPr lang="en-GB" dirty="0"/>
          </a:p>
        </p:txBody>
      </p:sp>
      <p:pic>
        <p:nvPicPr>
          <p:cNvPr id="6" name="CorporateImage"/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ocEntry1"/>
          <p:cNvSpPr txBox="1"/>
          <p:nvPr>
            <p:custDataLst>
              <p:tags r:id="rId2"/>
            </p:custDataLst>
          </p:nvPr>
        </p:nvSpPr>
        <p:spPr>
          <a:xfrm>
            <a:off x="1905000" y="1646239"/>
            <a:ext cx="5715000" cy="558626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noAutofit/>
          </a:bodyPr>
          <a:lstStyle/>
          <a:p>
            <a:pPr marL="265113" indent="-265113">
              <a:buClr>
                <a:srgbClr val="41535D"/>
              </a:buClr>
              <a:buSzPct val="80000"/>
              <a:buFont typeface="Wingdings"/>
              <a:buChar char="n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Vetropack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Straža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hr-HR" sz="2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– </a:t>
            </a:r>
            <a:r>
              <a:rPr lang="hr-HR" sz="20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brief</a:t>
            </a:r>
            <a:r>
              <a:rPr lang="hr-HR" sz="2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hr-HR" sz="20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introduction</a:t>
            </a:r>
            <a:endParaRPr lang="en-GB" sz="2000" dirty="0" err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TocEntry2"/>
          <p:cNvSpPr txBox="1"/>
          <p:nvPr>
            <p:custDataLst>
              <p:tags r:id="rId3"/>
            </p:custDataLst>
          </p:nvPr>
        </p:nvSpPr>
        <p:spPr>
          <a:xfrm>
            <a:off x="1905000" y="2132856"/>
            <a:ext cx="5715000" cy="688975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noAutofit/>
          </a:bodyPr>
          <a:lstStyle/>
          <a:p>
            <a:pPr marL="265113" indent="-265113">
              <a:buClr>
                <a:srgbClr val="41535D"/>
              </a:buClr>
              <a:buSzPct val="80000"/>
              <a:buFont typeface="Wingdings"/>
              <a:buChar char="n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Container glass fits into principles of circular economy</a:t>
            </a:r>
            <a:endParaRPr lang="en-GB" sz="2000" dirty="0" err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7" name="TocEntry3"/>
          <p:cNvSpPr txBox="1"/>
          <p:nvPr>
            <p:custDataLst>
              <p:tags r:id="rId4"/>
            </p:custDataLst>
          </p:nvPr>
        </p:nvSpPr>
        <p:spPr>
          <a:xfrm>
            <a:off x="1905000" y="2852936"/>
            <a:ext cx="5715000" cy="381000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noAutofit/>
          </a:bodyPr>
          <a:lstStyle/>
          <a:p>
            <a:pPr marL="265113" indent="-265113">
              <a:buClr>
                <a:srgbClr val="41535D"/>
              </a:buClr>
              <a:buSzPct val="80000"/>
              <a:buFont typeface="Wingdings"/>
              <a:buChar char="n"/>
            </a:pPr>
            <a:r>
              <a:rPr lang="en-US" sz="2000" smtClean="0">
                <a:solidFill>
                  <a:srgbClr val="000000"/>
                </a:solidFill>
                <a:latin typeface="Arial"/>
                <a:cs typeface="Arial" pitchFamily="34" charset="0"/>
              </a:rPr>
              <a:t>Why is important to recycle glass?</a:t>
            </a:r>
            <a:endParaRPr lang="en-GB" sz="2000" dirty="0" err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TocEntry4"/>
          <p:cNvSpPr txBox="1"/>
          <p:nvPr>
            <p:custDataLst>
              <p:tags r:id="rId5"/>
            </p:custDataLst>
          </p:nvPr>
        </p:nvSpPr>
        <p:spPr>
          <a:xfrm>
            <a:off x="1905000" y="3387923"/>
            <a:ext cx="5715000" cy="381000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noAutofit/>
          </a:bodyPr>
          <a:lstStyle/>
          <a:p>
            <a:pPr marL="265113" indent="-265113">
              <a:buClr>
                <a:srgbClr val="41535D"/>
              </a:buClr>
              <a:buSzPct val="80000"/>
              <a:buFont typeface="Wingdings"/>
              <a:buChar char="n"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Glass recycling ratios</a:t>
            </a:r>
          </a:p>
        </p:txBody>
      </p:sp>
      <p:sp>
        <p:nvSpPr>
          <p:cNvPr id="9" name="TocEntry5"/>
          <p:cNvSpPr txBox="1"/>
          <p:nvPr>
            <p:custDataLst>
              <p:tags r:id="rId6"/>
            </p:custDataLst>
          </p:nvPr>
        </p:nvSpPr>
        <p:spPr>
          <a:xfrm>
            <a:off x="1905000" y="3922911"/>
            <a:ext cx="5715000" cy="381000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noAutofit/>
          </a:bodyPr>
          <a:lstStyle/>
          <a:p>
            <a:pPr marL="265113" indent="-265113">
              <a:buClr>
                <a:srgbClr val="41535D"/>
              </a:buClr>
              <a:buSzPct val="80000"/>
              <a:buFont typeface="Wingdings"/>
              <a:buChar char="n"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Recycling </a:t>
            </a:r>
            <a:r>
              <a:rPr lang="hr-HR" sz="2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p</a:t>
            </a:r>
            <a:r>
              <a:rPr lang="en-GB" sz="20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lant</a:t>
            </a:r>
            <a:endParaRPr lang="en-GB" sz="200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TocEntry6"/>
          <p:cNvSpPr txBox="1"/>
          <p:nvPr>
            <p:custDataLst>
              <p:tags r:id="rId7"/>
            </p:custDataLst>
          </p:nvPr>
        </p:nvSpPr>
        <p:spPr>
          <a:xfrm>
            <a:off x="1905000" y="4457898"/>
            <a:ext cx="5715000" cy="381000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noAutofit/>
          </a:bodyPr>
          <a:lstStyle/>
          <a:p>
            <a:pPr marL="265113" indent="-265113">
              <a:buClr>
                <a:srgbClr val="41535D"/>
              </a:buClr>
              <a:buSzPct val="80000"/>
              <a:buFont typeface="Wingdings"/>
              <a:buChar char="n"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521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Vetropack </a:t>
            </a:r>
            <a:r>
              <a:rPr lang="en-GB" dirty="0" err="1" smtClean="0"/>
              <a:t>Straža</a:t>
            </a:r>
            <a:r>
              <a:rPr lang="en-GB" dirty="0" smtClean="0"/>
              <a:t> is the major container glass producer within the region</a:t>
            </a:r>
          </a:p>
          <a:p>
            <a:r>
              <a:rPr lang="en-GB" dirty="0" smtClean="0"/>
              <a:t>Container glass fits into principles of circular economy</a:t>
            </a:r>
          </a:p>
          <a:p>
            <a:r>
              <a:rPr lang="en-GB" dirty="0" smtClean="0"/>
              <a:t>Glass recycling has many positive implications</a:t>
            </a:r>
          </a:p>
          <a:p>
            <a:r>
              <a:rPr lang="en-GB" dirty="0" smtClean="0"/>
              <a:t>Glass recycling in Croatia lags behind the European average</a:t>
            </a:r>
            <a:r>
              <a:rPr lang="hr-HR" smtClean="0"/>
              <a:t> </a:t>
            </a:r>
            <a:endParaRPr lang="en-GB" dirty="0" smtClean="0"/>
          </a:p>
          <a:p>
            <a:r>
              <a:rPr lang="en-GB" dirty="0" smtClean="0"/>
              <a:t>Vetropack </a:t>
            </a:r>
            <a:r>
              <a:rPr lang="en-GB" dirty="0" err="1" smtClean="0"/>
              <a:t>Straža</a:t>
            </a:r>
            <a:r>
              <a:rPr lang="en-GB" dirty="0" smtClean="0"/>
              <a:t> offers its experience in expertise for the improvement of glass recycling system in Croatia</a:t>
            </a:r>
          </a:p>
          <a:p>
            <a:endParaRPr lang="hr-HR" dirty="0" smtClean="0"/>
          </a:p>
          <a:p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CorporateImag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716088" cy="17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Vetropack </a:t>
            </a:r>
            <a:r>
              <a:rPr lang="en-GB" dirty="0" err="1" smtClean="0"/>
              <a:t>Straža</a:t>
            </a:r>
            <a:r>
              <a:rPr lang="en-GB" dirty="0" smtClean="0"/>
              <a:t> – major container glass producer within the region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Established in 1860; since 1996 member of the Vetropack Group</a:t>
            </a:r>
          </a:p>
          <a:p>
            <a:r>
              <a:rPr lang="en-GB" sz="2400" dirty="0" smtClean="0"/>
              <a:t> 3 furnaces and 11 production lines</a:t>
            </a:r>
          </a:p>
          <a:p>
            <a:r>
              <a:rPr lang="en-GB" sz="2400" dirty="0" smtClean="0"/>
              <a:t>Nominal production capacity: 248.000 tones</a:t>
            </a:r>
          </a:p>
          <a:p>
            <a:r>
              <a:rPr lang="en-GB" sz="2400" dirty="0" smtClean="0"/>
              <a:t>Revenues (2013, HRK): 745.6 million</a:t>
            </a:r>
          </a:p>
          <a:p>
            <a:r>
              <a:rPr lang="en-GB" sz="2400" dirty="0" smtClean="0"/>
              <a:t>Sales (2013, pieces): 924.8 million</a:t>
            </a:r>
          </a:p>
          <a:p>
            <a:r>
              <a:rPr lang="en-GB" sz="2400" dirty="0" smtClean="0"/>
              <a:t>Employees: </a:t>
            </a:r>
            <a:r>
              <a:rPr lang="hr-HR" sz="2400" dirty="0" smtClean="0"/>
              <a:t>609</a:t>
            </a:r>
            <a:endParaRPr lang="en-GB" sz="24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CorporateImage" descr="Buelach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6088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7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Vetropack Group – mid-sized European container glass producer</a:t>
            </a:r>
            <a:endParaRPr lang="en-GB" dirty="0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979613" y="2060575"/>
            <a:ext cx="6962775" cy="3517900"/>
            <a:chOff x="880" y="624"/>
            <a:chExt cx="4386" cy="3258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80" y="624"/>
              <a:ext cx="4386" cy="3258"/>
              <a:chOff x="880" y="624"/>
              <a:chExt cx="4386" cy="3258"/>
            </a:xfrm>
          </p:grpSpPr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883" y="672"/>
                <a:ext cx="4365" cy="3152"/>
              </a:xfrm>
              <a:custGeom>
                <a:avLst/>
                <a:gdLst>
                  <a:gd name="T0" fmla="*/ 3666 w 4365"/>
                  <a:gd name="T1" fmla="*/ 2912 h 3152"/>
                  <a:gd name="T2" fmla="*/ 3836 w 4365"/>
                  <a:gd name="T3" fmla="*/ 2676 h 3152"/>
                  <a:gd name="T4" fmla="*/ 3608 w 4365"/>
                  <a:gd name="T5" fmla="*/ 2705 h 3152"/>
                  <a:gd name="T6" fmla="*/ 3297 w 4365"/>
                  <a:gd name="T7" fmla="*/ 2681 h 3152"/>
                  <a:gd name="T8" fmla="*/ 3224 w 4365"/>
                  <a:gd name="T9" fmla="*/ 2726 h 3152"/>
                  <a:gd name="T10" fmla="*/ 3257 w 4365"/>
                  <a:gd name="T11" fmla="*/ 2937 h 3152"/>
                  <a:gd name="T12" fmla="*/ 3252 w 4365"/>
                  <a:gd name="T13" fmla="*/ 3152 h 3152"/>
                  <a:gd name="T14" fmla="*/ 3203 w 4365"/>
                  <a:gd name="T15" fmla="*/ 3008 h 3152"/>
                  <a:gd name="T16" fmla="*/ 2996 w 4365"/>
                  <a:gd name="T17" fmla="*/ 3011 h 3152"/>
                  <a:gd name="T18" fmla="*/ 2946 w 4365"/>
                  <a:gd name="T19" fmla="*/ 2805 h 3152"/>
                  <a:gd name="T20" fmla="*/ 2847 w 4365"/>
                  <a:gd name="T21" fmla="*/ 2498 h 3152"/>
                  <a:gd name="T22" fmla="*/ 2570 w 4365"/>
                  <a:gd name="T23" fmla="*/ 2307 h 3152"/>
                  <a:gd name="T24" fmla="*/ 2379 w 4365"/>
                  <a:gd name="T25" fmla="*/ 2142 h 3152"/>
                  <a:gd name="T26" fmla="*/ 2259 w 4365"/>
                  <a:gd name="T27" fmla="*/ 2121 h 3152"/>
                  <a:gd name="T28" fmla="*/ 2586 w 4365"/>
                  <a:gd name="T29" fmla="*/ 2547 h 3152"/>
                  <a:gd name="T30" fmla="*/ 2685 w 4365"/>
                  <a:gd name="T31" fmla="*/ 2747 h 3152"/>
                  <a:gd name="T32" fmla="*/ 2570 w 4365"/>
                  <a:gd name="T33" fmla="*/ 3011 h 3152"/>
                  <a:gd name="T34" fmla="*/ 2511 w 4365"/>
                  <a:gd name="T35" fmla="*/ 2775 h 3152"/>
                  <a:gd name="T36" fmla="*/ 2255 w 4365"/>
                  <a:gd name="T37" fmla="*/ 2589 h 3152"/>
                  <a:gd name="T38" fmla="*/ 1911 w 4365"/>
                  <a:gd name="T39" fmla="*/ 2151 h 3152"/>
                  <a:gd name="T40" fmla="*/ 1601 w 4365"/>
                  <a:gd name="T41" fmla="*/ 2267 h 3152"/>
                  <a:gd name="T42" fmla="*/ 1349 w 4365"/>
                  <a:gd name="T43" fmla="*/ 2312 h 3152"/>
                  <a:gd name="T44" fmla="*/ 930 w 4365"/>
                  <a:gd name="T45" fmla="*/ 2618 h 3152"/>
                  <a:gd name="T46" fmla="*/ 744 w 4365"/>
                  <a:gd name="T47" fmla="*/ 2841 h 3152"/>
                  <a:gd name="T48" fmla="*/ 450 w 4365"/>
                  <a:gd name="T49" fmla="*/ 2850 h 3152"/>
                  <a:gd name="T50" fmla="*/ 173 w 4365"/>
                  <a:gd name="T51" fmla="*/ 2681 h 3152"/>
                  <a:gd name="T52" fmla="*/ 83 w 4365"/>
                  <a:gd name="T53" fmla="*/ 2480 h 3152"/>
                  <a:gd name="T54" fmla="*/ 36 w 4365"/>
                  <a:gd name="T55" fmla="*/ 2417 h 3152"/>
                  <a:gd name="T56" fmla="*/ 185 w 4365"/>
                  <a:gd name="T57" fmla="*/ 2216 h 3152"/>
                  <a:gd name="T58" fmla="*/ 240 w 4365"/>
                  <a:gd name="T59" fmla="*/ 1943 h 3152"/>
                  <a:gd name="T60" fmla="*/ 426 w 4365"/>
                  <a:gd name="T61" fmla="*/ 1857 h 3152"/>
                  <a:gd name="T62" fmla="*/ 755 w 4365"/>
                  <a:gd name="T63" fmla="*/ 2001 h 3152"/>
                  <a:gd name="T64" fmla="*/ 1010 w 4365"/>
                  <a:gd name="T65" fmla="*/ 1937 h 3152"/>
                  <a:gd name="T66" fmla="*/ 1019 w 4365"/>
                  <a:gd name="T67" fmla="*/ 1640 h 3152"/>
                  <a:gd name="T68" fmla="*/ 929 w 4365"/>
                  <a:gd name="T69" fmla="*/ 1479 h 3152"/>
                  <a:gd name="T70" fmla="*/ 929 w 4365"/>
                  <a:gd name="T71" fmla="*/ 1346 h 3152"/>
                  <a:gd name="T72" fmla="*/ 1134 w 4365"/>
                  <a:gd name="T73" fmla="*/ 1419 h 3152"/>
                  <a:gd name="T74" fmla="*/ 1184 w 4365"/>
                  <a:gd name="T75" fmla="*/ 1335 h 3152"/>
                  <a:gd name="T76" fmla="*/ 1443 w 4365"/>
                  <a:gd name="T77" fmla="*/ 1248 h 3152"/>
                  <a:gd name="T78" fmla="*/ 1680 w 4365"/>
                  <a:gd name="T79" fmla="*/ 1152 h 3152"/>
                  <a:gd name="T80" fmla="*/ 1797 w 4365"/>
                  <a:gd name="T81" fmla="*/ 1068 h 3152"/>
                  <a:gd name="T82" fmla="*/ 2030 w 4365"/>
                  <a:gd name="T83" fmla="*/ 972 h 3152"/>
                  <a:gd name="T84" fmla="*/ 2108 w 4365"/>
                  <a:gd name="T85" fmla="*/ 797 h 3152"/>
                  <a:gd name="T86" fmla="*/ 2123 w 4365"/>
                  <a:gd name="T87" fmla="*/ 584 h 3152"/>
                  <a:gd name="T88" fmla="*/ 2295 w 4365"/>
                  <a:gd name="T89" fmla="*/ 446 h 3152"/>
                  <a:gd name="T90" fmla="*/ 2291 w 4365"/>
                  <a:gd name="T91" fmla="*/ 605 h 3152"/>
                  <a:gd name="T92" fmla="*/ 2168 w 4365"/>
                  <a:gd name="T93" fmla="*/ 762 h 3152"/>
                  <a:gd name="T94" fmla="*/ 2249 w 4365"/>
                  <a:gd name="T95" fmla="*/ 926 h 3152"/>
                  <a:gd name="T96" fmla="*/ 2501 w 4365"/>
                  <a:gd name="T97" fmla="*/ 972 h 3152"/>
                  <a:gd name="T98" fmla="*/ 2856 w 4365"/>
                  <a:gd name="T99" fmla="*/ 923 h 3152"/>
                  <a:gd name="T100" fmla="*/ 3020 w 4365"/>
                  <a:gd name="T101" fmla="*/ 741 h 3152"/>
                  <a:gd name="T102" fmla="*/ 3228 w 4365"/>
                  <a:gd name="T103" fmla="*/ 561 h 3152"/>
                  <a:gd name="T104" fmla="*/ 3221 w 4365"/>
                  <a:gd name="T105" fmla="*/ 246 h 3152"/>
                  <a:gd name="T106" fmla="*/ 3525 w 4365"/>
                  <a:gd name="T107" fmla="*/ 173 h 3152"/>
                  <a:gd name="T108" fmla="*/ 3404 w 4365"/>
                  <a:gd name="T109" fmla="*/ 96 h 3152"/>
                  <a:gd name="T110" fmla="*/ 3126 w 4365"/>
                  <a:gd name="T111" fmla="*/ 153 h 3152"/>
                  <a:gd name="T112" fmla="*/ 4299 w 4365"/>
                  <a:gd name="T113" fmla="*/ 1862 h 3152"/>
                  <a:gd name="T114" fmla="*/ 4353 w 4365"/>
                  <a:gd name="T115" fmla="*/ 2015 h 3152"/>
                  <a:gd name="T116" fmla="*/ 4179 w 4365"/>
                  <a:gd name="T117" fmla="*/ 1911 h 3152"/>
                  <a:gd name="T118" fmla="*/ 3857 w 4365"/>
                  <a:gd name="T119" fmla="*/ 1911 h 3152"/>
                  <a:gd name="T120" fmla="*/ 3744 w 4365"/>
                  <a:gd name="T121" fmla="*/ 2184 h 3152"/>
                  <a:gd name="T122" fmla="*/ 3843 w 4365"/>
                  <a:gd name="T123" fmla="*/ 2594 h 3152"/>
                  <a:gd name="T124" fmla="*/ 4338 w 4365"/>
                  <a:gd name="T125" fmla="*/ 2418 h 31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365" h="3152">
                    <a:moveTo>
                      <a:pt x="3723" y="3101"/>
                    </a:moveTo>
                    <a:lnTo>
                      <a:pt x="3683" y="3062"/>
                    </a:lnTo>
                    <a:lnTo>
                      <a:pt x="3699" y="3041"/>
                    </a:lnTo>
                    <a:lnTo>
                      <a:pt x="3678" y="3020"/>
                    </a:lnTo>
                    <a:lnTo>
                      <a:pt x="3612" y="2999"/>
                    </a:lnTo>
                    <a:lnTo>
                      <a:pt x="3600" y="2954"/>
                    </a:lnTo>
                    <a:lnTo>
                      <a:pt x="3666" y="2982"/>
                    </a:lnTo>
                    <a:lnTo>
                      <a:pt x="3650" y="2945"/>
                    </a:lnTo>
                    <a:lnTo>
                      <a:pt x="3666" y="2912"/>
                    </a:lnTo>
                    <a:lnTo>
                      <a:pt x="3620" y="2883"/>
                    </a:lnTo>
                    <a:lnTo>
                      <a:pt x="3650" y="2829"/>
                    </a:lnTo>
                    <a:lnTo>
                      <a:pt x="3563" y="2838"/>
                    </a:lnTo>
                    <a:lnTo>
                      <a:pt x="3567" y="2780"/>
                    </a:lnTo>
                    <a:lnTo>
                      <a:pt x="3641" y="2714"/>
                    </a:lnTo>
                    <a:lnTo>
                      <a:pt x="3695" y="2726"/>
                    </a:lnTo>
                    <a:lnTo>
                      <a:pt x="3737" y="2714"/>
                    </a:lnTo>
                    <a:lnTo>
                      <a:pt x="3840" y="2697"/>
                    </a:lnTo>
                    <a:lnTo>
                      <a:pt x="3836" y="2676"/>
                    </a:lnTo>
                    <a:lnTo>
                      <a:pt x="3894" y="2655"/>
                    </a:lnTo>
                    <a:lnTo>
                      <a:pt x="3836" y="2627"/>
                    </a:lnTo>
                    <a:lnTo>
                      <a:pt x="3831" y="2598"/>
                    </a:lnTo>
                    <a:lnTo>
                      <a:pt x="3824" y="2618"/>
                    </a:lnTo>
                    <a:lnTo>
                      <a:pt x="3756" y="2622"/>
                    </a:lnTo>
                    <a:lnTo>
                      <a:pt x="3699" y="2631"/>
                    </a:lnTo>
                    <a:lnTo>
                      <a:pt x="3633" y="2705"/>
                    </a:lnTo>
                    <a:lnTo>
                      <a:pt x="3584" y="2721"/>
                    </a:lnTo>
                    <a:lnTo>
                      <a:pt x="3608" y="2705"/>
                    </a:lnTo>
                    <a:lnTo>
                      <a:pt x="3575" y="2702"/>
                    </a:lnTo>
                    <a:lnTo>
                      <a:pt x="3554" y="2685"/>
                    </a:lnTo>
                    <a:lnTo>
                      <a:pt x="3504" y="2676"/>
                    </a:lnTo>
                    <a:lnTo>
                      <a:pt x="3455" y="2648"/>
                    </a:lnTo>
                    <a:lnTo>
                      <a:pt x="3426" y="2672"/>
                    </a:lnTo>
                    <a:lnTo>
                      <a:pt x="3398" y="2664"/>
                    </a:lnTo>
                    <a:lnTo>
                      <a:pt x="3377" y="2688"/>
                    </a:lnTo>
                    <a:lnTo>
                      <a:pt x="3339" y="2693"/>
                    </a:lnTo>
                    <a:lnTo>
                      <a:pt x="3297" y="2681"/>
                    </a:lnTo>
                    <a:lnTo>
                      <a:pt x="3335" y="2714"/>
                    </a:lnTo>
                    <a:lnTo>
                      <a:pt x="3368" y="2751"/>
                    </a:lnTo>
                    <a:lnTo>
                      <a:pt x="3347" y="2738"/>
                    </a:lnTo>
                    <a:lnTo>
                      <a:pt x="3323" y="2754"/>
                    </a:lnTo>
                    <a:lnTo>
                      <a:pt x="3344" y="2780"/>
                    </a:lnTo>
                    <a:lnTo>
                      <a:pt x="3294" y="2768"/>
                    </a:lnTo>
                    <a:lnTo>
                      <a:pt x="3314" y="2813"/>
                    </a:lnTo>
                    <a:lnTo>
                      <a:pt x="3260" y="2763"/>
                    </a:lnTo>
                    <a:lnTo>
                      <a:pt x="3224" y="2726"/>
                    </a:lnTo>
                    <a:lnTo>
                      <a:pt x="3210" y="2792"/>
                    </a:lnTo>
                    <a:lnTo>
                      <a:pt x="3273" y="2858"/>
                    </a:lnTo>
                    <a:lnTo>
                      <a:pt x="3306" y="2891"/>
                    </a:lnTo>
                    <a:lnTo>
                      <a:pt x="3306" y="2928"/>
                    </a:lnTo>
                    <a:lnTo>
                      <a:pt x="3356" y="2954"/>
                    </a:lnTo>
                    <a:lnTo>
                      <a:pt x="3393" y="2991"/>
                    </a:lnTo>
                    <a:lnTo>
                      <a:pt x="3414" y="3041"/>
                    </a:lnTo>
                    <a:lnTo>
                      <a:pt x="3285" y="2942"/>
                    </a:lnTo>
                    <a:lnTo>
                      <a:pt x="3257" y="2937"/>
                    </a:lnTo>
                    <a:lnTo>
                      <a:pt x="3231" y="2949"/>
                    </a:lnTo>
                    <a:lnTo>
                      <a:pt x="3368" y="3015"/>
                    </a:lnTo>
                    <a:lnTo>
                      <a:pt x="3389" y="3098"/>
                    </a:lnTo>
                    <a:lnTo>
                      <a:pt x="3351" y="3078"/>
                    </a:lnTo>
                    <a:lnTo>
                      <a:pt x="3302" y="3065"/>
                    </a:lnTo>
                    <a:lnTo>
                      <a:pt x="3294" y="3095"/>
                    </a:lnTo>
                    <a:lnTo>
                      <a:pt x="3323" y="3140"/>
                    </a:lnTo>
                    <a:lnTo>
                      <a:pt x="3257" y="3119"/>
                    </a:lnTo>
                    <a:lnTo>
                      <a:pt x="3252" y="3152"/>
                    </a:lnTo>
                    <a:lnTo>
                      <a:pt x="3128" y="3147"/>
                    </a:lnTo>
                    <a:lnTo>
                      <a:pt x="3116" y="3123"/>
                    </a:lnTo>
                    <a:lnTo>
                      <a:pt x="3078" y="3081"/>
                    </a:lnTo>
                    <a:lnTo>
                      <a:pt x="3116" y="3032"/>
                    </a:lnTo>
                    <a:lnTo>
                      <a:pt x="3177" y="3032"/>
                    </a:lnTo>
                    <a:lnTo>
                      <a:pt x="3252" y="3069"/>
                    </a:lnTo>
                    <a:lnTo>
                      <a:pt x="3278" y="3041"/>
                    </a:lnTo>
                    <a:lnTo>
                      <a:pt x="3252" y="3027"/>
                    </a:lnTo>
                    <a:lnTo>
                      <a:pt x="3203" y="3008"/>
                    </a:lnTo>
                    <a:lnTo>
                      <a:pt x="3140" y="3015"/>
                    </a:lnTo>
                    <a:lnTo>
                      <a:pt x="3104" y="3011"/>
                    </a:lnTo>
                    <a:lnTo>
                      <a:pt x="3071" y="3020"/>
                    </a:lnTo>
                    <a:lnTo>
                      <a:pt x="3071" y="2991"/>
                    </a:lnTo>
                    <a:lnTo>
                      <a:pt x="3045" y="2958"/>
                    </a:lnTo>
                    <a:lnTo>
                      <a:pt x="3020" y="2970"/>
                    </a:lnTo>
                    <a:lnTo>
                      <a:pt x="3017" y="3024"/>
                    </a:lnTo>
                    <a:lnTo>
                      <a:pt x="3017" y="3045"/>
                    </a:lnTo>
                    <a:lnTo>
                      <a:pt x="2996" y="3011"/>
                    </a:lnTo>
                    <a:lnTo>
                      <a:pt x="3017" y="2958"/>
                    </a:lnTo>
                    <a:lnTo>
                      <a:pt x="3054" y="2925"/>
                    </a:lnTo>
                    <a:lnTo>
                      <a:pt x="3033" y="2921"/>
                    </a:lnTo>
                    <a:lnTo>
                      <a:pt x="3003" y="2895"/>
                    </a:lnTo>
                    <a:lnTo>
                      <a:pt x="2970" y="2874"/>
                    </a:lnTo>
                    <a:lnTo>
                      <a:pt x="2946" y="2867"/>
                    </a:lnTo>
                    <a:lnTo>
                      <a:pt x="2918" y="2834"/>
                    </a:lnTo>
                    <a:lnTo>
                      <a:pt x="2951" y="2825"/>
                    </a:lnTo>
                    <a:lnTo>
                      <a:pt x="2946" y="2805"/>
                    </a:lnTo>
                    <a:lnTo>
                      <a:pt x="2925" y="2780"/>
                    </a:lnTo>
                    <a:lnTo>
                      <a:pt x="2892" y="2735"/>
                    </a:lnTo>
                    <a:lnTo>
                      <a:pt x="2897" y="2676"/>
                    </a:lnTo>
                    <a:lnTo>
                      <a:pt x="2909" y="2648"/>
                    </a:lnTo>
                    <a:lnTo>
                      <a:pt x="2909" y="2615"/>
                    </a:lnTo>
                    <a:lnTo>
                      <a:pt x="2918" y="2582"/>
                    </a:lnTo>
                    <a:lnTo>
                      <a:pt x="2897" y="2544"/>
                    </a:lnTo>
                    <a:lnTo>
                      <a:pt x="2876" y="2544"/>
                    </a:lnTo>
                    <a:lnTo>
                      <a:pt x="2847" y="2498"/>
                    </a:lnTo>
                    <a:lnTo>
                      <a:pt x="2826" y="2498"/>
                    </a:lnTo>
                    <a:lnTo>
                      <a:pt x="2822" y="2478"/>
                    </a:lnTo>
                    <a:lnTo>
                      <a:pt x="2781" y="2465"/>
                    </a:lnTo>
                    <a:lnTo>
                      <a:pt x="2739" y="2436"/>
                    </a:lnTo>
                    <a:lnTo>
                      <a:pt x="2718" y="2408"/>
                    </a:lnTo>
                    <a:lnTo>
                      <a:pt x="2678" y="2378"/>
                    </a:lnTo>
                    <a:lnTo>
                      <a:pt x="2615" y="2337"/>
                    </a:lnTo>
                    <a:lnTo>
                      <a:pt x="2577" y="2342"/>
                    </a:lnTo>
                    <a:lnTo>
                      <a:pt x="2570" y="2307"/>
                    </a:lnTo>
                    <a:lnTo>
                      <a:pt x="2537" y="2279"/>
                    </a:lnTo>
                    <a:lnTo>
                      <a:pt x="2511" y="2250"/>
                    </a:lnTo>
                    <a:lnTo>
                      <a:pt x="2474" y="2192"/>
                    </a:lnTo>
                    <a:lnTo>
                      <a:pt x="2471" y="2171"/>
                    </a:lnTo>
                    <a:lnTo>
                      <a:pt x="2478" y="2130"/>
                    </a:lnTo>
                    <a:lnTo>
                      <a:pt x="2450" y="2138"/>
                    </a:lnTo>
                    <a:lnTo>
                      <a:pt x="2450" y="2102"/>
                    </a:lnTo>
                    <a:lnTo>
                      <a:pt x="2429" y="2118"/>
                    </a:lnTo>
                    <a:lnTo>
                      <a:pt x="2379" y="2142"/>
                    </a:lnTo>
                    <a:lnTo>
                      <a:pt x="2367" y="2114"/>
                    </a:lnTo>
                    <a:lnTo>
                      <a:pt x="2363" y="2067"/>
                    </a:lnTo>
                    <a:lnTo>
                      <a:pt x="2400" y="2055"/>
                    </a:lnTo>
                    <a:lnTo>
                      <a:pt x="2379" y="2039"/>
                    </a:lnTo>
                    <a:lnTo>
                      <a:pt x="2334" y="2031"/>
                    </a:lnTo>
                    <a:lnTo>
                      <a:pt x="2309" y="2048"/>
                    </a:lnTo>
                    <a:lnTo>
                      <a:pt x="2264" y="2060"/>
                    </a:lnTo>
                    <a:lnTo>
                      <a:pt x="2243" y="2085"/>
                    </a:lnTo>
                    <a:lnTo>
                      <a:pt x="2259" y="2121"/>
                    </a:lnTo>
                    <a:lnTo>
                      <a:pt x="2238" y="2147"/>
                    </a:lnTo>
                    <a:lnTo>
                      <a:pt x="2243" y="2217"/>
                    </a:lnTo>
                    <a:lnTo>
                      <a:pt x="2283" y="2250"/>
                    </a:lnTo>
                    <a:lnTo>
                      <a:pt x="2354" y="2312"/>
                    </a:lnTo>
                    <a:lnTo>
                      <a:pt x="2375" y="2403"/>
                    </a:lnTo>
                    <a:lnTo>
                      <a:pt x="2391" y="2457"/>
                    </a:lnTo>
                    <a:lnTo>
                      <a:pt x="2438" y="2498"/>
                    </a:lnTo>
                    <a:lnTo>
                      <a:pt x="2474" y="2531"/>
                    </a:lnTo>
                    <a:lnTo>
                      <a:pt x="2586" y="2547"/>
                    </a:lnTo>
                    <a:lnTo>
                      <a:pt x="2558" y="2589"/>
                    </a:lnTo>
                    <a:lnTo>
                      <a:pt x="2631" y="2634"/>
                    </a:lnTo>
                    <a:lnTo>
                      <a:pt x="2685" y="2667"/>
                    </a:lnTo>
                    <a:lnTo>
                      <a:pt x="2751" y="2718"/>
                    </a:lnTo>
                    <a:lnTo>
                      <a:pt x="2798" y="2768"/>
                    </a:lnTo>
                    <a:lnTo>
                      <a:pt x="2789" y="2817"/>
                    </a:lnTo>
                    <a:lnTo>
                      <a:pt x="2756" y="2801"/>
                    </a:lnTo>
                    <a:lnTo>
                      <a:pt x="2730" y="2751"/>
                    </a:lnTo>
                    <a:lnTo>
                      <a:pt x="2685" y="2747"/>
                    </a:lnTo>
                    <a:lnTo>
                      <a:pt x="2673" y="2721"/>
                    </a:lnTo>
                    <a:lnTo>
                      <a:pt x="2631" y="2759"/>
                    </a:lnTo>
                    <a:lnTo>
                      <a:pt x="2603" y="2813"/>
                    </a:lnTo>
                    <a:lnTo>
                      <a:pt x="2661" y="2871"/>
                    </a:lnTo>
                    <a:lnTo>
                      <a:pt x="2657" y="2937"/>
                    </a:lnTo>
                    <a:lnTo>
                      <a:pt x="2619" y="2933"/>
                    </a:lnTo>
                    <a:lnTo>
                      <a:pt x="2598" y="2945"/>
                    </a:lnTo>
                    <a:lnTo>
                      <a:pt x="2598" y="2987"/>
                    </a:lnTo>
                    <a:lnTo>
                      <a:pt x="2570" y="3011"/>
                    </a:lnTo>
                    <a:lnTo>
                      <a:pt x="2553" y="3048"/>
                    </a:lnTo>
                    <a:lnTo>
                      <a:pt x="2511" y="3041"/>
                    </a:lnTo>
                    <a:lnTo>
                      <a:pt x="2516" y="3003"/>
                    </a:lnTo>
                    <a:lnTo>
                      <a:pt x="2528" y="2982"/>
                    </a:lnTo>
                    <a:lnTo>
                      <a:pt x="2541" y="2958"/>
                    </a:lnTo>
                    <a:lnTo>
                      <a:pt x="2570" y="2942"/>
                    </a:lnTo>
                    <a:lnTo>
                      <a:pt x="2553" y="2900"/>
                    </a:lnTo>
                    <a:lnTo>
                      <a:pt x="2532" y="2834"/>
                    </a:lnTo>
                    <a:lnTo>
                      <a:pt x="2511" y="2775"/>
                    </a:lnTo>
                    <a:lnTo>
                      <a:pt x="2487" y="2787"/>
                    </a:lnTo>
                    <a:lnTo>
                      <a:pt x="2450" y="2763"/>
                    </a:lnTo>
                    <a:lnTo>
                      <a:pt x="2433" y="2714"/>
                    </a:lnTo>
                    <a:lnTo>
                      <a:pt x="2400" y="2709"/>
                    </a:lnTo>
                    <a:lnTo>
                      <a:pt x="2400" y="2681"/>
                    </a:lnTo>
                    <a:lnTo>
                      <a:pt x="2363" y="2664"/>
                    </a:lnTo>
                    <a:lnTo>
                      <a:pt x="2337" y="2627"/>
                    </a:lnTo>
                    <a:lnTo>
                      <a:pt x="2283" y="2610"/>
                    </a:lnTo>
                    <a:lnTo>
                      <a:pt x="2255" y="2589"/>
                    </a:lnTo>
                    <a:lnTo>
                      <a:pt x="2210" y="2540"/>
                    </a:lnTo>
                    <a:lnTo>
                      <a:pt x="2160" y="2486"/>
                    </a:lnTo>
                    <a:lnTo>
                      <a:pt x="2102" y="2415"/>
                    </a:lnTo>
                    <a:lnTo>
                      <a:pt x="2057" y="2361"/>
                    </a:lnTo>
                    <a:lnTo>
                      <a:pt x="2043" y="2291"/>
                    </a:lnTo>
                    <a:lnTo>
                      <a:pt x="2024" y="2250"/>
                    </a:lnTo>
                    <a:lnTo>
                      <a:pt x="1982" y="2192"/>
                    </a:lnTo>
                    <a:lnTo>
                      <a:pt x="1949" y="2163"/>
                    </a:lnTo>
                    <a:lnTo>
                      <a:pt x="1911" y="2151"/>
                    </a:lnTo>
                    <a:lnTo>
                      <a:pt x="1887" y="2168"/>
                    </a:lnTo>
                    <a:lnTo>
                      <a:pt x="1845" y="2196"/>
                    </a:lnTo>
                    <a:lnTo>
                      <a:pt x="1800" y="2222"/>
                    </a:lnTo>
                    <a:lnTo>
                      <a:pt x="1742" y="2241"/>
                    </a:lnTo>
                    <a:lnTo>
                      <a:pt x="1704" y="2241"/>
                    </a:lnTo>
                    <a:lnTo>
                      <a:pt x="1688" y="2271"/>
                    </a:lnTo>
                    <a:lnTo>
                      <a:pt x="1680" y="2288"/>
                    </a:lnTo>
                    <a:lnTo>
                      <a:pt x="1605" y="2288"/>
                    </a:lnTo>
                    <a:lnTo>
                      <a:pt x="1601" y="2267"/>
                    </a:lnTo>
                    <a:lnTo>
                      <a:pt x="1577" y="2255"/>
                    </a:lnTo>
                    <a:lnTo>
                      <a:pt x="1547" y="2225"/>
                    </a:lnTo>
                    <a:lnTo>
                      <a:pt x="1523" y="2234"/>
                    </a:lnTo>
                    <a:lnTo>
                      <a:pt x="1497" y="2201"/>
                    </a:lnTo>
                    <a:lnTo>
                      <a:pt x="1457" y="2187"/>
                    </a:lnTo>
                    <a:lnTo>
                      <a:pt x="1419" y="2201"/>
                    </a:lnTo>
                    <a:lnTo>
                      <a:pt x="1377" y="2213"/>
                    </a:lnTo>
                    <a:lnTo>
                      <a:pt x="1344" y="2291"/>
                    </a:lnTo>
                    <a:lnTo>
                      <a:pt x="1349" y="2312"/>
                    </a:lnTo>
                    <a:lnTo>
                      <a:pt x="1341" y="2361"/>
                    </a:lnTo>
                    <a:lnTo>
                      <a:pt x="1328" y="2391"/>
                    </a:lnTo>
                    <a:lnTo>
                      <a:pt x="1278" y="2415"/>
                    </a:lnTo>
                    <a:lnTo>
                      <a:pt x="1238" y="2424"/>
                    </a:lnTo>
                    <a:lnTo>
                      <a:pt x="1217" y="2441"/>
                    </a:lnTo>
                    <a:lnTo>
                      <a:pt x="1118" y="2436"/>
                    </a:lnTo>
                    <a:lnTo>
                      <a:pt x="1068" y="2481"/>
                    </a:lnTo>
                    <a:lnTo>
                      <a:pt x="960" y="2573"/>
                    </a:lnTo>
                    <a:lnTo>
                      <a:pt x="930" y="2618"/>
                    </a:lnTo>
                    <a:lnTo>
                      <a:pt x="939" y="2672"/>
                    </a:lnTo>
                    <a:lnTo>
                      <a:pt x="951" y="2714"/>
                    </a:lnTo>
                    <a:lnTo>
                      <a:pt x="930" y="2735"/>
                    </a:lnTo>
                    <a:lnTo>
                      <a:pt x="894" y="2754"/>
                    </a:lnTo>
                    <a:lnTo>
                      <a:pt x="861" y="2775"/>
                    </a:lnTo>
                    <a:lnTo>
                      <a:pt x="848" y="2808"/>
                    </a:lnTo>
                    <a:lnTo>
                      <a:pt x="831" y="2846"/>
                    </a:lnTo>
                    <a:lnTo>
                      <a:pt x="791" y="2829"/>
                    </a:lnTo>
                    <a:lnTo>
                      <a:pt x="744" y="2841"/>
                    </a:lnTo>
                    <a:lnTo>
                      <a:pt x="704" y="2871"/>
                    </a:lnTo>
                    <a:lnTo>
                      <a:pt x="687" y="2900"/>
                    </a:lnTo>
                    <a:lnTo>
                      <a:pt x="666" y="2912"/>
                    </a:lnTo>
                    <a:lnTo>
                      <a:pt x="641" y="2888"/>
                    </a:lnTo>
                    <a:lnTo>
                      <a:pt x="605" y="2900"/>
                    </a:lnTo>
                    <a:lnTo>
                      <a:pt x="575" y="2883"/>
                    </a:lnTo>
                    <a:lnTo>
                      <a:pt x="537" y="2883"/>
                    </a:lnTo>
                    <a:lnTo>
                      <a:pt x="497" y="2858"/>
                    </a:lnTo>
                    <a:lnTo>
                      <a:pt x="450" y="2850"/>
                    </a:lnTo>
                    <a:lnTo>
                      <a:pt x="401" y="2855"/>
                    </a:lnTo>
                    <a:lnTo>
                      <a:pt x="356" y="2862"/>
                    </a:lnTo>
                    <a:lnTo>
                      <a:pt x="324" y="2898"/>
                    </a:lnTo>
                    <a:lnTo>
                      <a:pt x="297" y="2885"/>
                    </a:lnTo>
                    <a:lnTo>
                      <a:pt x="254" y="2853"/>
                    </a:lnTo>
                    <a:lnTo>
                      <a:pt x="252" y="2766"/>
                    </a:lnTo>
                    <a:lnTo>
                      <a:pt x="212" y="2705"/>
                    </a:lnTo>
                    <a:lnTo>
                      <a:pt x="195" y="2693"/>
                    </a:lnTo>
                    <a:lnTo>
                      <a:pt x="173" y="2681"/>
                    </a:lnTo>
                    <a:lnTo>
                      <a:pt x="111" y="2682"/>
                    </a:lnTo>
                    <a:lnTo>
                      <a:pt x="71" y="2666"/>
                    </a:lnTo>
                    <a:lnTo>
                      <a:pt x="60" y="2649"/>
                    </a:lnTo>
                    <a:lnTo>
                      <a:pt x="3" y="2648"/>
                    </a:lnTo>
                    <a:lnTo>
                      <a:pt x="0" y="2642"/>
                    </a:lnTo>
                    <a:lnTo>
                      <a:pt x="39" y="2594"/>
                    </a:lnTo>
                    <a:lnTo>
                      <a:pt x="59" y="2552"/>
                    </a:lnTo>
                    <a:lnTo>
                      <a:pt x="72" y="2495"/>
                    </a:lnTo>
                    <a:lnTo>
                      <a:pt x="83" y="2480"/>
                    </a:lnTo>
                    <a:lnTo>
                      <a:pt x="111" y="2490"/>
                    </a:lnTo>
                    <a:lnTo>
                      <a:pt x="96" y="2462"/>
                    </a:lnTo>
                    <a:lnTo>
                      <a:pt x="66" y="2459"/>
                    </a:lnTo>
                    <a:lnTo>
                      <a:pt x="50" y="2466"/>
                    </a:lnTo>
                    <a:lnTo>
                      <a:pt x="48" y="2429"/>
                    </a:lnTo>
                    <a:lnTo>
                      <a:pt x="65" y="2438"/>
                    </a:lnTo>
                    <a:lnTo>
                      <a:pt x="83" y="2411"/>
                    </a:lnTo>
                    <a:lnTo>
                      <a:pt x="62" y="2405"/>
                    </a:lnTo>
                    <a:lnTo>
                      <a:pt x="36" y="2417"/>
                    </a:lnTo>
                    <a:lnTo>
                      <a:pt x="29" y="2385"/>
                    </a:lnTo>
                    <a:lnTo>
                      <a:pt x="59" y="2367"/>
                    </a:lnTo>
                    <a:lnTo>
                      <a:pt x="66" y="2339"/>
                    </a:lnTo>
                    <a:lnTo>
                      <a:pt x="83" y="2340"/>
                    </a:lnTo>
                    <a:lnTo>
                      <a:pt x="107" y="2315"/>
                    </a:lnTo>
                    <a:lnTo>
                      <a:pt x="146" y="2267"/>
                    </a:lnTo>
                    <a:lnTo>
                      <a:pt x="144" y="2243"/>
                    </a:lnTo>
                    <a:lnTo>
                      <a:pt x="170" y="2213"/>
                    </a:lnTo>
                    <a:lnTo>
                      <a:pt x="185" y="2216"/>
                    </a:lnTo>
                    <a:lnTo>
                      <a:pt x="192" y="2184"/>
                    </a:lnTo>
                    <a:lnTo>
                      <a:pt x="206" y="2153"/>
                    </a:lnTo>
                    <a:lnTo>
                      <a:pt x="212" y="2135"/>
                    </a:lnTo>
                    <a:lnTo>
                      <a:pt x="215" y="2073"/>
                    </a:lnTo>
                    <a:lnTo>
                      <a:pt x="230" y="2033"/>
                    </a:lnTo>
                    <a:lnTo>
                      <a:pt x="266" y="2000"/>
                    </a:lnTo>
                    <a:lnTo>
                      <a:pt x="246" y="1977"/>
                    </a:lnTo>
                    <a:lnTo>
                      <a:pt x="264" y="1950"/>
                    </a:lnTo>
                    <a:lnTo>
                      <a:pt x="240" y="1943"/>
                    </a:lnTo>
                    <a:lnTo>
                      <a:pt x="264" y="1925"/>
                    </a:lnTo>
                    <a:lnTo>
                      <a:pt x="240" y="1916"/>
                    </a:lnTo>
                    <a:lnTo>
                      <a:pt x="230" y="1896"/>
                    </a:lnTo>
                    <a:lnTo>
                      <a:pt x="279" y="1865"/>
                    </a:lnTo>
                    <a:lnTo>
                      <a:pt x="317" y="1868"/>
                    </a:lnTo>
                    <a:lnTo>
                      <a:pt x="342" y="1883"/>
                    </a:lnTo>
                    <a:lnTo>
                      <a:pt x="353" y="1857"/>
                    </a:lnTo>
                    <a:lnTo>
                      <a:pt x="393" y="1851"/>
                    </a:lnTo>
                    <a:lnTo>
                      <a:pt x="426" y="1857"/>
                    </a:lnTo>
                    <a:lnTo>
                      <a:pt x="434" y="1877"/>
                    </a:lnTo>
                    <a:lnTo>
                      <a:pt x="455" y="1896"/>
                    </a:lnTo>
                    <a:lnTo>
                      <a:pt x="536" y="1925"/>
                    </a:lnTo>
                    <a:lnTo>
                      <a:pt x="567" y="1926"/>
                    </a:lnTo>
                    <a:lnTo>
                      <a:pt x="591" y="1947"/>
                    </a:lnTo>
                    <a:lnTo>
                      <a:pt x="624" y="1959"/>
                    </a:lnTo>
                    <a:lnTo>
                      <a:pt x="675" y="1988"/>
                    </a:lnTo>
                    <a:lnTo>
                      <a:pt x="708" y="1995"/>
                    </a:lnTo>
                    <a:lnTo>
                      <a:pt x="755" y="2001"/>
                    </a:lnTo>
                    <a:lnTo>
                      <a:pt x="791" y="2028"/>
                    </a:lnTo>
                    <a:lnTo>
                      <a:pt x="828" y="2037"/>
                    </a:lnTo>
                    <a:lnTo>
                      <a:pt x="857" y="2049"/>
                    </a:lnTo>
                    <a:lnTo>
                      <a:pt x="885" y="2072"/>
                    </a:lnTo>
                    <a:lnTo>
                      <a:pt x="926" y="2069"/>
                    </a:lnTo>
                    <a:lnTo>
                      <a:pt x="945" y="2057"/>
                    </a:lnTo>
                    <a:lnTo>
                      <a:pt x="959" y="2037"/>
                    </a:lnTo>
                    <a:lnTo>
                      <a:pt x="983" y="1992"/>
                    </a:lnTo>
                    <a:lnTo>
                      <a:pt x="1010" y="1937"/>
                    </a:lnTo>
                    <a:lnTo>
                      <a:pt x="1026" y="1898"/>
                    </a:lnTo>
                    <a:lnTo>
                      <a:pt x="1038" y="1869"/>
                    </a:lnTo>
                    <a:lnTo>
                      <a:pt x="1055" y="1829"/>
                    </a:lnTo>
                    <a:lnTo>
                      <a:pt x="1061" y="1809"/>
                    </a:lnTo>
                    <a:lnTo>
                      <a:pt x="1065" y="1767"/>
                    </a:lnTo>
                    <a:lnTo>
                      <a:pt x="1077" y="1719"/>
                    </a:lnTo>
                    <a:lnTo>
                      <a:pt x="1053" y="1700"/>
                    </a:lnTo>
                    <a:lnTo>
                      <a:pt x="1028" y="1673"/>
                    </a:lnTo>
                    <a:lnTo>
                      <a:pt x="1019" y="1640"/>
                    </a:lnTo>
                    <a:lnTo>
                      <a:pt x="1019" y="1614"/>
                    </a:lnTo>
                    <a:lnTo>
                      <a:pt x="1020" y="1577"/>
                    </a:lnTo>
                    <a:lnTo>
                      <a:pt x="1002" y="1565"/>
                    </a:lnTo>
                    <a:lnTo>
                      <a:pt x="1013" y="1536"/>
                    </a:lnTo>
                    <a:lnTo>
                      <a:pt x="987" y="1527"/>
                    </a:lnTo>
                    <a:lnTo>
                      <a:pt x="986" y="1508"/>
                    </a:lnTo>
                    <a:lnTo>
                      <a:pt x="960" y="1514"/>
                    </a:lnTo>
                    <a:lnTo>
                      <a:pt x="951" y="1490"/>
                    </a:lnTo>
                    <a:lnTo>
                      <a:pt x="929" y="1479"/>
                    </a:lnTo>
                    <a:lnTo>
                      <a:pt x="891" y="1442"/>
                    </a:lnTo>
                    <a:lnTo>
                      <a:pt x="872" y="1448"/>
                    </a:lnTo>
                    <a:lnTo>
                      <a:pt x="867" y="1416"/>
                    </a:lnTo>
                    <a:lnTo>
                      <a:pt x="846" y="1412"/>
                    </a:lnTo>
                    <a:lnTo>
                      <a:pt x="864" y="1386"/>
                    </a:lnTo>
                    <a:lnTo>
                      <a:pt x="878" y="1374"/>
                    </a:lnTo>
                    <a:lnTo>
                      <a:pt x="855" y="1346"/>
                    </a:lnTo>
                    <a:lnTo>
                      <a:pt x="890" y="1344"/>
                    </a:lnTo>
                    <a:lnTo>
                      <a:pt x="929" y="1346"/>
                    </a:lnTo>
                    <a:lnTo>
                      <a:pt x="959" y="1355"/>
                    </a:lnTo>
                    <a:lnTo>
                      <a:pt x="971" y="1340"/>
                    </a:lnTo>
                    <a:lnTo>
                      <a:pt x="998" y="1346"/>
                    </a:lnTo>
                    <a:lnTo>
                      <a:pt x="1016" y="1377"/>
                    </a:lnTo>
                    <a:lnTo>
                      <a:pt x="1035" y="1401"/>
                    </a:lnTo>
                    <a:lnTo>
                      <a:pt x="1064" y="1394"/>
                    </a:lnTo>
                    <a:lnTo>
                      <a:pt x="1076" y="1407"/>
                    </a:lnTo>
                    <a:lnTo>
                      <a:pt x="1095" y="1409"/>
                    </a:lnTo>
                    <a:lnTo>
                      <a:pt x="1134" y="1419"/>
                    </a:lnTo>
                    <a:lnTo>
                      <a:pt x="1128" y="1400"/>
                    </a:lnTo>
                    <a:lnTo>
                      <a:pt x="1131" y="1377"/>
                    </a:lnTo>
                    <a:lnTo>
                      <a:pt x="1139" y="1344"/>
                    </a:lnTo>
                    <a:lnTo>
                      <a:pt x="1128" y="1316"/>
                    </a:lnTo>
                    <a:lnTo>
                      <a:pt x="1128" y="1277"/>
                    </a:lnTo>
                    <a:lnTo>
                      <a:pt x="1151" y="1284"/>
                    </a:lnTo>
                    <a:lnTo>
                      <a:pt x="1178" y="1287"/>
                    </a:lnTo>
                    <a:lnTo>
                      <a:pt x="1194" y="1304"/>
                    </a:lnTo>
                    <a:lnTo>
                      <a:pt x="1184" y="1335"/>
                    </a:lnTo>
                    <a:lnTo>
                      <a:pt x="1229" y="1349"/>
                    </a:lnTo>
                    <a:lnTo>
                      <a:pt x="1268" y="1368"/>
                    </a:lnTo>
                    <a:lnTo>
                      <a:pt x="1302" y="1368"/>
                    </a:lnTo>
                    <a:lnTo>
                      <a:pt x="1302" y="1323"/>
                    </a:lnTo>
                    <a:lnTo>
                      <a:pt x="1341" y="1320"/>
                    </a:lnTo>
                    <a:lnTo>
                      <a:pt x="1377" y="1313"/>
                    </a:lnTo>
                    <a:lnTo>
                      <a:pt x="1415" y="1301"/>
                    </a:lnTo>
                    <a:lnTo>
                      <a:pt x="1437" y="1290"/>
                    </a:lnTo>
                    <a:lnTo>
                      <a:pt x="1443" y="1248"/>
                    </a:lnTo>
                    <a:lnTo>
                      <a:pt x="1451" y="1215"/>
                    </a:lnTo>
                    <a:lnTo>
                      <a:pt x="1476" y="1199"/>
                    </a:lnTo>
                    <a:lnTo>
                      <a:pt x="1511" y="1197"/>
                    </a:lnTo>
                    <a:lnTo>
                      <a:pt x="1539" y="1191"/>
                    </a:lnTo>
                    <a:lnTo>
                      <a:pt x="1574" y="1175"/>
                    </a:lnTo>
                    <a:lnTo>
                      <a:pt x="1596" y="1166"/>
                    </a:lnTo>
                    <a:lnTo>
                      <a:pt x="1634" y="1170"/>
                    </a:lnTo>
                    <a:lnTo>
                      <a:pt x="1653" y="1164"/>
                    </a:lnTo>
                    <a:lnTo>
                      <a:pt x="1680" y="1152"/>
                    </a:lnTo>
                    <a:lnTo>
                      <a:pt x="1685" y="1121"/>
                    </a:lnTo>
                    <a:lnTo>
                      <a:pt x="1698" y="1095"/>
                    </a:lnTo>
                    <a:lnTo>
                      <a:pt x="1722" y="1067"/>
                    </a:lnTo>
                    <a:lnTo>
                      <a:pt x="1745" y="1011"/>
                    </a:lnTo>
                    <a:lnTo>
                      <a:pt x="1784" y="1001"/>
                    </a:lnTo>
                    <a:lnTo>
                      <a:pt x="1793" y="1025"/>
                    </a:lnTo>
                    <a:lnTo>
                      <a:pt x="1776" y="1052"/>
                    </a:lnTo>
                    <a:lnTo>
                      <a:pt x="1778" y="1076"/>
                    </a:lnTo>
                    <a:lnTo>
                      <a:pt x="1797" y="1068"/>
                    </a:lnTo>
                    <a:lnTo>
                      <a:pt x="1811" y="1046"/>
                    </a:lnTo>
                    <a:lnTo>
                      <a:pt x="1815" y="1011"/>
                    </a:lnTo>
                    <a:lnTo>
                      <a:pt x="1815" y="974"/>
                    </a:lnTo>
                    <a:lnTo>
                      <a:pt x="1860" y="951"/>
                    </a:lnTo>
                    <a:lnTo>
                      <a:pt x="1896" y="960"/>
                    </a:lnTo>
                    <a:lnTo>
                      <a:pt x="1937" y="962"/>
                    </a:lnTo>
                    <a:lnTo>
                      <a:pt x="1958" y="938"/>
                    </a:lnTo>
                    <a:lnTo>
                      <a:pt x="2001" y="933"/>
                    </a:lnTo>
                    <a:lnTo>
                      <a:pt x="2030" y="972"/>
                    </a:lnTo>
                    <a:lnTo>
                      <a:pt x="2052" y="951"/>
                    </a:lnTo>
                    <a:lnTo>
                      <a:pt x="2064" y="954"/>
                    </a:lnTo>
                    <a:lnTo>
                      <a:pt x="2088" y="929"/>
                    </a:lnTo>
                    <a:lnTo>
                      <a:pt x="2111" y="921"/>
                    </a:lnTo>
                    <a:lnTo>
                      <a:pt x="2094" y="876"/>
                    </a:lnTo>
                    <a:lnTo>
                      <a:pt x="2111" y="860"/>
                    </a:lnTo>
                    <a:lnTo>
                      <a:pt x="2114" y="836"/>
                    </a:lnTo>
                    <a:lnTo>
                      <a:pt x="2097" y="825"/>
                    </a:lnTo>
                    <a:lnTo>
                      <a:pt x="2108" y="797"/>
                    </a:lnTo>
                    <a:lnTo>
                      <a:pt x="2109" y="779"/>
                    </a:lnTo>
                    <a:lnTo>
                      <a:pt x="2105" y="714"/>
                    </a:lnTo>
                    <a:lnTo>
                      <a:pt x="2081" y="711"/>
                    </a:lnTo>
                    <a:lnTo>
                      <a:pt x="2072" y="669"/>
                    </a:lnTo>
                    <a:lnTo>
                      <a:pt x="2099" y="650"/>
                    </a:lnTo>
                    <a:lnTo>
                      <a:pt x="2088" y="627"/>
                    </a:lnTo>
                    <a:lnTo>
                      <a:pt x="2097" y="567"/>
                    </a:lnTo>
                    <a:lnTo>
                      <a:pt x="2108" y="567"/>
                    </a:lnTo>
                    <a:lnTo>
                      <a:pt x="2123" y="584"/>
                    </a:lnTo>
                    <a:lnTo>
                      <a:pt x="2142" y="576"/>
                    </a:lnTo>
                    <a:lnTo>
                      <a:pt x="2133" y="554"/>
                    </a:lnTo>
                    <a:lnTo>
                      <a:pt x="2151" y="528"/>
                    </a:lnTo>
                    <a:lnTo>
                      <a:pt x="2120" y="549"/>
                    </a:lnTo>
                    <a:lnTo>
                      <a:pt x="2111" y="536"/>
                    </a:lnTo>
                    <a:lnTo>
                      <a:pt x="2138" y="504"/>
                    </a:lnTo>
                    <a:lnTo>
                      <a:pt x="2199" y="503"/>
                    </a:lnTo>
                    <a:lnTo>
                      <a:pt x="2240" y="468"/>
                    </a:lnTo>
                    <a:lnTo>
                      <a:pt x="2295" y="446"/>
                    </a:lnTo>
                    <a:lnTo>
                      <a:pt x="2285" y="459"/>
                    </a:lnTo>
                    <a:lnTo>
                      <a:pt x="2283" y="513"/>
                    </a:lnTo>
                    <a:lnTo>
                      <a:pt x="2268" y="515"/>
                    </a:lnTo>
                    <a:lnTo>
                      <a:pt x="2267" y="531"/>
                    </a:lnTo>
                    <a:lnTo>
                      <a:pt x="2258" y="542"/>
                    </a:lnTo>
                    <a:lnTo>
                      <a:pt x="2256" y="566"/>
                    </a:lnTo>
                    <a:lnTo>
                      <a:pt x="2252" y="582"/>
                    </a:lnTo>
                    <a:lnTo>
                      <a:pt x="2262" y="596"/>
                    </a:lnTo>
                    <a:lnTo>
                      <a:pt x="2291" y="605"/>
                    </a:lnTo>
                    <a:lnTo>
                      <a:pt x="2280" y="632"/>
                    </a:lnTo>
                    <a:lnTo>
                      <a:pt x="2283" y="651"/>
                    </a:lnTo>
                    <a:lnTo>
                      <a:pt x="2252" y="639"/>
                    </a:lnTo>
                    <a:lnTo>
                      <a:pt x="2234" y="660"/>
                    </a:lnTo>
                    <a:lnTo>
                      <a:pt x="2226" y="666"/>
                    </a:lnTo>
                    <a:lnTo>
                      <a:pt x="2205" y="698"/>
                    </a:lnTo>
                    <a:lnTo>
                      <a:pt x="2190" y="714"/>
                    </a:lnTo>
                    <a:lnTo>
                      <a:pt x="2178" y="740"/>
                    </a:lnTo>
                    <a:lnTo>
                      <a:pt x="2168" y="762"/>
                    </a:lnTo>
                    <a:lnTo>
                      <a:pt x="2181" y="798"/>
                    </a:lnTo>
                    <a:lnTo>
                      <a:pt x="2165" y="816"/>
                    </a:lnTo>
                    <a:lnTo>
                      <a:pt x="2195" y="836"/>
                    </a:lnTo>
                    <a:lnTo>
                      <a:pt x="2183" y="855"/>
                    </a:lnTo>
                    <a:lnTo>
                      <a:pt x="2196" y="872"/>
                    </a:lnTo>
                    <a:lnTo>
                      <a:pt x="2228" y="878"/>
                    </a:lnTo>
                    <a:lnTo>
                      <a:pt x="2264" y="888"/>
                    </a:lnTo>
                    <a:lnTo>
                      <a:pt x="2264" y="909"/>
                    </a:lnTo>
                    <a:lnTo>
                      <a:pt x="2249" y="926"/>
                    </a:lnTo>
                    <a:lnTo>
                      <a:pt x="2280" y="935"/>
                    </a:lnTo>
                    <a:lnTo>
                      <a:pt x="2306" y="933"/>
                    </a:lnTo>
                    <a:lnTo>
                      <a:pt x="2336" y="921"/>
                    </a:lnTo>
                    <a:lnTo>
                      <a:pt x="2387" y="888"/>
                    </a:lnTo>
                    <a:lnTo>
                      <a:pt x="2421" y="912"/>
                    </a:lnTo>
                    <a:lnTo>
                      <a:pt x="2438" y="933"/>
                    </a:lnTo>
                    <a:lnTo>
                      <a:pt x="2463" y="932"/>
                    </a:lnTo>
                    <a:lnTo>
                      <a:pt x="2487" y="950"/>
                    </a:lnTo>
                    <a:lnTo>
                      <a:pt x="2501" y="972"/>
                    </a:lnTo>
                    <a:lnTo>
                      <a:pt x="2523" y="957"/>
                    </a:lnTo>
                    <a:lnTo>
                      <a:pt x="2561" y="944"/>
                    </a:lnTo>
                    <a:lnTo>
                      <a:pt x="2616" y="939"/>
                    </a:lnTo>
                    <a:lnTo>
                      <a:pt x="2697" y="890"/>
                    </a:lnTo>
                    <a:lnTo>
                      <a:pt x="2738" y="872"/>
                    </a:lnTo>
                    <a:lnTo>
                      <a:pt x="2816" y="866"/>
                    </a:lnTo>
                    <a:lnTo>
                      <a:pt x="2859" y="897"/>
                    </a:lnTo>
                    <a:lnTo>
                      <a:pt x="2825" y="878"/>
                    </a:lnTo>
                    <a:lnTo>
                      <a:pt x="2856" y="923"/>
                    </a:lnTo>
                    <a:lnTo>
                      <a:pt x="2906" y="915"/>
                    </a:lnTo>
                    <a:lnTo>
                      <a:pt x="2939" y="878"/>
                    </a:lnTo>
                    <a:lnTo>
                      <a:pt x="2961" y="855"/>
                    </a:lnTo>
                    <a:lnTo>
                      <a:pt x="3003" y="821"/>
                    </a:lnTo>
                    <a:lnTo>
                      <a:pt x="3008" y="843"/>
                    </a:lnTo>
                    <a:lnTo>
                      <a:pt x="3039" y="836"/>
                    </a:lnTo>
                    <a:lnTo>
                      <a:pt x="3032" y="785"/>
                    </a:lnTo>
                    <a:lnTo>
                      <a:pt x="3018" y="801"/>
                    </a:lnTo>
                    <a:lnTo>
                      <a:pt x="3020" y="741"/>
                    </a:lnTo>
                    <a:lnTo>
                      <a:pt x="3018" y="692"/>
                    </a:lnTo>
                    <a:lnTo>
                      <a:pt x="3011" y="624"/>
                    </a:lnTo>
                    <a:lnTo>
                      <a:pt x="3018" y="593"/>
                    </a:lnTo>
                    <a:lnTo>
                      <a:pt x="3041" y="545"/>
                    </a:lnTo>
                    <a:lnTo>
                      <a:pt x="3059" y="509"/>
                    </a:lnTo>
                    <a:lnTo>
                      <a:pt x="3114" y="483"/>
                    </a:lnTo>
                    <a:lnTo>
                      <a:pt x="3167" y="542"/>
                    </a:lnTo>
                    <a:lnTo>
                      <a:pt x="3192" y="570"/>
                    </a:lnTo>
                    <a:lnTo>
                      <a:pt x="3228" y="561"/>
                    </a:lnTo>
                    <a:lnTo>
                      <a:pt x="3246" y="458"/>
                    </a:lnTo>
                    <a:lnTo>
                      <a:pt x="3239" y="390"/>
                    </a:lnTo>
                    <a:lnTo>
                      <a:pt x="3221" y="402"/>
                    </a:lnTo>
                    <a:lnTo>
                      <a:pt x="3180" y="357"/>
                    </a:lnTo>
                    <a:lnTo>
                      <a:pt x="3200" y="341"/>
                    </a:lnTo>
                    <a:lnTo>
                      <a:pt x="3177" y="333"/>
                    </a:lnTo>
                    <a:lnTo>
                      <a:pt x="3186" y="299"/>
                    </a:lnTo>
                    <a:lnTo>
                      <a:pt x="3198" y="273"/>
                    </a:lnTo>
                    <a:lnTo>
                      <a:pt x="3221" y="246"/>
                    </a:lnTo>
                    <a:lnTo>
                      <a:pt x="3291" y="245"/>
                    </a:lnTo>
                    <a:lnTo>
                      <a:pt x="3305" y="233"/>
                    </a:lnTo>
                    <a:lnTo>
                      <a:pt x="3390" y="233"/>
                    </a:lnTo>
                    <a:lnTo>
                      <a:pt x="3468" y="239"/>
                    </a:lnTo>
                    <a:lnTo>
                      <a:pt x="3468" y="210"/>
                    </a:lnTo>
                    <a:lnTo>
                      <a:pt x="3465" y="183"/>
                    </a:lnTo>
                    <a:lnTo>
                      <a:pt x="3488" y="195"/>
                    </a:lnTo>
                    <a:lnTo>
                      <a:pt x="3491" y="167"/>
                    </a:lnTo>
                    <a:lnTo>
                      <a:pt x="3525" y="173"/>
                    </a:lnTo>
                    <a:lnTo>
                      <a:pt x="3528" y="155"/>
                    </a:lnTo>
                    <a:lnTo>
                      <a:pt x="3576" y="153"/>
                    </a:lnTo>
                    <a:lnTo>
                      <a:pt x="3533" y="128"/>
                    </a:lnTo>
                    <a:lnTo>
                      <a:pt x="3510" y="113"/>
                    </a:lnTo>
                    <a:lnTo>
                      <a:pt x="3488" y="104"/>
                    </a:lnTo>
                    <a:lnTo>
                      <a:pt x="3498" y="74"/>
                    </a:lnTo>
                    <a:lnTo>
                      <a:pt x="3455" y="90"/>
                    </a:lnTo>
                    <a:lnTo>
                      <a:pt x="3419" y="110"/>
                    </a:lnTo>
                    <a:lnTo>
                      <a:pt x="3404" y="96"/>
                    </a:lnTo>
                    <a:lnTo>
                      <a:pt x="3375" y="114"/>
                    </a:lnTo>
                    <a:lnTo>
                      <a:pt x="3341" y="116"/>
                    </a:lnTo>
                    <a:lnTo>
                      <a:pt x="3305" y="131"/>
                    </a:lnTo>
                    <a:lnTo>
                      <a:pt x="3257" y="161"/>
                    </a:lnTo>
                    <a:lnTo>
                      <a:pt x="3227" y="173"/>
                    </a:lnTo>
                    <a:lnTo>
                      <a:pt x="3195" y="192"/>
                    </a:lnTo>
                    <a:lnTo>
                      <a:pt x="3170" y="171"/>
                    </a:lnTo>
                    <a:lnTo>
                      <a:pt x="3132" y="209"/>
                    </a:lnTo>
                    <a:lnTo>
                      <a:pt x="3126" y="153"/>
                    </a:lnTo>
                    <a:lnTo>
                      <a:pt x="3096" y="180"/>
                    </a:lnTo>
                    <a:lnTo>
                      <a:pt x="3107" y="143"/>
                    </a:lnTo>
                    <a:lnTo>
                      <a:pt x="3075" y="128"/>
                    </a:lnTo>
                    <a:lnTo>
                      <a:pt x="3024" y="104"/>
                    </a:lnTo>
                    <a:lnTo>
                      <a:pt x="3020" y="69"/>
                    </a:lnTo>
                    <a:lnTo>
                      <a:pt x="3032" y="0"/>
                    </a:lnTo>
                    <a:lnTo>
                      <a:pt x="4116" y="2"/>
                    </a:lnTo>
                    <a:lnTo>
                      <a:pt x="4365" y="1782"/>
                    </a:lnTo>
                    <a:lnTo>
                      <a:pt x="4299" y="1862"/>
                    </a:lnTo>
                    <a:lnTo>
                      <a:pt x="4266" y="1865"/>
                    </a:lnTo>
                    <a:lnTo>
                      <a:pt x="4203" y="1874"/>
                    </a:lnTo>
                    <a:lnTo>
                      <a:pt x="4200" y="1898"/>
                    </a:lnTo>
                    <a:lnTo>
                      <a:pt x="4257" y="1902"/>
                    </a:lnTo>
                    <a:lnTo>
                      <a:pt x="4290" y="1898"/>
                    </a:lnTo>
                    <a:lnTo>
                      <a:pt x="4295" y="1949"/>
                    </a:lnTo>
                    <a:lnTo>
                      <a:pt x="4337" y="1949"/>
                    </a:lnTo>
                    <a:lnTo>
                      <a:pt x="4353" y="1982"/>
                    </a:lnTo>
                    <a:lnTo>
                      <a:pt x="4353" y="2015"/>
                    </a:lnTo>
                    <a:lnTo>
                      <a:pt x="4307" y="2043"/>
                    </a:lnTo>
                    <a:lnTo>
                      <a:pt x="4283" y="2072"/>
                    </a:lnTo>
                    <a:lnTo>
                      <a:pt x="4224" y="2105"/>
                    </a:lnTo>
                    <a:lnTo>
                      <a:pt x="4203" y="2081"/>
                    </a:lnTo>
                    <a:lnTo>
                      <a:pt x="4191" y="2022"/>
                    </a:lnTo>
                    <a:lnTo>
                      <a:pt x="4167" y="2015"/>
                    </a:lnTo>
                    <a:lnTo>
                      <a:pt x="4151" y="1985"/>
                    </a:lnTo>
                    <a:lnTo>
                      <a:pt x="4100" y="1998"/>
                    </a:lnTo>
                    <a:lnTo>
                      <a:pt x="4179" y="1911"/>
                    </a:lnTo>
                    <a:lnTo>
                      <a:pt x="4175" y="1890"/>
                    </a:lnTo>
                    <a:lnTo>
                      <a:pt x="4142" y="1895"/>
                    </a:lnTo>
                    <a:lnTo>
                      <a:pt x="4080" y="1911"/>
                    </a:lnTo>
                    <a:lnTo>
                      <a:pt x="4010" y="1886"/>
                    </a:lnTo>
                    <a:lnTo>
                      <a:pt x="3993" y="1853"/>
                    </a:lnTo>
                    <a:lnTo>
                      <a:pt x="3960" y="1853"/>
                    </a:lnTo>
                    <a:lnTo>
                      <a:pt x="3918" y="1878"/>
                    </a:lnTo>
                    <a:lnTo>
                      <a:pt x="3894" y="1931"/>
                    </a:lnTo>
                    <a:lnTo>
                      <a:pt x="3857" y="1911"/>
                    </a:lnTo>
                    <a:lnTo>
                      <a:pt x="3885" y="1949"/>
                    </a:lnTo>
                    <a:lnTo>
                      <a:pt x="3843" y="2001"/>
                    </a:lnTo>
                    <a:lnTo>
                      <a:pt x="3819" y="1977"/>
                    </a:lnTo>
                    <a:lnTo>
                      <a:pt x="3827" y="2088"/>
                    </a:lnTo>
                    <a:lnTo>
                      <a:pt x="3810" y="2109"/>
                    </a:lnTo>
                    <a:lnTo>
                      <a:pt x="3782" y="2130"/>
                    </a:lnTo>
                    <a:lnTo>
                      <a:pt x="3765" y="2114"/>
                    </a:lnTo>
                    <a:lnTo>
                      <a:pt x="3756" y="2151"/>
                    </a:lnTo>
                    <a:lnTo>
                      <a:pt x="3744" y="2184"/>
                    </a:lnTo>
                    <a:lnTo>
                      <a:pt x="3744" y="2267"/>
                    </a:lnTo>
                    <a:lnTo>
                      <a:pt x="3756" y="2304"/>
                    </a:lnTo>
                    <a:lnTo>
                      <a:pt x="3711" y="2316"/>
                    </a:lnTo>
                    <a:lnTo>
                      <a:pt x="3699" y="2403"/>
                    </a:lnTo>
                    <a:lnTo>
                      <a:pt x="3666" y="2436"/>
                    </a:lnTo>
                    <a:lnTo>
                      <a:pt x="3716" y="2514"/>
                    </a:lnTo>
                    <a:lnTo>
                      <a:pt x="3737" y="2544"/>
                    </a:lnTo>
                    <a:lnTo>
                      <a:pt x="3782" y="2582"/>
                    </a:lnTo>
                    <a:lnTo>
                      <a:pt x="3843" y="2594"/>
                    </a:lnTo>
                    <a:lnTo>
                      <a:pt x="3894" y="2589"/>
                    </a:lnTo>
                    <a:lnTo>
                      <a:pt x="3963" y="2585"/>
                    </a:lnTo>
                    <a:lnTo>
                      <a:pt x="4050" y="2577"/>
                    </a:lnTo>
                    <a:lnTo>
                      <a:pt x="4071" y="2552"/>
                    </a:lnTo>
                    <a:lnTo>
                      <a:pt x="4097" y="2523"/>
                    </a:lnTo>
                    <a:lnTo>
                      <a:pt x="4137" y="2474"/>
                    </a:lnTo>
                    <a:lnTo>
                      <a:pt x="4203" y="2448"/>
                    </a:lnTo>
                    <a:lnTo>
                      <a:pt x="4307" y="2424"/>
                    </a:lnTo>
                    <a:lnTo>
                      <a:pt x="4338" y="2418"/>
                    </a:lnTo>
                    <a:lnTo>
                      <a:pt x="3723" y="3101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883" y="672"/>
                <a:ext cx="4365" cy="3152"/>
              </a:xfrm>
              <a:custGeom>
                <a:avLst/>
                <a:gdLst>
                  <a:gd name="T0" fmla="*/ 3666 w 4365"/>
                  <a:gd name="T1" fmla="*/ 2912 h 3152"/>
                  <a:gd name="T2" fmla="*/ 3836 w 4365"/>
                  <a:gd name="T3" fmla="*/ 2676 h 3152"/>
                  <a:gd name="T4" fmla="*/ 3608 w 4365"/>
                  <a:gd name="T5" fmla="*/ 2705 h 3152"/>
                  <a:gd name="T6" fmla="*/ 3297 w 4365"/>
                  <a:gd name="T7" fmla="*/ 2681 h 3152"/>
                  <a:gd name="T8" fmla="*/ 3224 w 4365"/>
                  <a:gd name="T9" fmla="*/ 2726 h 3152"/>
                  <a:gd name="T10" fmla="*/ 3257 w 4365"/>
                  <a:gd name="T11" fmla="*/ 2937 h 3152"/>
                  <a:gd name="T12" fmla="*/ 3252 w 4365"/>
                  <a:gd name="T13" fmla="*/ 3152 h 3152"/>
                  <a:gd name="T14" fmla="*/ 3203 w 4365"/>
                  <a:gd name="T15" fmla="*/ 3008 h 3152"/>
                  <a:gd name="T16" fmla="*/ 2996 w 4365"/>
                  <a:gd name="T17" fmla="*/ 3011 h 3152"/>
                  <a:gd name="T18" fmla="*/ 2946 w 4365"/>
                  <a:gd name="T19" fmla="*/ 2805 h 3152"/>
                  <a:gd name="T20" fmla="*/ 2847 w 4365"/>
                  <a:gd name="T21" fmla="*/ 2498 h 3152"/>
                  <a:gd name="T22" fmla="*/ 2570 w 4365"/>
                  <a:gd name="T23" fmla="*/ 2307 h 3152"/>
                  <a:gd name="T24" fmla="*/ 2379 w 4365"/>
                  <a:gd name="T25" fmla="*/ 2142 h 3152"/>
                  <a:gd name="T26" fmla="*/ 2259 w 4365"/>
                  <a:gd name="T27" fmla="*/ 2121 h 3152"/>
                  <a:gd name="T28" fmla="*/ 2586 w 4365"/>
                  <a:gd name="T29" fmla="*/ 2547 h 3152"/>
                  <a:gd name="T30" fmla="*/ 2685 w 4365"/>
                  <a:gd name="T31" fmla="*/ 2747 h 3152"/>
                  <a:gd name="T32" fmla="*/ 2570 w 4365"/>
                  <a:gd name="T33" fmla="*/ 3011 h 3152"/>
                  <a:gd name="T34" fmla="*/ 2511 w 4365"/>
                  <a:gd name="T35" fmla="*/ 2775 h 3152"/>
                  <a:gd name="T36" fmla="*/ 2255 w 4365"/>
                  <a:gd name="T37" fmla="*/ 2589 h 3152"/>
                  <a:gd name="T38" fmla="*/ 1911 w 4365"/>
                  <a:gd name="T39" fmla="*/ 2151 h 3152"/>
                  <a:gd name="T40" fmla="*/ 1601 w 4365"/>
                  <a:gd name="T41" fmla="*/ 2267 h 3152"/>
                  <a:gd name="T42" fmla="*/ 1349 w 4365"/>
                  <a:gd name="T43" fmla="*/ 2312 h 3152"/>
                  <a:gd name="T44" fmla="*/ 930 w 4365"/>
                  <a:gd name="T45" fmla="*/ 2618 h 3152"/>
                  <a:gd name="T46" fmla="*/ 744 w 4365"/>
                  <a:gd name="T47" fmla="*/ 2841 h 3152"/>
                  <a:gd name="T48" fmla="*/ 450 w 4365"/>
                  <a:gd name="T49" fmla="*/ 2850 h 3152"/>
                  <a:gd name="T50" fmla="*/ 173 w 4365"/>
                  <a:gd name="T51" fmla="*/ 2681 h 3152"/>
                  <a:gd name="T52" fmla="*/ 83 w 4365"/>
                  <a:gd name="T53" fmla="*/ 2480 h 3152"/>
                  <a:gd name="T54" fmla="*/ 36 w 4365"/>
                  <a:gd name="T55" fmla="*/ 2417 h 3152"/>
                  <a:gd name="T56" fmla="*/ 185 w 4365"/>
                  <a:gd name="T57" fmla="*/ 2216 h 3152"/>
                  <a:gd name="T58" fmla="*/ 240 w 4365"/>
                  <a:gd name="T59" fmla="*/ 1943 h 3152"/>
                  <a:gd name="T60" fmla="*/ 426 w 4365"/>
                  <a:gd name="T61" fmla="*/ 1857 h 3152"/>
                  <a:gd name="T62" fmla="*/ 755 w 4365"/>
                  <a:gd name="T63" fmla="*/ 2001 h 3152"/>
                  <a:gd name="T64" fmla="*/ 1010 w 4365"/>
                  <a:gd name="T65" fmla="*/ 1937 h 3152"/>
                  <a:gd name="T66" fmla="*/ 1019 w 4365"/>
                  <a:gd name="T67" fmla="*/ 1640 h 3152"/>
                  <a:gd name="T68" fmla="*/ 929 w 4365"/>
                  <a:gd name="T69" fmla="*/ 1479 h 3152"/>
                  <a:gd name="T70" fmla="*/ 929 w 4365"/>
                  <a:gd name="T71" fmla="*/ 1346 h 3152"/>
                  <a:gd name="T72" fmla="*/ 1134 w 4365"/>
                  <a:gd name="T73" fmla="*/ 1419 h 3152"/>
                  <a:gd name="T74" fmla="*/ 1184 w 4365"/>
                  <a:gd name="T75" fmla="*/ 1335 h 3152"/>
                  <a:gd name="T76" fmla="*/ 1443 w 4365"/>
                  <a:gd name="T77" fmla="*/ 1248 h 3152"/>
                  <a:gd name="T78" fmla="*/ 1680 w 4365"/>
                  <a:gd name="T79" fmla="*/ 1152 h 3152"/>
                  <a:gd name="T80" fmla="*/ 1797 w 4365"/>
                  <a:gd name="T81" fmla="*/ 1068 h 3152"/>
                  <a:gd name="T82" fmla="*/ 2030 w 4365"/>
                  <a:gd name="T83" fmla="*/ 972 h 3152"/>
                  <a:gd name="T84" fmla="*/ 2108 w 4365"/>
                  <a:gd name="T85" fmla="*/ 797 h 3152"/>
                  <a:gd name="T86" fmla="*/ 2123 w 4365"/>
                  <a:gd name="T87" fmla="*/ 584 h 3152"/>
                  <a:gd name="T88" fmla="*/ 2295 w 4365"/>
                  <a:gd name="T89" fmla="*/ 446 h 3152"/>
                  <a:gd name="T90" fmla="*/ 2291 w 4365"/>
                  <a:gd name="T91" fmla="*/ 605 h 3152"/>
                  <a:gd name="T92" fmla="*/ 2168 w 4365"/>
                  <a:gd name="T93" fmla="*/ 762 h 3152"/>
                  <a:gd name="T94" fmla="*/ 2249 w 4365"/>
                  <a:gd name="T95" fmla="*/ 926 h 3152"/>
                  <a:gd name="T96" fmla="*/ 2501 w 4365"/>
                  <a:gd name="T97" fmla="*/ 972 h 3152"/>
                  <a:gd name="T98" fmla="*/ 2856 w 4365"/>
                  <a:gd name="T99" fmla="*/ 923 h 3152"/>
                  <a:gd name="T100" fmla="*/ 3020 w 4365"/>
                  <a:gd name="T101" fmla="*/ 741 h 3152"/>
                  <a:gd name="T102" fmla="*/ 3228 w 4365"/>
                  <a:gd name="T103" fmla="*/ 561 h 3152"/>
                  <a:gd name="T104" fmla="*/ 3221 w 4365"/>
                  <a:gd name="T105" fmla="*/ 246 h 3152"/>
                  <a:gd name="T106" fmla="*/ 3525 w 4365"/>
                  <a:gd name="T107" fmla="*/ 173 h 3152"/>
                  <a:gd name="T108" fmla="*/ 3404 w 4365"/>
                  <a:gd name="T109" fmla="*/ 96 h 3152"/>
                  <a:gd name="T110" fmla="*/ 3126 w 4365"/>
                  <a:gd name="T111" fmla="*/ 153 h 3152"/>
                  <a:gd name="T112" fmla="*/ 4299 w 4365"/>
                  <a:gd name="T113" fmla="*/ 1862 h 3152"/>
                  <a:gd name="T114" fmla="*/ 4353 w 4365"/>
                  <a:gd name="T115" fmla="*/ 2015 h 3152"/>
                  <a:gd name="T116" fmla="*/ 4179 w 4365"/>
                  <a:gd name="T117" fmla="*/ 1911 h 3152"/>
                  <a:gd name="T118" fmla="*/ 3857 w 4365"/>
                  <a:gd name="T119" fmla="*/ 1911 h 3152"/>
                  <a:gd name="T120" fmla="*/ 3744 w 4365"/>
                  <a:gd name="T121" fmla="*/ 2184 h 3152"/>
                  <a:gd name="T122" fmla="*/ 3843 w 4365"/>
                  <a:gd name="T123" fmla="*/ 2594 h 3152"/>
                  <a:gd name="T124" fmla="*/ 4338 w 4365"/>
                  <a:gd name="T125" fmla="*/ 2418 h 31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365" h="3152">
                    <a:moveTo>
                      <a:pt x="3723" y="3101"/>
                    </a:moveTo>
                    <a:lnTo>
                      <a:pt x="3683" y="3062"/>
                    </a:lnTo>
                    <a:lnTo>
                      <a:pt x="3699" y="3041"/>
                    </a:lnTo>
                    <a:lnTo>
                      <a:pt x="3678" y="3020"/>
                    </a:lnTo>
                    <a:lnTo>
                      <a:pt x="3612" y="2999"/>
                    </a:lnTo>
                    <a:lnTo>
                      <a:pt x="3600" y="2954"/>
                    </a:lnTo>
                    <a:lnTo>
                      <a:pt x="3666" y="2982"/>
                    </a:lnTo>
                    <a:lnTo>
                      <a:pt x="3650" y="2945"/>
                    </a:lnTo>
                    <a:lnTo>
                      <a:pt x="3666" y="2912"/>
                    </a:lnTo>
                    <a:lnTo>
                      <a:pt x="3620" y="2883"/>
                    </a:lnTo>
                    <a:lnTo>
                      <a:pt x="3650" y="2829"/>
                    </a:lnTo>
                    <a:lnTo>
                      <a:pt x="3563" y="2838"/>
                    </a:lnTo>
                    <a:lnTo>
                      <a:pt x="3567" y="2780"/>
                    </a:lnTo>
                    <a:lnTo>
                      <a:pt x="3641" y="2714"/>
                    </a:lnTo>
                    <a:lnTo>
                      <a:pt x="3695" y="2726"/>
                    </a:lnTo>
                    <a:lnTo>
                      <a:pt x="3737" y="2714"/>
                    </a:lnTo>
                    <a:lnTo>
                      <a:pt x="3840" y="2697"/>
                    </a:lnTo>
                    <a:lnTo>
                      <a:pt x="3836" y="2676"/>
                    </a:lnTo>
                    <a:lnTo>
                      <a:pt x="3894" y="2655"/>
                    </a:lnTo>
                    <a:lnTo>
                      <a:pt x="3836" y="2627"/>
                    </a:lnTo>
                    <a:lnTo>
                      <a:pt x="3831" y="2598"/>
                    </a:lnTo>
                    <a:lnTo>
                      <a:pt x="3824" y="2618"/>
                    </a:lnTo>
                    <a:lnTo>
                      <a:pt x="3756" y="2622"/>
                    </a:lnTo>
                    <a:lnTo>
                      <a:pt x="3699" y="2631"/>
                    </a:lnTo>
                    <a:lnTo>
                      <a:pt x="3633" y="2705"/>
                    </a:lnTo>
                    <a:lnTo>
                      <a:pt x="3584" y="2721"/>
                    </a:lnTo>
                    <a:lnTo>
                      <a:pt x="3608" y="2705"/>
                    </a:lnTo>
                    <a:lnTo>
                      <a:pt x="3575" y="2702"/>
                    </a:lnTo>
                    <a:lnTo>
                      <a:pt x="3554" y="2685"/>
                    </a:lnTo>
                    <a:lnTo>
                      <a:pt x="3504" y="2676"/>
                    </a:lnTo>
                    <a:lnTo>
                      <a:pt x="3455" y="2648"/>
                    </a:lnTo>
                    <a:lnTo>
                      <a:pt x="3426" y="2672"/>
                    </a:lnTo>
                    <a:lnTo>
                      <a:pt x="3398" y="2664"/>
                    </a:lnTo>
                    <a:lnTo>
                      <a:pt x="3377" y="2688"/>
                    </a:lnTo>
                    <a:lnTo>
                      <a:pt x="3339" y="2693"/>
                    </a:lnTo>
                    <a:lnTo>
                      <a:pt x="3297" y="2681"/>
                    </a:lnTo>
                    <a:lnTo>
                      <a:pt x="3335" y="2714"/>
                    </a:lnTo>
                    <a:lnTo>
                      <a:pt x="3368" y="2751"/>
                    </a:lnTo>
                    <a:lnTo>
                      <a:pt x="3347" y="2738"/>
                    </a:lnTo>
                    <a:lnTo>
                      <a:pt x="3323" y="2754"/>
                    </a:lnTo>
                    <a:lnTo>
                      <a:pt x="3344" y="2780"/>
                    </a:lnTo>
                    <a:lnTo>
                      <a:pt x="3294" y="2768"/>
                    </a:lnTo>
                    <a:lnTo>
                      <a:pt x="3314" y="2813"/>
                    </a:lnTo>
                    <a:lnTo>
                      <a:pt x="3260" y="2763"/>
                    </a:lnTo>
                    <a:lnTo>
                      <a:pt x="3224" y="2726"/>
                    </a:lnTo>
                    <a:lnTo>
                      <a:pt x="3210" y="2792"/>
                    </a:lnTo>
                    <a:lnTo>
                      <a:pt x="3273" y="2858"/>
                    </a:lnTo>
                    <a:lnTo>
                      <a:pt x="3306" y="2891"/>
                    </a:lnTo>
                    <a:lnTo>
                      <a:pt x="3306" y="2928"/>
                    </a:lnTo>
                    <a:lnTo>
                      <a:pt x="3356" y="2954"/>
                    </a:lnTo>
                    <a:lnTo>
                      <a:pt x="3393" y="2991"/>
                    </a:lnTo>
                    <a:lnTo>
                      <a:pt x="3414" y="3041"/>
                    </a:lnTo>
                    <a:lnTo>
                      <a:pt x="3285" y="2942"/>
                    </a:lnTo>
                    <a:lnTo>
                      <a:pt x="3257" y="2937"/>
                    </a:lnTo>
                    <a:lnTo>
                      <a:pt x="3231" y="2949"/>
                    </a:lnTo>
                    <a:lnTo>
                      <a:pt x="3368" y="3015"/>
                    </a:lnTo>
                    <a:lnTo>
                      <a:pt x="3389" y="3098"/>
                    </a:lnTo>
                    <a:lnTo>
                      <a:pt x="3351" y="3078"/>
                    </a:lnTo>
                    <a:lnTo>
                      <a:pt x="3302" y="3065"/>
                    </a:lnTo>
                    <a:lnTo>
                      <a:pt x="3294" y="3095"/>
                    </a:lnTo>
                    <a:lnTo>
                      <a:pt x="3323" y="3140"/>
                    </a:lnTo>
                    <a:lnTo>
                      <a:pt x="3257" y="3119"/>
                    </a:lnTo>
                    <a:lnTo>
                      <a:pt x="3252" y="3152"/>
                    </a:lnTo>
                    <a:lnTo>
                      <a:pt x="3128" y="3147"/>
                    </a:lnTo>
                    <a:lnTo>
                      <a:pt x="3116" y="3123"/>
                    </a:lnTo>
                    <a:lnTo>
                      <a:pt x="3078" y="3081"/>
                    </a:lnTo>
                    <a:lnTo>
                      <a:pt x="3116" y="3032"/>
                    </a:lnTo>
                    <a:lnTo>
                      <a:pt x="3177" y="3032"/>
                    </a:lnTo>
                    <a:lnTo>
                      <a:pt x="3252" y="3069"/>
                    </a:lnTo>
                    <a:lnTo>
                      <a:pt x="3278" y="3041"/>
                    </a:lnTo>
                    <a:lnTo>
                      <a:pt x="3252" y="3027"/>
                    </a:lnTo>
                    <a:lnTo>
                      <a:pt x="3203" y="3008"/>
                    </a:lnTo>
                    <a:lnTo>
                      <a:pt x="3140" y="3015"/>
                    </a:lnTo>
                    <a:lnTo>
                      <a:pt x="3104" y="3011"/>
                    </a:lnTo>
                    <a:lnTo>
                      <a:pt x="3071" y="3020"/>
                    </a:lnTo>
                    <a:lnTo>
                      <a:pt x="3071" y="2991"/>
                    </a:lnTo>
                    <a:lnTo>
                      <a:pt x="3045" y="2958"/>
                    </a:lnTo>
                    <a:lnTo>
                      <a:pt x="3020" y="2970"/>
                    </a:lnTo>
                    <a:lnTo>
                      <a:pt x="3017" y="3024"/>
                    </a:lnTo>
                    <a:lnTo>
                      <a:pt x="3017" y="3045"/>
                    </a:lnTo>
                    <a:lnTo>
                      <a:pt x="2996" y="3011"/>
                    </a:lnTo>
                    <a:lnTo>
                      <a:pt x="3017" y="2958"/>
                    </a:lnTo>
                    <a:lnTo>
                      <a:pt x="3054" y="2925"/>
                    </a:lnTo>
                    <a:lnTo>
                      <a:pt x="3033" y="2921"/>
                    </a:lnTo>
                    <a:lnTo>
                      <a:pt x="3003" y="2895"/>
                    </a:lnTo>
                    <a:lnTo>
                      <a:pt x="2970" y="2874"/>
                    </a:lnTo>
                    <a:lnTo>
                      <a:pt x="2946" y="2867"/>
                    </a:lnTo>
                    <a:lnTo>
                      <a:pt x="2918" y="2834"/>
                    </a:lnTo>
                    <a:lnTo>
                      <a:pt x="2951" y="2825"/>
                    </a:lnTo>
                    <a:lnTo>
                      <a:pt x="2946" y="2805"/>
                    </a:lnTo>
                    <a:lnTo>
                      <a:pt x="2925" y="2780"/>
                    </a:lnTo>
                    <a:lnTo>
                      <a:pt x="2892" y="2735"/>
                    </a:lnTo>
                    <a:lnTo>
                      <a:pt x="2897" y="2676"/>
                    </a:lnTo>
                    <a:lnTo>
                      <a:pt x="2909" y="2648"/>
                    </a:lnTo>
                    <a:lnTo>
                      <a:pt x="2909" y="2615"/>
                    </a:lnTo>
                    <a:lnTo>
                      <a:pt x="2918" y="2582"/>
                    </a:lnTo>
                    <a:lnTo>
                      <a:pt x="2897" y="2544"/>
                    </a:lnTo>
                    <a:lnTo>
                      <a:pt x="2876" y="2544"/>
                    </a:lnTo>
                    <a:lnTo>
                      <a:pt x="2847" y="2498"/>
                    </a:lnTo>
                    <a:lnTo>
                      <a:pt x="2826" y="2498"/>
                    </a:lnTo>
                    <a:lnTo>
                      <a:pt x="2822" y="2478"/>
                    </a:lnTo>
                    <a:lnTo>
                      <a:pt x="2781" y="2465"/>
                    </a:lnTo>
                    <a:lnTo>
                      <a:pt x="2739" y="2436"/>
                    </a:lnTo>
                    <a:lnTo>
                      <a:pt x="2718" y="2408"/>
                    </a:lnTo>
                    <a:lnTo>
                      <a:pt x="2678" y="2378"/>
                    </a:lnTo>
                    <a:lnTo>
                      <a:pt x="2615" y="2337"/>
                    </a:lnTo>
                    <a:lnTo>
                      <a:pt x="2577" y="2342"/>
                    </a:lnTo>
                    <a:lnTo>
                      <a:pt x="2570" y="2307"/>
                    </a:lnTo>
                    <a:lnTo>
                      <a:pt x="2537" y="2279"/>
                    </a:lnTo>
                    <a:lnTo>
                      <a:pt x="2511" y="2250"/>
                    </a:lnTo>
                    <a:lnTo>
                      <a:pt x="2474" y="2192"/>
                    </a:lnTo>
                    <a:lnTo>
                      <a:pt x="2471" y="2171"/>
                    </a:lnTo>
                    <a:lnTo>
                      <a:pt x="2478" y="2130"/>
                    </a:lnTo>
                    <a:lnTo>
                      <a:pt x="2450" y="2138"/>
                    </a:lnTo>
                    <a:lnTo>
                      <a:pt x="2450" y="2102"/>
                    </a:lnTo>
                    <a:lnTo>
                      <a:pt x="2429" y="2118"/>
                    </a:lnTo>
                    <a:lnTo>
                      <a:pt x="2379" y="2142"/>
                    </a:lnTo>
                    <a:lnTo>
                      <a:pt x="2367" y="2114"/>
                    </a:lnTo>
                    <a:lnTo>
                      <a:pt x="2363" y="2067"/>
                    </a:lnTo>
                    <a:lnTo>
                      <a:pt x="2400" y="2055"/>
                    </a:lnTo>
                    <a:lnTo>
                      <a:pt x="2379" y="2039"/>
                    </a:lnTo>
                    <a:lnTo>
                      <a:pt x="2334" y="2031"/>
                    </a:lnTo>
                    <a:lnTo>
                      <a:pt x="2309" y="2048"/>
                    </a:lnTo>
                    <a:lnTo>
                      <a:pt x="2264" y="2060"/>
                    </a:lnTo>
                    <a:lnTo>
                      <a:pt x="2243" y="2085"/>
                    </a:lnTo>
                    <a:lnTo>
                      <a:pt x="2259" y="2121"/>
                    </a:lnTo>
                    <a:lnTo>
                      <a:pt x="2238" y="2147"/>
                    </a:lnTo>
                    <a:lnTo>
                      <a:pt x="2243" y="2217"/>
                    </a:lnTo>
                    <a:lnTo>
                      <a:pt x="2283" y="2250"/>
                    </a:lnTo>
                    <a:lnTo>
                      <a:pt x="2354" y="2312"/>
                    </a:lnTo>
                    <a:lnTo>
                      <a:pt x="2375" y="2403"/>
                    </a:lnTo>
                    <a:lnTo>
                      <a:pt x="2391" y="2457"/>
                    </a:lnTo>
                    <a:lnTo>
                      <a:pt x="2438" y="2498"/>
                    </a:lnTo>
                    <a:lnTo>
                      <a:pt x="2474" y="2531"/>
                    </a:lnTo>
                    <a:lnTo>
                      <a:pt x="2586" y="2547"/>
                    </a:lnTo>
                    <a:lnTo>
                      <a:pt x="2558" y="2589"/>
                    </a:lnTo>
                    <a:lnTo>
                      <a:pt x="2631" y="2634"/>
                    </a:lnTo>
                    <a:lnTo>
                      <a:pt x="2685" y="2667"/>
                    </a:lnTo>
                    <a:lnTo>
                      <a:pt x="2751" y="2718"/>
                    </a:lnTo>
                    <a:lnTo>
                      <a:pt x="2798" y="2768"/>
                    </a:lnTo>
                    <a:lnTo>
                      <a:pt x="2789" y="2817"/>
                    </a:lnTo>
                    <a:lnTo>
                      <a:pt x="2756" y="2801"/>
                    </a:lnTo>
                    <a:lnTo>
                      <a:pt x="2730" y="2751"/>
                    </a:lnTo>
                    <a:lnTo>
                      <a:pt x="2685" y="2747"/>
                    </a:lnTo>
                    <a:lnTo>
                      <a:pt x="2673" y="2721"/>
                    </a:lnTo>
                    <a:lnTo>
                      <a:pt x="2631" y="2759"/>
                    </a:lnTo>
                    <a:lnTo>
                      <a:pt x="2603" y="2813"/>
                    </a:lnTo>
                    <a:lnTo>
                      <a:pt x="2661" y="2871"/>
                    </a:lnTo>
                    <a:lnTo>
                      <a:pt x="2657" y="2937"/>
                    </a:lnTo>
                    <a:lnTo>
                      <a:pt x="2619" y="2933"/>
                    </a:lnTo>
                    <a:lnTo>
                      <a:pt x="2598" y="2945"/>
                    </a:lnTo>
                    <a:lnTo>
                      <a:pt x="2598" y="2987"/>
                    </a:lnTo>
                    <a:lnTo>
                      <a:pt x="2570" y="3011"/>
                    </a:lnTo>
                    <a:lnTo>
                      <a:pt x="2553" y="3048"/>
                    </a:lnTo>
                    <a:lnTo>
                      <a:pt x="2511" y="3041"/>
                    </a:lnTo>
                    <a:lnTo>
                      <a:pt x="2516" y="3003"/>
                    </a:lnTo>
                    <a:lnTo>
                      <a:pt x="2528" y="2982"/>
                    </a:lnTo>
                    <a:lnTo>
                      <a:pt x="2541" y="2958"/>
                    </a:lnTo>
                    <a:lnTo>
                      <a:pt x="2570" y="2942"/>
                    </a:lnTo>
                    <a:lnTo>
                      <a:pt x="2553" y="2900"/>
                    </a:lnTo>
                    <a:lnTo>
                      <a:pt x="2532" y="2834"/>
                    </a:lnTo>
                    <a:lnTo>
                      <a:pt x="2511" y="2775"/>
                    </a:lnTo>
                    <a:lnTo>
                      <a:pt x="2487" y="2787"/>
                    </a:lnTo>
                    <a:lnTo>
                      <a:pt x="2450" y="2763"/>
                    </a:lnTo>
                    <a:lnTo>
                      <a:pt x="2433" y="2714"/>
                    </a:lnTo>
                    <a:lnTo>
                      <a:pt x="2400" y="2709"/>
                    </a:lnTo>
                    <a:lnTo>
                      <a:pt x="2400" y="2681"/>
                    </a:lnTo>
                    <a:lnTo>
                      <a:pt x="2363" y="2664"/>
                    </a:lnTo>
                    <a:lnTo>
                      <a:pt x="2337" y="2627"/>
                    </a:lnTo>
                    <a:lnTo>
                      <a:pt x="2283" y="2610"/>
                    </a:lnTo>
                    <a:lnTo>
                      <a:pt x="2255" y="2589"/>
                    </a:lnTo>
                    <a:lnTo>
                      <a:pt x="2210" y="2540"/>
                    </a:lnTo>
                    <a:lnTo>
                      <a:pt x="2160" y="2486"/>
                    </a:lnTo>
                    <a:lnTo>
                      <a:pt x="2102" y="2415"/>
                    </a:lnTo>
                    <a:lnTo>
                      <a:pt x="2057" y="2361"/>
                    </a:lnTo>
                    <a:lnTo>
                      <a:pt x="2043" y="2291"/>
                    </a:lnTo>
                    <a:lnTo>
                      <a:pt x="2024" y="2250"/>
                    </a:lnTo>
                    <a:lnTo>
                      <a:pt x="1982" y="2192"/>
                    </a:lnTo>
                    <a:lnTo>
                      <a:pt x="1949" y="2163"/>
                    </a:lnTo>
                    <a:lnTo>
                      <a:pt x="1911" y="2151"/>
                    </a:lnTo>
                    <a:lnTo>
                      <a:pt x="1887" y="2168"/>
                    </a:lnTo>
                    <a:lnTo>
                      <a:pt x="1845" y="2196"/>
                    </a:lnTo>
                    <a:lnTo>
                      <a:pt x="1800" y="2222"/>
                    </a:lnTo>
                    <a:lnTo>
                      <a:pt x="1742" y="2241"/>
                    </a:lnTo>
                    <a:lnTo>
                      <a:pt x="1704" y="2241"/>
                    </a:lnTo>
                    <a:lnTo>
                      <a:pt x="1688" y="2271"/>
                    </a:lnTo>
                    <a:lnTo>
                      <a:pt x="1680" y="2288"/>
                    </a:lnTo>
                    <a:lnTo>
                      <a:pt x="1605" y="2288"/>
                    </a:lnTo>
                    <a:lnTo>
                      <a:pt x="1601" y="2267"/>
                    </a:lnTo>
                    <a:lnTo>
                      <a:pt x="1577" y="2255"/>
                    </a:lnTo>
                    <a:lnTo>
                      <a:pt x="1547" y="2225"/>
                    </a:lnTo>
                    <a:lnTo>
                      <a:pt x="1523" y="2234"/>
                    </a:lnTo>
                    <a:lnTo>
                      <a:pt x="1497" y="2201"/>
                    </a:lnTo>
                    <a:lnTo>
                      <a:pt x="1457" y="2187"/>
                    </a:lnTo>
                    <a:lnTo>
                      <a:pt x="1419" y="2201"/>
                    </a:lnTo>
                    <a:lnTo>
                      <a:pt x="1377" y="2213"/>
                    </a:lnTo>
                    <a:lnTo>
                      <a:pt x="1344" y="2291"/>
                    </a:lnTo>
                    <a:lnTo>
                      <a:pt x="1349" y="2312"/>
                    </a:lnTo>
                    <a:lnTo>
                      <a:pt x="1341" y="2361"/>
                    </a:lnTo>
                    <a:lnTo>
                      <a:pt x="1328" y="2391"/>
                    </a:lnTo>
                    <a:lnTo>
                      <a:pt x="1278" y="2415"/>
                    </a:lnTo>
                    <a:lnTo>
                      <a:pt x="1238" y="2424"/>
                    </a:lnTo>
                    <a:lnTo>
                      <a:pt x="1217" y="2441"/>
                    </a:lnTo>
                    <a:lnTo>
                      <a:pt x="1118" y="2436"/>
                    </a:lnTo>
                    <a:lnTo>
                      <a:pt x="1068" y="2481"/>
                    </a:lnTo>
                    <a:lnTo>
                      <a:pt x="960" y="2573"/>
                    </a:lnTo>
                    <a:lnTo>
                      <a:pt x="930" y="2618"/>
                    </a:lnTo>
                    <a:lnTo>
                      <a:pt x="939" y="2672"/>
                    </a:lnTo>
                    <a:lnTo>
                      <a:pt x="951" y="2714"/>
                    </a:lnTo>
                    <a:lnTo>
                      <a:pt x="930" y="2735"/>
                    </a:lnTo>
                    <a:lnTo>
                      <a:pt x="894" y="2754"/>
                    </a:lnTo>
                    <a:lnTo>
                      <a:pt x="861" y="2775"/>
                    </a:lnTo>
                    <a:lnTo>
                      <a:pt x="848" y="2808"/>
                    </a:lnTo>
                    <a:lnTo>
                      <a:pt x="831" y="2846"/>
                    </a:lnTo>
                    <a:lnTo>
                      <a:pt x="791" y="2829"/>
                    </a:lnTo>
                    <a:lnTo>
                      <a:pt x="744" y="2841"/>
                    </a:lnTo>
                    <a:lnTo>
                      <a:pt x="704" y="2871"/>
                    </a:lnTo>
                    <a:lnTo>
                      <a:pt x="687" y="2900"/>
                    </a:lnTo>
                    <a:lnTo>
                      <a:pt x="666" y="2912"/>
                    </a:lnTo>
                    <a:lnTo>
                      <a:pt x="641" y="2888"/>
                    </a:lnTo>
                    <a:lnTo>
                      <a:pt x="605" y="2900"/>
                    </a:lnTo>
                    <a:lnTo>
                      <a:pt x="575" y="2883"/>
                    </a:lnTo>
                    <a:lnTo>
                      <a:pt x="537" y="2883"/>
                    </a:lnTo>
                    <a:lnTo>
                      <a:pt x="497" y="2858"/>
                    </a:lnTo>
                    <a:lnTo>
                      <a:pt x="450" y="2850"/>
                    </a:lnTo>
                    <a:lnTo>
                      <a:pt x="401" y="2855"/>
                    </a:lnTo>
                    <a:lnTo>
                      <a:pt x="356" y="2862"/>
                    </a:lnTo>
                    <a:lnTo>
                      <a:pt x="324" y="2898"/>
                    </a:lnTo>
                    <a:lnTo>
                      <a:pt x="297" y="2885"/>
                    </a:lnTo>
                    <a:lnTo>
                      <a:pt x="254" y="2853"/>
                    </a:lnTo>
                    <a:lnTo>
                      <a:pt x="252" y="2766"/>
                    </a:lnTo>
                    <a:lnTo>
                      <a:pt x="212" y="2705"/>
                    </a:lnTo>
                    <a:lnTo>
                      <a:pt x="195" y="2693"/>
                    </a:lnTo>
                    <a:lnTo>
                      <a:pt x="173" y="2681"/>
                    </a:lnTo>
                    <a:lnTo>
                      <a:pt x="111" y="2682"/>
                    </a:lnTo>
                    <a:lnTo>
                      <a:pt x="71" y="2666"/>
                    </a:lnTo>
                    <a:lnTo>
                      <a:pt x="60" y="2649"/>
                    </a:lnTo>
                    <a:lnTo>
                      <a:pt x="3" y="2648"/>
                    </a:lnTo>
                    <a:lnTo>
                      <a:pt x="0" y="2642"/>
                    </a:lnTo>
                    <a:lnTo>
                      <a:pt x="39" y="2594"/>
                    </a:lnTo>
                    <a:lnTo>
                      <a:pt x="59" y="2552"/>
                    </a:lnTo>
                    <a:lnTo>
                      <a:pt x="72" y="2495"/>
                    </a:lnTo>
                    <a:lnTo>
                      <a:pt x="83" y="2480"/>
                    </a:lnTo>
                    <a:lnTo>
                      <a:pt x="111" y="2490"/>
                    </a:lnTo>
                    <a:lnTo>
                      <a:pt x="96" y="2462"/>
                    </a:lnTo>
                    <a:lnTo>
                      <a:pt x="66" y="2459"/>
                    </a:lnTo>
                    <a:lnTo>
                      <a:pt x="50" y="2466"/>
                    </a:lnTo>
                    <a:lnTo>
                      <a:pt x="48" y="2429"/>
                    </a:lnTo>
                    <a:lnTo>
                      <a:pt x="65" y="2438"/>
                    </a:lnTo>
                    <a:lnTo>
                      <a:pt x="83" y="2411"/>
                    </a:lnTo>
                    <a:lnTo>
                      <a:pt x="62" y="2405"/>
                    </a:lnTo>
                    <a:lnTo>
                      <a:pt x="36" y="2417"/>
                    </a:lnTo>
                    <a:lnTo>
                      <a:pt x="29" y="2385"/>
                    </a:lnTo>
                    <a:lnTo>
                      <a:pt x="59" y="2367"/>
                    </a:lnTo>
                    <a:lnTo>
                      <a:pt x="66" y="2339"/>
                    </a:lnTo>
                    <a:lnTo>
                      <a:pt x="83" y="2340"/>
                    </a:lnTo>
                    <a:lnTo>
                      <a:pt x="107" y="2315"/>
                    </a:lnTo>
                    <a:lnTo>
                      <a:pt x="146" y="2267"/>
                    </a:lnTo>
                    <a:lnTo>
                      <a:pt x="144" y="2243"/>
                    </a:lnTo>
                    <a:lnTo>
                      <a:pt x="170" y="2213"/>
                    </a:lnTo>
                    <a:lnTo>
                      <a:pt x="185" y="2216"/>
                    </a:lnTo>
                    <a:lnTo>
                      <a:pt x="192" y="2184"/>
                    </a:lnTo>
                    <a:lnTo>
                      <a:pt x="206" y="2153"/>
                    </a:lnTo>
                    <a:lnTo>
                      <a:pt x="212" y="2135"/>
                    </a:lnTo>
                    <a:lnTo>
                      <a:pt x="215" y="2073"/>
                    </a:lnTo>
                    <a:lnTo>
                      <a:pt x="230" y="2033"/>
                    </a:lnTo>
                    <a:lnTo>
                      <a:pt x="266" y="2000"/>
                    </a:lnTo>
                    <a:lnTo>
                      <a:pt x="246" y="1977"/>
                    </a:lnTo>
                    <a:lnTo>
                      <a:pt x="264" y="1950"/>
                    </a:lnTo>
                    <a:lnTo>
                      <a:pt x="240" y="1943"/>
                    </a:lnTo>
                    <a:lnTo>
                      <a:pt x="264" y="1925"/>
                    </a:lnTo>
                    <a:lnTo>
                      <a:pt x="240" y="1916"/>
                    </a:lnTo>
                    <a:lnTo>
                      <a:pt x="230" y="1896"/>
                    </a:lnTo>
                    <a:lnTo>
                      <a:pt x="279" y="1865"/>
                    </a:lnTo>
                    <a:lnTo>
                      <a:pt x="317" y="1868"/>
                    </a:lnTo>
                    <a:lnTo>
                      <a:pt x="342" y="1883"/>
                    </a:lnTo>
                    <a:lnTo>
                      <a:pt x="353" y="1857"/>
                    </a:lnTo>
                    <a:lnTo>
                      <a:pt x="393" y="1851"/>
                    </a:lnTo>
                    <a:lnTo>
                      <a:pt x="426" y="1857"/>
                    </a:lnTo>
                    <a:lnTo>
                      <a:pt x="434" y="1877"/>
                    </a:lnTo>
                    <a:lnTo>
                      <a:pt x="455" y="1896"/>
                    </a:lnTo>
                    <a:lnTo>
                      <a:pt x="536" y="1925"/>
                    </a:lnTo>
                    <a:lnTo>
                      <a:pt x="567" y="1926"/>
                    </a:lnTo>
                    <a:lnTo>
                      <a:pt x="591" y="1947"/>
                    </a:lnTo>
                    <a:lnTo>
                      <a:pt x="624" y="1959"/>
                    </a:lnTo>
                    <a:lnTo>
                      <a:pt x="675" y="1988"/>
                    </a:lnTo>
                    <a:lnTo>
                      <a:pt x="708" y="1995"/>
                    </a:lnTo>
                    <a:lnTo>
                      <a:pt x="755" y="2001"/>
                    </a:lnTo>
                    <a:lnTo>
                      <a:pt x="791" y="2028"/>
                    </a:lnTo>
                    <a:lnTo>
                      <a:pt x="828" y="2037"/>
                    </a:lnTo>
                    <a:lnTo>
                      <a:pt x="857" y="2049"/>
                    </a:lnTo>
                    <a:lnTo>
                      <a:pt x="885" y="2072"/>
                    </a:lnTo>
                    <a:lnTo>
                      <a:pt x="926" y="2069"/>
                    </a:lnTo>
                    <a:lnTo>
                      <a:pt x="945" y="2057"/>
                    </a:lnTo>
                    <a:lnTo>
                      <a:pt x="959" y="2037"/>
                    </a:lnTo>
                    <a:lnTo>
                      <a:pt x="983" y="1992"/>
                    </a:lnTo>
                    <a:lnTo>
                      <a:pt x="1010" y="1937"/>
                    </a:lnTo>
                    <a:lnTo>
                      <a:pt x="1026" y="1898"/>
                    </a:lnTo>
                    <a:lnTo>
                      <a:pt x="1038" y="1869"/>
                    </a:lnTo>
                    <a:lnTo>
                      <a:pt x="1055" y="1829"/>
                    </a:lnTo>
                    <a:lnTo>
                      <a:pt x="1061" y="1809"/>
                    </a:lnTo>
                    <a:lnTo>
                      <a:pt x="1065" y="1767"/>
                    </a:lnTo>
                    <a:lnTo>
                      <a:pt x="1077" y="1719"/>
                    </a:lnTo>
                    <a:lnTo>
                      <a:pt x="1053" y="1700"/>
                    </a:lnTo>
                    <a:lnTo>
                      <a:pt x="1028" y="1673"/>
                    </a:lnTo>
                    <a:lnTo>
                      <a:pt x="1019" y="1640"/>
                    </a:lnTo>
                    <a:lnTo>
                      <a:pt x="1019" y="1614"/>
                    </a:lnTo>
                    <a:lnTo>
                      <a:pt x="1020" y="1577"/>
                    </a:lnTo>
                    <a:lnTo>
                      <a:pt x="1002" y="1565"/>
                    </a:lnTo>
                    <a:lnTo>
                      <a:pt x="1013" y="1536"/>
                    </a:lnTo>
                    <a:lnTo>
                      <a:pt x="987" y="1527"/>
                    </a:lnTo>
                    <a:lnTo>
                      <a:pt x="986" y="1508"/>
                    </a:lnTo>
                    <a:lnTo>
                      <a:pt x="960" y="1514"/>
                    </a:lnTo>
                    <a:lnTo>
                      <a:pt x="951" y="1490"/>
                    </a:lnTo>
                    <a:lnTo>
                      <a:pt x="929" y="1479"/>
                    </a:lnTo>
                    <a:lnTo>
                      <a:pt x="891" y="1442"/>
                    </a:lnTo>
                    <a:lnTo>
                      <a:pt x="872" y="1448"/>
                    </a:lnTo>
                    <a:lnTo>
                      <a:pt x="867" y="1416"/>
                    </a:lnTo>
                    <a:lnTo>
                      <a:pt x="846" y="1412"/>
                    </a:lnTo>
                    <a:lnTo>
                      <a:pt x="864" y="1386"/>
                    </a:lnTo>
                    <a:lnTo>
                      <a:pt x="878" y="1374"/>
                    </a:lnTo>
                    <a:lnTo>
                      <a:pt x="855" y="1346"/>
                    </a:lnTo>
                    <a:lnTo>
                      <a:pt x="890" y="1344"/>
                    </a:lnTo>
                    <a:lnTo>
                      <a:pt x="929" y="1346"/>
                    </a:lnTo>
                    <a:lnTo>
                      <a:pt x="959" y="1355"/>
                    </a:lnTo>
                    <a:lnTo>
                      <a:pt x="971" y="1340"/>
                    </a:lnTo>
                    <a:lnTo>
                      <a:pt x="998" y="1346"/>
                    </a:lnTo>
                    <a:lnTo>
                      <a:pt x="1016" y="1377"/>
                    </a:lnTo>
                    <a:lnTo>
                      <a:pt x="1035" y="1401"/>
                    </a:lnTo>
                    <a:lnTo>
                      <a:pt x="1064" y="1394"/>
                    </a:lnTo>
                    <a:lnTo>
                      <a:pt x="1076" y="1407"/>
                    </a:lnTo>
                    <a:lnTo>
                      <a:pt x="1095" y="1409"/>
                    </a:lnTo>
                    <a:lnTo>
                      <a:pt x="1134" y="1419"/>
                    </a:lnTo>
                    <a:lnTo>
                      <a:pt x="1128" y="1400"/>
                    </a:lnTo>
                    <a:lnTo>
                      <a:pt x="1131" y="1377"/>
                    </a:lnTo>
                    <a:lnTo>
                      <a:pt x="1139" y="1344"/>
                    </a:lnTo>
                    <a:lnTo>
                      <a:pt x="1128" y="1316"/>
                    </a:lnTo>
                    <a:lnTo>
                      <a:pt x="1128" y="1277"/>
                    </a:lnTo>
                    <a:lnTo>
                      <a:pt x="1151" y="1284"/>
                    </a:lnTo>
                    <a:lnTo>
                      <a:pt x="1178" y="1287"/>
                    </a:lnTo>
                    <a:lnTo>
                      <a:pt x="1194" y="1304"/>
                    </a:lnTo>
                    <a:lnTo>
                      <a:pt x="1184" y="1335"/>
                    </a:lnTo>
                    <a:lnTo>
                      <a:pt x="1229" y="1349"/>
                    </a:lnTo>
                    <a:lnTo>
                      <a:pt x="1268" y="1368"/>
                    </a:lnTo>
                    <a:lnTo>
                      <a:pt x="1302" y="1368"/>
                    </a:lnTo>
                    <a:lnTo>
                      <a:pt x="1302" y="1323"/>
                    </a:lnTo>
                    <a:lnTo>
                      <a:pt x="1341" y="1320"/>
                    </a:lnTo>
                    <a:lnTo>
                      <a:pt x="1377" y="1313"/>
                    </a:lnTo>
                    <a:lnTo>
                      <a:pt x="1415" y="1301"/>
                    </a:lnTo>
                    <a:lnTo>
                      <a:pt x="1437" y="1290"/>
                    </a:lnTo>
                    <a:lnTo>
                      <a:pt x="1443" y="1248"/>
                    </a:lnTo>
                    <a:lnTo>
                      <a:pt x="1451" y="1215"/>
                    </a:lnTo>
                    <a:lnTo>
                      <a:pt x="1476" y="1199"/>
                    </a:lnTo>
                    <a:lnTo>
                      <a:pt x="1511" y="1197"/>
                    </a:lnTo>
                    <a:lnTo>
                      <a:pt x="1539" y="1191"/>
                    </a:lnTo>
                    <a:lnTo>
                      <a:pt x="1574" y="1175"/>
                    </a:lnTo>
                    <a:lnTo>
                      <a:pt x="1596" y="1166"/>
                    </a:lnTo>
                    <a:lnTo>
                      <a:pt x="1634" y="1170"/>
                    </a:lnTo>
                    <a:lnTo>
                      <a:pt x="1653" y="1164"/>
                    </a:lnTo>
                    <a:lnTo>
                      <a:pt x="1680" y="1152"/>
                    </a:lnTo>
                    <a:lnTo>
                      <a:pt x="1685" y="1121"/>
                    </a:lnTo>
                    <a:lnTo>
                      <a:pt x="1698" y="1095"/>
                    </a:lnTo>
                    <a:lnTo>
                      <a:pt x="1722" y="1067"/>
                    </a:lnTo>
                    <a:lnTo>
                      <a:pt x="1745" y="1011"/>
                    </a:lnTo>
                    <a:lnTo>
                      <a:pt x="1784" y="1001"/>
                    </a:lnTo>
                    <a:lnTo>
                      <a:pt x="1793" y="1025"/>
                    </a:lnTo>
                    <a:lnTo>
                      <a:pt x="1776" y="1052"/>
                    </a:lnTo>
                    <a:lnTo>
                      <a:pt x="1778" y="1076"/>
                    </a:lnTo>
                    <a:lnTo>
                      <a:pt x="1797" y="1068"/>
                    </a:lnTo>
                    <a:lnTo>
                      <a:pt x="1811" y="1046"/>
                    </a:lnTo>
                    <a:lnTo>
                      <a:pt x="1815" y="1011"/>
                    </a:lnTo>
                    <a:lnTo>
                      <a:pt x="1815" y="974"/>
                    </a:lnTo>
                    <a:lnTo>
                      <a:pt x="1860" y="951"/>
                    </a:lnTo>
                    <a:lnTo>
                      <a:pt x="1896" y="960"/>
                    </a:lnTo>
                    <a:lnTo>
                      <a:pt x="1937" y="962"/>
                    </a:lnTo>
                    <a:lnTo>
                      <a:pt x="1958" y="938"/>
                    </a:lnTo>
                    <a:lnTo>
                      <a:pt x="2001" y="933"/>
                    </a:lnTo>
                    <a:lnTo>
                      <a:pt x="2030" y="972"/>
                    </a:lnTo>
                    <a:lnTo>
                      <a:pt x="2052" y="951"/>
                    </a:lnTo>
                    <a:lnTo>
                      <a:pt x="2064" y="954"/>
                    </a:lnTo>
                    <a:lnTo>
                      <a:pt x="2088" y="929"/>
                    </a:lnTo>
                    <a:lnTo>
                      <a:pt x="2111" y="921"/>
                    </a:lnTo>
                    <a:lnTo>
                      <a:pt x="2094" y="876"/>
                    </a:lnTo>
                    <a:lnTo>
                      <a:pt x="2111" y="860"/>
                    </a:lnTo>
                    <a:lnTo>
                      <a:pt x="2114" y="836"/>
                    </a:lnTo>
                    <a:lnTo>
                      <a:pt x="2097" y="825"/>
                    </a:lnTo>
                    <a:lnTo>
                      <a:pt x="2108" y="797"/>
                    </a:lnTo>
                    <a:lnTo>
                      <a:pt x="2109" y="779"/>
                    </a:lnTo>
                    <a:lnTo>
                      <a:pt x="2105" y="714"/>
                    </a:lnTo>
                    <a:lnTo>
                      <a:pt x="2081" y="711"/>
                    </a:lnTo>
                    <a:lnTo>
                      <a:pt x="2072" y="669"/>
                    </a:lnTo>
                    <a:lnTo>
                      <a:pt x="2099" y="650"/>
                    </a:lnTo>
                    <a:lnTo>
                      <a:pt x="2088" y="627"/>
                    </a:lnTo>
                    <a:lnTo>
                      <a:pt x="2097" y="567"/>
                    </a:lnTo>
                    <a:lnTo>
                      <a:pt x="2108" y="567"/>
                    </a:lnTo>
                    <a:lnTo>
                      <a:pt x="2123" y="584"/>
                    </a:lnTo>
                    <a:lnTo>
                      <a:pt x="2142" y="576"/>
                    </a:lnTo>
                    <a:lnTo>
                      <a:pt x="2133" y="554"/>
                    </a:lnTo>
                    <a:lnTo>
                      <a:pt x="2151" y="528"/>
                    </a:lnTo>
                    <a:lnTo>
                      <a:pt x="2120" y="549"/>
                    </a:lnTo>
                    <a:lnTo>
                      <a:pt x="2111" y="536"/>
                    </a:lnTo>
                    <a:lnTo>
                      <a:pt x="2138" y="504"/>
                    </a:lnTo>
                    <a:lnTo>
                      <a:pt x="2199" y="503"/>
                    </a:lnTo>
                    <a:lnTo>
                      <a:pt x="2240" y="468"/>
                    </a:lnTo>
                    <a:lnTo>
                      <a:pt x="2295" y="446"/>
                    </a:lnTo>
                    <a:lnTo>
                      <a:pt x="2285" y="459"/>
                    </a:lnTo>
                    <a:lnTo>
                      <a:pt x="2283" y="513"/>
                    </a:lnTo>
                    <a:lnTo>
                      <a:pt x="2268" y="515"/>
                    </a:lnTo>
                    <a:lnTo>
                      <a:pt x="2267" y="531"/>
                    </a:lnTo>
                    <a:lnTo>
                      <a:pt x="2258" y="542"/>
                    </a:lnTo>
                    <a:lnTo>
                      <a:pt x="2256" y="566"/>
                    </a:lnTo>
                    <a:lnTo>
                      <a:pt x="2252" y="582"/>
                    </a:lnTo>
                    <a:lnTo>
                      <a:pt x="2262" y="596"/>
                    </a:lnTo>
                    <a:lnTo>
                      <a:pt x="2291" y="605"/>
                    </a:lnTo>
                    <a:lnTo>
                      <a:pt x="2280" y="632"/>
                    </a:lnTo>
                    <a:lnTo>
                      <a:pt x="2283" y="651"/>
                    </a:lnTo>
                    <a:lnTo>
                      <a:pt x="2252" y="639"/>
                    </a:lnTo>
                    <a:lnTo>
                      <a:pt x="2234" y="660"/>
                    </a:lnTo>
                    <a:lnTo>
                      <a:pt x="2226" y="666"/>
                    </a:lnTo>
                    <a:lnTo>
                      <a:pt x="2205" y="698"/>
                    </a:lnTo>
                    <a:lnTo>
                      <a:pt x="2190" y="714"/>
                    </a:lnTo>
                    <a:lnTo>
                      <a:pt x="2178" y="740"/>
                    </a:lnTo>
                    <a:lnTo>
                      <a:pt x="2168" y="762"/>
                    </a:lnTo>
                    <a:lnTo>
                      <a:pt x="2181" y="798"/>
                    </a:lnTo>
                    <a:lnTo>
                      <a:pt x="2165" y="816"/>
                    </a:lnTo>
                    <a:lnTo>
                      <a:pt x="2195" y="836"/>
                    </a:lnTo>
                    <a:lnTo>
                      <a:pt x="2183" y="855"/>
                    </a:lnTo>
                    <a:lnTo>
                      <a:pt x="2196" y="872"/>
                    </a:lnTo>
                    <a:lnTo>
                      <a:pt x="2228" y="878"/>
                    </a:lnTo>
                    <a:lnTo>
                      <a:pt x="2264" y="888"/>
                    </a:lnTo>
                    <a:lnTo>
                      <a:pt x="2264" y="909"/>
                    </a:lnTo>
                    <a:lnTo>
                      <a:pt x="2249" y="926"/>
                    </a:lnTo>
                    <a:lnTo>
                      <a:pt x="2280" y="935"/>
                    </a:lnTo>
                    <a:lnTo>
                      <a:pt x="2306" y="933"/>
                    </a:lnTo>
                    <a:lnTo>
                      <a:pt x="2336" y="921"/>
                    </a:lnTo>
                    <a:lnTo>
                      <a:pt x="2387" y="888"/>
                    </a:lnTo>
                    <a:lnTo>
                      <a:pt x="2421" y="912"/>
                    </a:lnTo>
                    <a:lnTo>
                      <a:pt x="2438" y="933"/>
                    </a:lnTo>
                    <a:lnTo>
                      <a:pt x="2463" y="932"/>
                    </a:lnTo>
                    <a:lnTo>
                      <a:pt x="2487" y="950"/>
                    </a:lnTo>
                    <a:lnTo>
                      <a:pt x="2501" y="972"/>
                    </a:lnTo>
                    <a:lnTo>
                      <a:pt x="2523" y="957"/>
                    </a:lnTo>
                    <a:lnTo>
                      <a:pt x="2561" y="944"/>
                    </a:lnTo>
                    <a:lnTo>
                      <a:pt x="2616" y="939"/>
                    </a:lnTo>
                    <a:lnTo>
                      <a:pt x="2697" y="890"/>
                    </a:lnTo>
                    <a:lnTo>
                      <a:pt x="2738" y="872"/>
                    </a:lnTo>
                    <a:lnTo>
                      <a:pt x="2816" y="866"/>
                    </a:lnTo>
                    <a:lnTo>
                      <a:pt x="2859" y="897"/>
                    </a:lnTo>
                    <a:lnTo>
                      <a:pt x="2825" y="878"/>
                    </a:lnTo>
                    <a:lnTo>
                      <a:pt x="2856" y="923"/>
                    </a:lnTo>
                    <a:lnTo>
                      <a:pt x="2906" y="915"/>
                    </a:lnTo>
                    <a:lnTo>
                      <a:pt x="2939" y="878"/>
                    </a:lnTo>
                    <a:lnTo>
                      <a:pt x="2961" y="855"/>
                    </a:lnTo>
                    <a:lnTo>
                      <a:pt x="3003" y="821"/>
                    </a:lnTo>
                    <a:lnTo>
                      <a:pt x="3008" y="843"/>
                    </a:lnTo>
                    <a:lnTo>
                      <a:pt x="3039" y="836"/>
                    </a:lnTo>
                    <a:lnTo>
                      <a:pt x="3032" y="785"/>
                    </a:lnTo>
                    <a:lnTo>
                      <a:pt x="3018" y="801"/>
                    </a:lnTo>
                    <a:lnTo>
                      <a:pt x="3020" y="741"/>
                    </a:lnTo>
                    <a:lnTo>
                      <a:pt x="3018" y="692"/>
                    </a:lnTo>
                    <a:lnTo>
                      <a:pt x="3011" y="624"/>
                    </a:lnTo>
                    <a:lnTo>
                      <a:pt x="3018" y="593"/>
                    </a:lnTo>
                    <a:lnTo>
                      <a:pt x="3041" y="545"/>
                    </a:lnTo>
                    <a:lnTo>
                      <a:pt x="3059" y="509"/>
                    </a:lnTo>
                    <a:lnTo>
                      <a:pt x="3114" y="483"/>
                    </a:lnTo>
                    <a:lnTo>
                      <a:pt x="3167" y="542"/>
                    </a:lnTo>
                    <a:lnTo>
                      <a:pt x="3192" y="570"/>
                    </a:lnTo>
                    <a:lnTo>
                      <a:pt x="3228" y="561"/>
                    </a:lnTo>
                    <a:lnTo>
                      <a:pt x="3246" y="458"/>
                    </a:lnTo>
                    <a:lnTo>
                      <a:pt x="3239" y="390"/>
                    </a:lnTo>
                    <a:lnTo>
                      <a:pt x="3221" y="402"/>
                    </a:lnTo>
                    <a:lnTo>
                      <a:pt x="3180" y="357"/>
                    </a:lnTo>
                    <a:lnTo>
                      <a:pt x="3200" y="341"/>
                    </a:lnTo>
                    <a:lnTo>
                      <a:pt x="3177" y="333"/>
                    </a:lnTo>
                    <a:lnTo>
                      <a:pt x="3186" y="299"/>
                    </a:lnTo>
                    <a:lnTo>
                      <a:pt x="3198" y="273"/>
                    </a:lnTo>
                    <a:lnTo>
                      <a:pt x="3221" y="246"/>
                    </a:lnTo>
                    <a:lnTo>
                      <a:pt x="3291" y="245"/>
                    </a:lnTo>
                    <a:lnTo>
                      <a:pt x="3305" y="233"/>
                    </a:lnTo>
                    <a:lnTo>
                      <a:pt x="3390" y="233"/>
                    </a:lnTo>
                    <a:lnTo>
                      <a:pt x="3468" y="239"/>
                    </a:lnTo>
                    <a:lnTo>
                      <a:pt x="3468" y="210"/>
                    </a:lnTo>
                    <a:lnTo>
                      <a:pt x="3465" y="183"/>
                    </a:lnTo>
                    <a:lnTo>
                      <a:pt x="3488" y="195"/>
                    </a:lnTo>
                    <a:lnTo>
                      <a:pt x="3491" y="167"/>
                    </a:lnTo>
                    <a:lnTo>
                      <a:pt x="3525" y="173"/>
                    </a:lnTo>
                    <a:lnTo>
                      <a:pt x="3528" y="155"/>
                    </a:lnTo>
                    <a:lnTo>
                      <a:pt x="3576" y="153"/>
                    </a:lnTo>
                    <a:lnTo>
                      <a:pt x="3533" y="128"/>
                    </a:lnTo>
                    <a:lnTo>
                      <a:pt x="3510" y="113"/>
                    </a:lnTo>
                    <a:lnTo>
                      <a:pt x="3488" y="104"/>
                    </a:lnTo>
                    <a:lnTo>
                      <a:pt x="3498" y="74"/>
                    </a:lnTo>
                    <a:lnTo>
                      <a:pt x="3455" y="90"/>
                    </a:lnTo>
                    <a:lnTo>
                      <a:pt x="3419" y="110"/>
                    </a:lnTo>
                    <a:lnTo>
                      <a:pt x="3404" y="96"/>
                    </a:lnTo>
                    <a:lnTo>
                      <a:pt x="3375" y="114"/>
                    </a:lnTo>
                    <a:lnTo>
                      <a:pt x="3341" y="116"/>
                    </a:lnTo>
                    <a:lnTo>
                      <a:pt x="3305" y="131"/>
                    </a:lnTo>
                    <a:lnTo>
                      <a:pt x="3257" y="161"/>
                    </a:lnTo>
                    <a:lnTo>
                      <a:pt x="3227" y="173"/>
                    </a:lnTo>
                    <a:lnTo>
                      <a:pt x="3195" y="192"/>
                    </a:lnTo>
                    <a:lnTo>
                      <a:pt x="3170" y="171"/>
                    </a:lnTo>
                    <a:lnTo>
                      <a:pt x="3132" y="209"/>
                    </a:lnTo>
                    <a:lnTo>
                      <a:pt x="3126" y="153"/>
                    </a:lnTo>
                    <a:lnTo>
                      <a:pt x="3096" y="180"/>
                    </a:lnTo>
                    <a:lnTo>
                      <a:pt x="3107" y="143"/>
                    </a:lnTo>
                    <a:lnTo>
                      <a:pt x="3075" y="128"/>
                    </a:lnTo>
                    <a:lnTo>
                      <a:pt x="3024" y="104"/>
                    </a:lnTo>
                    <a:lnTo>
                      <a:pt x="3020" y="69"/>
                    </a:lnTo>
                    <a:lnTo>
                      <a:pt x="3032" y="0"/>
                    </a:lnTo>
                    <a:lnTo>
                      <a:pt x="4116" y="2"/>
                    </a:lnTo>
                    <a:lnTo>
                      <a:pt x="4365" y="1782"/>
                    </a:lnTo>
                    <a:lnTo>
                      <a:pt x="4299" y="1862"/>
                    </a:lnTo>
                    <a:lnTo>
                      <a:pt x="4266" y="1865"/>
                    </a:lnTo>
                    <a:lnTo>
                      <a:pt x="4203" y="1874"/>
                    </a:lnTo>
                    <a:lnTo>
                      <a:pt x="4200" y="1898"/>
                    </a:lnTo>
                    <a:lnTo>
                      <a:pt x="4257" y="1902"/>
                    </a:lnTo>
                    <a:lnTo>
                      <a:pt x="4290" y="1898"/>
                    </a:lnTo>
                    <a:lnTo>
                      <a:pt x="4295" y="1949"/>
                    </a:lnTo>
                    <a:lnTo>
                      <a:pt x="4337" y="1949"/>
                    </a:lnTo>
                    <a:lnTo>
                      <a:pt x="4353" y="1982"/>
                    </a:lnTo>
                    <a:lnTo>
                      <a:pt x="4353" y="2015"/>
                    </a:lnTo>
                    <a:lnTo>
                      <a:pt x="4307" y="2043"/>
                    </a:lnTo>
                    <a:lnTo>
                      <a:pt x="4283" y="2072"/>
                    </a:lnTo>
                    <a:lnTo>
                      <a:pt x="4224" y="2105"/>
                    </a:lnTo>
                    <a:lnTo>
                      <a:pt x="4203" y="2081"/>
                    </a:lnTo>
                    <a:lnTo>
                      <a:pt x="4191" y="2022"/>
                    </a:lnTo>
                    <a:lnTo>
                      <a:pt x="4167" y="2015"/>
                    </a:lnTo>
                    <a:lnTo>
                      <a:pt x="4151" y="1985"/>
                    </a:lnTo>
                    <a:lnTo>
                      <a:pt x="4100" y="1998"/>
                    </a:lnTo>
                    <a:lnTo>
                      <a:pt x="4179" y="1911"/>
                    </a:lnTo>
                    <a:lnTo>
                      <a:pt x="4175" y="1890"/>
                    </a:lnTo>
                    <a:lnTo>
                      <a:pt x="4142" y="1895"/>
                    </a:lnTo>
                    <a:lnTo>
                      <a:pt x="4080" y="1911"/>
                    </a:lnTo>
                    <a:lnTo>
                      <a:pt x="4010" y="1886"/>
                    </a:lnTo>
                    <a:lnTo>
                      <a:pt x="3993" y="1853"/>
                    </a:lnTo>
                    <a:lnTo>
                      <a:pt x="3960" y="1853"/>
                    </a:lnTo>
                    <a:lnTo>
                      <a:pt x="3918" y="1878"/>
                    </a:lnTo>
                    <a:lnTo>
                      <a:pt x="3894" y="1931"/>
                    </a:lnTo>
                    <a:lnTo>
                      <a:pt x="3857" y="1911"/>
                    </a:lnTo>
                    <a:lnTo>
                      <a:pt x="3885" y="1949"/>
                    </a:lnTo>
                    <a:lnTo>
                      <a:pt x="3843" y="2001"/>
                    </a:lnTo>
                    <a:lnTo>
                      <a:pt x="3819" y="1977"/>
                    </a:lnTo>
                    <a:lnTo>
                      <a:pt x="3827" y="2088"/>
                    </a:lnTo>
                    <a:lnTo>
                      <a:pt x="3810" y="2109"/>
                    </a:lnTo>
                    <a:lnTo>
                      <a:pt x="3782" y="2130"/>
                    </a:lnTo>
                    <a:lnTo>
                      <a:pt x="3765" y="2114"/>
                    </a:lnTo>
                    <a:lnTo>
                      <a:pt x="3756" y="2151"/>
                    </a:lnTo>
                    <a:lnTo>
                      <a:pt x="3744" y="2184"/>
                    </a:lnTo>
                    <a:lnTo>
                      <a:pt x="3744" y="2267"/>
                    </a:lnTo>
                    <a:lnTo>
                      <a:pt x="3756" y="2304"/>
                    </a:lnTo>
                    <a:lnTo>
                      <a:pt x="3711" y="2316"/>
                    </a:lnTo>
                    <a:lnTo>
                      <a:pt x="3699" y="2403"/>
                    </a:lnTo>
                    <a:lnTo>
                      <a:pt x="3666" y="2436"/>
                    </a:lnTo>
                    <a:lnTo>
                      <a:pt x="3716" y="2514"/>
                    </a:lnTo>
                    <a:lnTo>
                      <a:pt x="3737" y="2544"/>
                    </a:lnTo>
                    <a:lnTo>
                      <a:pt x="3782" y="2582"/>
                    </a:lnTo>
                    <a:lnTo>
                      <a:pt x="3843" y="2594"/>
                    </a:lnTo>
                    <a:lnTo>
                      <a:pt x="3894" y="2589"/>
                    </a:lnTo>
                    <a:lnTo>
                      <a:pt x="3963" y="2585"/>
                    </a:lnTo>
                    <a:lnTo>
                      <a:pt x="4050" y="2577"/>
                    </a:lnTo>
                    <a:lnTo>
                      <a:pt x="4071" y="2552"/>
                    </a:lnTo>
                    <a:lnTo>
                      <a:pt x="4097" y="2523"/>
                    </a:lnTo>
                    <a:lnTo>
                      <a:pt x="4137" y="2474"/>
                    </a:lnTo>
                    <a:lnTo>
                      <a:pt x="4203" y="2448"/>
                    </a:lnTo>
                    <a:lnTo>
                      <a:pt x="4307" y="2424"/>
                    </a:lnTo>
                    <a:lnTo>
                      <a:pt x="4338" y="2418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1731" y="746"/>
                <a:ext cx="670" cy="1129"/>
              </a:xfrm>
              <a:custGeom>
                <a:avLst/>
                <a:gdLst>
                  <a:gd name="T0" fmla="*/ 576 w 670"/>
                  <a:gd name="T1" fmla="*/ 1059 h 1129"/>
                  <a:gd name="T2" fmla="*/ 588 w 670"/>
                  <a:gd name="T3" fmla="*/ 1096 h 1129"/>
                  <a:gd name="T4" fmla="*/ 510 w 670"/>
                  <a:gd name="T5" fmla="*/ 1129 h 1129"/>
                  <a:gd name="T6" fmla="*/ 423 w 670"/>
                  <a:gd name="T7" fmla="*/ 1104 h 1129"/>
                  <a:gd name="T8" fmla="*/ 369 w 670"/>
                  <a:gd name="T9" fmla="*/ 1071 h 1129"/>
                  <a:gd name="T10" fmla="*/ 357 w 670"/>
                  <a:gd name="T11" fmla="*/ 1084 h 1129"/>
                  <a:gd name="T12" fmla="*/ 294 w 670"/>
                  <a:gd name="T13" fmla="*/ 1084 h 1129"/>
                  <a:gd name="T14" fmla="*/ 240 w 670"/>
                  <a:gd name="T15" fmla="*/ 1047 h 1129"/>
                  <a:gd name="T16" fmla="*/ 157 w 670"/>
                  <a:gd name="T17" fmla="*/ 1087 h 1129"/>
                  <a:gd name="T18" fmla="*/ 96 w 670"/>
                  <a:gd name="T19" fmla="*/ 1063 h 1129"/>
                  <a:gd name="T20" fmla="*/ 0 w 670"/>
                  <a:gd name="T21" fmla="*/ 1059 h 1129"/>
                  <a:gd name="T22" fmla="*/ 91 w 670"/>
                  <a:gd name="T23" fmla="*/ 1026 h 1129"/>
                  <a:gd name="T24" fmla="*/ 157 w 670"/>
                  <a:gd name="T25" fmla="*/ 972 h 1129"/>
                  <a:gd name="T26" fmla="*/ 237 w 670"/>
                  <a:gd name="T27" fmla="*/ 984 h 1129"/>
                  <a:gd name="T28" fmla="*/ 315 w 670"/>
                  <a:gd name="T29" fmla="*/ 948 h 1129"/>
                  <a:gd name="T30" fmla="*/ 216 w 670"/>
                  <a:gd name="T31" fmla="*/ 931 h 1129"/>
                  <a:gd name="T32" fmla="*/ 178 w 670"/>
                  <a:gd name="T33" fmla="*/ 877 h 1129"/>
                  <a:gd name="T34" fmla="*/ 117 w 670"/>
                  <a:gd name="T35" fmla="*/ 840 h 1129"/>
                  <a:gd name="T36" fmla="*/ 216 w 670"/>
                  <a:gd name="T37" fmla="*/ 819 h 1129"/>
                  <a:gd name="T38" fmla="*/ 199 w 670"/>
                  <a:gd name="T39" fmla="*/ 744 h 1129"/>
                  <a:gd name="T40" fmla="*/ 232 w 670"/>
                  <a:gd name="T41" fmla="*/ 670 h 1129"/>
                  <a:gd name="T42" fmla="*/ 322 w 670"/>
                  <a:gd name="T43" fmla="*/ 711 h 1129"/>
                  <a:gd name="T44" fmla="*/ 393 w 670"/>
                  <a:gd name="T45" fmla="*/ 645 h 1129"/>
                  <a:gd name="T46" fmla="*/ 369 w 670"/>
                  <a:gd name="T47" fmla="*/ 607 h 1129"/>
                  <a:gd name="T48" fmla="*/ 393 w 670"/>
                  <a:gd name="T49" fmla="*/ 520 h 1129"/>
                  <a:gd name="T50" fmla="*/ 303 w 670"/>
                  <a:gd name="T51" fmla="*/ 504 h 1129"/>
                  <a:gd name="T52" fmla="*/ 270 w 670"/>
                  <a:gd name="T53" fmla="*/ 451 h 1129"/>
                  <a:gd name="T54" fmla="*/ 322 w 670"/>
                  <a:gd name="T55" fmla="*/ 384 h 1129"/>
                  <a:gd name="T56" fmla="*/ 277 w 670"/>
                  <a:gd name="T57" fmla="*/ 381 h 1129"/>
                  <a:gd name="T58" fmla="*/ 306 w 670"/>
                  <a:gd name="T59" fmla="*/ 322 h 1129"/>
                  <a:gd name="T60" fmla="*/ 228 w 670"/>
                  <a:gd name="T61" fmla="*/ 381 h 1129"/>
                  <a:gd name="T62" fmla="*/ 273 w 670"/>
                  <a:gd name="T63" fmla="*/ 315 h 1129"/>
                  <a:gd name="T64" fmla="*/ 273 w 670"/>
                  <a:gd name="T65" fmla="*/ 289 h 1129"/>
                  <a:gd name="T66" fmla="*/ 261 w 670"/>
                  <a:gd name="T67" fmla="*/ 256 h 1129"/>
                  <a:gd name="T68" fmla="*/ 306 w 670"/>
                  <a:gd name="T69" fmla="*/ 211 h 1129"/>
                  <a:gd name="T70" fmla="*/ 265 w 670"/>
                  <a:gd name="T71" fmla="*/ 115 h 1129"/>
                  <a:gd name="T72" fmla="*/ 315 w 670"/>
                  <a:gd name="T73" fmla="*/ 115 h 1129"/>
                  <a:gd name="T74" fmla="*/ 343 w 670"/>
                  <a:gd name="T75" fmla="*/ 190 h 1129"/>
                  <a:gd name="T76" fmla="*/ 381 w 670"/>
                  <a:gd name="T77" fmla="*/ 91 h 1129"/>
                  <a:gd name="T78" fmla="*/ 418 w 670"/>
                  <a:gd name="T79" fmla="*/ 45 h 1129"/>
                  <a:gd name="T80" fmla="*/ 477 w 670"/>
                  <a:gd name="T81" fmla="*/ 37 h 1129"/>
                  <a:gd name="T82" fmla="*/ 559 w 670"/>
                  <a:gd name="T83" fmla="*/ 78 h 1129"/>
                  <a:gd name="T84" fmla="*/ 480 w 670"/>
                  <a:gd name="T85" fmla="*/ 141 h 1129"/>
                  <a:gd name="T86" fmla="*/ 496 w 670"/>
                  <a:gd name="T87" fmla="*/ 165 h 1129"/>
                  <a:gd name="T88" fmla="*/ 604 w 670"/>
                  <a:gd name="T89" fmla="*/ 202 h 1129"/>
                  <a:gd name="T90" fmla="*/ 459 w 670"/>
                  <a:gd name="T91" fmla="*/ 331 h 1129"/>
                  <a:gd name="T92" fmla="*/ 442 w 670"/>
                  <a:gd name="T93" fmla="*/ 372 h 1129"/>
                  <a:gd name="T94" fmla="*/ 510 w 670"/>
                  <a:gd name="T95" fmla="*/ 418 h 1129"/>
                  <a:gd name="T96" fmla="*/ 526 w 670"/>
                  <a:gd name="T97" fmla="*/ 517 h 1129"/>
                  <a:gd name="T98" fmla="*/ 543 w 670"/>
                  <a:gd name="T99" fmla="*/ 612 h 1129"/>
                  <a:gd name="T100" fmla="*/ 583 w 670"/>
                  <a:gd name="T101" fmla="*/ 675 h 1129"/>
                  <a:gd name="T102" fmla="*/ 592 w 670"/>
                  <a:gd name="T103" fmla="*/ 741 h 1129"/>
                  <a:gd name="T104" fmla="*/ 583 w 670"/>
                  <a:gd name="T105" fmla="*/ 819 h 1129"/>
                  <a:gd name="T106" fmla="*/ 571 w 670"/>
                  <a:gd name="T107" fmla="*/ 861 h 1129"/>
                  <a:gd name="T108" fmla="*/ 646 w 670"/>
                  <a:gd name="T109" fmla="*/ 861 h 1129"/>
                  <a:gd name="T110" fmla="*/ 658 w 670"/>
                  <a:gd name="T111" fmla="*/ 951 h 1129"/>
                  <a:gd name="T112" fmla="*/ 613 w 670"/>
                  <a:gd name="T113" fmla="*/ 993 h 1129"/>
                  <a:gd name="T114" fmla="*/ 555 w 670"/>
                  <a:gd name="T115" fmla="*/ 1038 h 11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70" h="1129">
                    <a:moveTo>
                      <a:pt x="555" y="1038"/>
                    </a:moveTo>
                    <a:lnTo>
                      <a:pt x="576" y="1059"/>
                    </a:lnTo>
                    <a:lnTo>
                      <a:pt x="613" y="1063"/>
                    </a:lnTo>
                    <a:lnTo>
                      <a:pt x="588" y="1096"/>
                    </a:lnTo>
                    <a:lnTo>
                      <a:pt x="550" y="1117"/>
                    </a:lnTo>
                    <a:lnTo>
                      <a:pt x="510" y="1129"/>
                    </a:lnTo>
                    <a:lnTo>
                      <a:pt x="477" y="1104"/>
                    </a:lnTo>
                    <a:lnTo>
                      <a:pt x="423" y="1104"/>
                    </a:lnTo>
                    <a:lnTo>
                      <a:pt x="393" y="1096"/>
                    </a:lnTo>
                    <a:lnTo>
                      <a:pt x="369" y="1071"/>
                    </a:lnTo>
                    <a:lnTo>
                      <a:pt x="376" y="1108"/>
                    </a:lnTo>
                    <a:lnTo>
                      <a:pt x="357" y="1084"/>
                    </a:lnTo>
                    <a:lnTo>
                      <a:pt x="327" y="1080"/>
                    </a:lnTo>
                    <a:lnTo>
                      <a:pt x="294" y="1084"/>
                    </a:lnTo>
                    <a:lnTo>
                      <a:pt x="261" y="1059"/>
                    </a:lnTo>
                    <a:lnTo>
                      <a:pt x="240" y="1047"/>
                    </a:lnTo>
                    <a:lnTo>
                      <a:pt x="202" y="1047"/>
                    </a:lnTo>
                    <a:lnTo>
                      <a:pt x="157" y="1087"/>
                    </a:lnTo>
                    <a:lnTo>
                      <a:pt x="124" y="1054"/>
                    </a:lnTo>
                    <a:lnTo>
                      <a:pt x="96" y="1063"/>
                    </a:lnTo>
                    <a:lnTo>
                      <a:pt x="33" y="1075"/>
                    </a:lnTo>
                    <a:lnTo>
                      <a:pt x="0" y="1059"/>
                    </a:lnTo>
                    <a:lnTo>
                      <a:pt x="42" y="1038"/>
                    </a:lnTo>
                    <a:lnTo>
                      <a:pt x="91" y="1026"/>
                    </a:lnTo>
                    <a:lnTo>
                      <a:pt x="129" y="981"/>
                    </a:lnTo>
                    <a:lnTo>
                      <a:pt x="157" y="972"/>
                    </a:lnTo>
                    <a:lnTo>
                      <a:pt x="178" y="955"/>
                    </a:lnTo>
                    <a:lnTo>
                      <a:pt x="237" y="984"/>
                    </a:lnTo>
                    <a:lnTo>
                      <a:pt x="270" y="976"/>
                    </a:lnTo>
                    <a:lnTo>
                      <a:pt x="315" y="948"/>
                    </a:lnTo>
                    <a:lnTo>
                      <a:pt x="256" y="955"/>
                    </a:lnTo>
                    <a:lnTo>
                      <a:pt x="216" y="931"/>
                    </a:lnTo>
                    <a:lnTo>
                      <a:pt x="199" y="910"/>
                    </a:lnTo>
                    <a:lnTo>
                      <a:pt x="178" y="877"/>
                    </a:lnTo>
                    <a:lnTo>
                      <a:pt x="129" y="880"/>
                    </a:lnTo>
                    <a:lnTo>
                      <a:pt x="117" y="840"/>
                    </a:lnTo>
                    <a:lnTo>
                      <a:pt x="183" y="835"/>
                    </a:lnTo>
                    <a:lnTo>
                      <a:pt x="216" y="819"/>
                    </a:lnTo>
                    <a:lnTo>
                      <a:pt x="244" y="753"/>
                    </a:lnTo>
                    <a:lnTo>
                      <a:pt x="199" y="744"/>
                    </a:lnTo>
                    <a:lnTo>
                      <a:pt x="237" y="715"/>
                    </a:lnTo>
                    <a:lnTo>
                      <a:pt x="232" y="670"/>
                    </a:lnTo>
                    <a:lnTo>
                      <a:pt x="286" y="715"/>
                    </a:lnTo>
                    <a:lnTo>
                      <a:pt x="322" y="711"/>
                    </a:lnTo>
                    <a:lnTo>
                      <a:pt x="357" y="678"/>
                    </a:lnTo>
                    <a:lnTo>
                      <a:pt x="393" y="645"/>
                    </a:lnTo>
                    <a:lnTo>
                      <a:pt x="406" y="616"/>
                    </a:lnTo>
                    <a:lnTo>
                      <a:pt x="369" y="607"/>
                    </a:lnTo>
                    <a:lnTo>
                      <a:pt x="357" y="550"/>
                    </a:lnTo>
                    <a:lnTo>
                      <a:pt x="393" y="520"/>
                    </a:lnTo>
                    <a:lnTo>
                      <a:pt x="348" y="501"/>
                    </a:lnTo>
                    <a:lnTo>
                      <a:pt x="303" y="504"/>
                    </a:lnTo>
                    <a:lnTo>
                      <a:pt x="265" y="492"/>
                    </a:lnTo>
                    <a:lnTo>
                      <a:pt x="270" y="451"/>
                    </a:lnTo>
                    <a:lnTo>
                      <a:pt x="310" y="421"/>
                    </a:lnTo>
                    <a:lnTo>
                      <a:pt x="322" y="384"/>
                    </a:lnTo>
                    <a:lnTo>
                      <a:pt x="303" y="384"/>
                    </a:lnTo>
                    <a:lnTo>
                      <a:pt x="277" y="381"/>
                    </a:lnTo>
                    <a:lnTo>
                      <a:pt x="322" y="351"/>
                    </a:lnTo>
                    <a:lnTo>
                      <a:pt x="306" y="322"/>
                    </a:lnTo>
                    <a:lnTo>
                      <a:pt x="253" y="397"/>
                    </a:lnTo>
                    <a:lnTo>
                      <a:pt x="228" y="381"/>
                    </a:lnTo>
                    <a:lnTo>
                      <a:pt x="294" y="315"/>
                    </a:lnTo>
                    <a:lnTo>
                      <a:pt x="273" y="315"/>
                    </a:lnTo>
                    <a:lnTo>
                      <a:pt x="232" y="285"/>
                    </a:lnTo>
                    <a:lnTo>
                      <a:pt x="273" y="289"/>
                    </a:lnTo>
                    <a:lnTo>
                      <a:pt x="310" y="280"/>
                    </a:lnTo>
                    <a:lnTo>
                      <a:pt x="261" y="256"/>
                    </a:lnTo>
                    <a:lnTo>
                      <a:pt x="286" y="219"/>
                    </a:lnTo>
                    <a:lnTo>
                      <a:pt x="306" y="211"/>
                    </a:lnTo>
                    <a:lnTo>
                      <a:pt x="289" y="181"/>
                    </a:lnTo>
                    <a:lnTo>
                      <a:pt x="265" y="115"/>
                    </a:lnTo>
                    <a:lnTo>
                      <a:pt x="294" y="111"/>
                    </a:lnTo>
                    <a:lnTo>
                      <a:pt x="315" y="115"/>
                    </a:lnTo>
                    <a:lnTo>
                      <a:pt x="322" y="165"/>
                    </a:lnTo>
                    <a:lnTo>
                      <a:pt x="343" y="190"/>
                    </a:lnTo>
                    <a:lnTo>
                      <a:pt x="348" y="103"/>
                    </a:lnTo>
                    <a:lnTo>
                      <a:pt x="381" y="91"/>
                    </a:lnTo>
                    <a:lnTo>
                      <a:pt x="397" y="61"/>
                    </a:lnTo>
                    <a:lnTo>
                      <a:pt x="418" y="45"/>
                    </a:lnTo>
                    <a:lnTo>
                      <a:pt x="442" y="0"/>
                    </a:lnTo>
                    <a:lnTo>
                      <a:pt x="477" y="37"/>
                    </a:lnTo>
                    <a:lnTo>
                      <a:pt x="555" y="54"/>
                    </a:lnTo>
                    <a:lnTo>
                      <a:pt x="559" y="78"/>
                    </a:lnTo>
                    <a:lnTo>
                      <a:pt x="459" y="124"/>
                    </a:lnTo>
                    <a:lnTo>
                      <a:pt x="480" y="141"/>
                    </a:lnTo>
                    <a:lnTo>
                      <a:pt x="430" y="174"/>
                    </a:lnTo>
                    <a:lnTo>
                      <a:pt x="496" y="165"/>
                    </a:lnTo>
                    <a:lnTo>
                      <a:pt x="559" y="181"/>
                    </a:lnTo>
                    <a:lnTo>
                      <a:pt x="604" y="202"/>
                    </a:lnTo>
                    <a:lnTo>
                      <a:pt x="510" y="327"/>
                    </a:lnTo>
                    <a:lnTo>
                      <a:pt x="459" y="331"/>
                    </a:lnTo>
                    <a:lnTo>
                      <a:pt x="489" y="360"/>
                    </a:lnTo>
                    <a:lnTo>
                      <a:pt x="442" y="372"/>
                    </a:lnTo>
                    <a:lnTo>
                      <a:pt x="477" y="384"/>
                    </a:lnTo>
                    <a:lnTo>
                      <a:pt x="510" y="418"/>
                    </a:lnTo>
                    <a:lnTo>
                      <a:pt x="529" y="487"/>
                    </a:lnTo>
                    <a:lnTo>
                      <a:pt x="526" y="517"/>
                    </a:lnTo>
                    <a:lnTo>
                      <a:pt x="538" y="558"/>
                    </a:lnTo>
                    <a:lnTo>
                      <a:pt x="543" y="612"/>
                    </a:lnTo>
                    <a:lnTo>
                      <a:pt x="571" y="640"/>
                    </a:lnTo>
                    <a:lnTo>
                      <a:pt x="583" y="675"/>
                    </a:lnTo>
                    <a:lnTo>
                      <a:pt x="579" y="708"/>
                    </a:lnTo>
                    <a:lnTo>
                      <a:pt x="592" y="741"/>
                    </a:lnTo>
                    <a:lnTo>
                      <a:pt x="597" y="786"/>
                    </a:lnTo>
                    <a:lnTo>
                      <a:pt x="583" y="819"/>
                    </a:lnTo>
                    <a:lnTo>
                      <a:pt x="555" y="835"/>
                    </a:lnTo>
                    <a:lnTo>
                      <a:pt x="571" y="861"/>
                    </a:lnTo>
                    <a:lnTo>
                      <a:pt x="600" y="844"/>
                    </a:lnTo>
                    <a:lnTo>
                      <a:pt x="646" y="861"/>
                    </a:lnTo>
                    <a:lnTo>
                      <a:pt x="670" y="927"/>
                    </a:lnTo>
                    <a:lnTo>
                      <a:pt x="658" y="951"/>
                    </a:lnTo>
                    <a:lnTo>
                      <a:pt x="633" y="976"/>
                    </a:lnTo>
                    <a:lnTo>
                      <a:pt x="613" y="993"/>
                    </a:lnTo>
                    <a:lnTo>
                      <a:pt x="588" y="1005"/>
                    </a:lnTo>
                    <a:lnTo>
                      <a:pt x="555" y="1038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1731" y="746"/>
                <a:ext cx="670" cy="1129"/>
              </a:xfrm>
              <a:custGeom>
                <a:avLst/>
                <a:gdLst>
                  <a:gd name="T0" fmla="*/ 576 w 670"/>
                  <a:gd name="T1" fmla="*/ 1059 h 1129"/>
                  <a:gd name="T2" fmla="*/ 588 w 670"/>
                  <a:gd name="T3" fmla="*/ 1096 h 1129"/>
                  <a:gd name="T4" fmla="*/ 510 w 670"/>
                  <a:gd name="T5" fmla="*/ 1129 h 1129"/>
                  <a:gd name="T6" fmla="*/ 423 w 670"/>
                  <a:gd name="T7" fmla="*/ 1104 h 1129"/>
                  <a:gd name="T8" fmla="*/ 369 w 670"/>
                  <a:gd name="T9" fmla="*/ 1071 h 1129"/>
                  <a:gd name="T10" fmla="*/ 357 w 670"/>
                  <a:gd name="T11" fmla="*/ 1084 h 1129"/>
                  <a:gd name="T12" fmla="*/ 294 w 670"/>
                  <a:gd name="T13" fmla="*/ 1084 h 1129"/>
                  <a:gd name="T14" fmla="*/ 240 w 670"/>
                  <a:gd name="T15" fmla="*/ 1047 h 1129"/>
                  <a:gd name="T16" fmla="*/ 157 w 670"/>
                  <a:gd name="T17" fmla="*/ 1087 h 1129"/>
                  <a:gd name="T18" fmla="*/ 96 w 670"/>
                  <a:gd name="T19" fmla="*/ 1063 h 1129"/>
                  <a:gd name="T20" fmla="*/ 0 w 670"/>
                  <a:gd name="T21" fmla="*/ 1059 h 1129"/>
                  <a:gd name="T22" fmla="*/ 91 w 670"/>
                  <a:gd name="T23" fmla="*/ 1026 h 1129"/>
                  <a:gd name="T24" fmla="*/ 157 w 670"/>
                  <a:gd name="T25" fmla="*/ 972 h 1129"/>
                  <a:gd name="T26" fmla="*/ 237 w 670"/>
                  <a:gd name="T27" fmla="*/ 984 h 1129"/>
                  <a:gd name="T28" fmla="*/ 315 w 670"/>
                  <a:gd name="T29" fmla="*/ 948 h 1129"/>
                  <a:gd name="T30" fmla="*/ 216 w 670"/>
                  <a:gd name="T31" fmla="*/ 931 h 1129"/>
                  <a:gd name="T32" fmla="*/ 178 w 670"/>
                  <a:gd name="T33" fmla="*/ 877 h 1129"/>
                  <a:gd name="T34" fmla="*/ 117 w 670"/>
                  <a:gd name="T35" fmla="*/ 840 h 1129"/>
                  <a:gd name="T36" fmla="*/ 216 w 670"/>
                  <a:gd name="T37" fmla="*/ 819 h 1129"/>
                  <a:gd name="T38" fmla="*/ 199 w 670"/>
                  <a:gd name="T39" fmla="*/ 744 h 1129"/>
                  <a:gd name="T40" fmla="*/ 232 w 670"/>
                  <a:gd name="T41" fmla="*/ 670 h 1129"/>
                  <a:gd name="T42" fmla="*/ 322 w 670"/>
                  <a:gd name="T43" fmla="*/ 711 h 1129"/>
                  <a:gd name="T44" fmla="*/ 393 w 670"/>
                  <a:gd name="T45" fmla="*/ 645 h 1129"/>
                  <a:gd name="T46" fmla="*/ 369 w 670"/>
                  <a:gd name="T47" fmla="*/ 607 h 1129"/>
                  <a:gd name="T48" fmla="*/ 393 w 670"/>
                  <a:gd name="T49" fmla="*/ 520 h 1129"/>
                  <a:gd name="T50" fmla="*/ 303 w 670"/>
                  <a:gd name="T51" fmla="*/ 504 h 1129"/>
                  <a:gd name="T52" fmla="*/ 270 w 670"/>
                  <a:gd name="T53" fmla="*/ 451 h 1129"/>
                  <a:gd name="T54" fmla="*/ 322 w 670"/>
                  <a:gd name="T55" fmla="*/ 384 h 1129"/>
                  <a:gd name="T56" fmla="*/ 277 w 670"/>
                  <a:gd name="T57" fmla="*/ 381 h 1129"/>
                  <a:gd name="T58" fmla="*/ 306 w 670"/>
                  <a:gd name="T59" fmla="*/ 322 h 1129"/>
                  <a:gd name="T60" fmla="*/ 228 w 670"/>
                  <a:gd name="T61" fmla="*/ 381 h 1129"/>
                  <a:gd name="T62" fmla="*/ 273 w 670"/>
                  <a:gd name="T63" fmla="*/ 315 h 1129"/>
                  <a:gd name="T64" fmla="*/ 273 w 670"/>
                  <a:gd name="T65" fmla="*/ 289 h 1129"/>
                  <a:gd name="T66" fmla="*/ 261 w 670"/>
                  <a:gd name="T67" fmla="*/ 256 h 1129"/>
                  <a:gd name="T68" fmla="*/ 306 w 670"/>
                  <a:gd name="T69" fmla="*/ 211 h 1129"/>
                  <a:gd name="T70" fmla="*/ 265 w 670"/>
                  <a:gd name="T71" fmla="*/ 115 h 1129"/>
                  <a:gd name="T72" fmla="*/ 315 w 670"/>
                  <a:gd name="T73" fmla="*/ 115 h 1129"/>
                  <a:gd name="T74" fmla="*/ 343 w 670"/>
                  <a:gd name="T75" fmla="*/ 190 h 1129"/>
                  <a:gd name="T76" fmla="*/ 381 w 670"/>
                  <a:gd name="T77" fmla="*/ 91 h 1129"/>
                  <a:gd name="T78" fmla="*/ 418 w 670"/>
                  <a:gd name="T79" fmla="*/ 45 h 1129"/>
                  <a:gd name="T80" fmla="*/ 477 w 670"/>
                  <a:gd name="T81" fmla="*/ 37 h 1129"/>
                  <a:gd name="T82" fmla="*/ 559 w 670"/>
                  <a:gd name="T83" fmla="*/ 78 h 1129"/>
                  <a:gd name="T84" fmla="*/ 480 w 670"/>
                  <a:gd name="T85" fmla="*/ 141 h 1129"/>
                  <a:gd name="T86" fmla="*/ 496 w 670"/>
                  <a:gd name="T87" fmla="*/ 165 h 1129"/>
                  <a:gd name="T88" fmla="*/ 604 w 670"/>
                  <a:gd name="T89" fmla="*/ 202 h 1129"/>
                  <a:gd name="T90" fmla="*/ 459 w 670"/>
                  <a:gd name="T91" fmla="*/ 331 h 1129"/>
                  <a:gd name="T92" fmla="*/ 442 w 670"/>
                  <a:gd name="T93" fmla="*/ 372 h 1129"/>
                  <a:gd name="T94" fmla="*/ 510 w 670"/>
                  <a:gd name="T95" fmla="*/ 418 h 1129"/>
                  <a:gd name="T96" fmla="*/ 526 w 670"/>
                  <a:gd name="T97" fmla="*/ 517 h 1129"/>
                  <a:gd name="T98" fmla="*/ 543 w 670"/>
                  <a:gd name="T99" fmla="*/ 612 h 1129"/>
                  <a:gd name="T100" fmla="*/ 583 w 670"/>
                  <a:gd name="T101" fmla="*/ 675 h 1129"/>
                  <a:gd name="T102" fmla="*/ 592 w 670"/>
                  <a:gd name="T103" fmla="*/ 741 h 1129"/>
                  <a:gd name="T104" fmla="*/ 583 w 670"/>
                  <a:gd name="T105" fmla="*/ 819 h 1129"/>
                  <a:gd name="T106" fmla="*/ 571 w 670"/>
                  <a:gd name="T107" fmla="*/ 861 h 1129"/>
                  <a:gd name="T108" fmla="*/ 646 w 670"/>
                  <a:gd name="T109" fmla="*/ 861 h 1129"/>
                  <a:gd name="T110" fmla="*/ 658 w 670"/>
                  <a:gd name="T111" fmla="*/ 951 h 1129"/>
                  <a:gd name="T112" fmla="*/ 613 w 670"/>
                  <a:gd name="T113" fmla="*/ 993 h 1129"/>
                  <a:gd name="T114" fmla="*/ 555 w 670"/>
                  <a:gd name="T115" fmla="*/ 1038 h 11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70" h="1129">
                    <a:moveTo>
                      <a:pt x="555" y="1038"/>
                    </a:moveTo>
                    <a:lnTo>
                      <a:pt x="576" y="1059"/>
                    </a:lnTo>
                    <a:lnTo>
                      <a:pt x="613" y="1063"/>
                    </a:lnTo>
                    <a:lnTo>
                      <a:pt x="588" y="1096"/>
                    </a:lnTo>
                    <a:lnTo>
                      <a:pt x="550" y="1117"/>
                    </a:lnTo>
                    <a:lnTo>
                      <a:pt x="510" y="1129"/>
                    </a:lnTo>
                    <a:lnTo>
                      <a:pt x="477" y="1104"/>
                    </a:lnTo>
                    <a:lnTo>
                      <a:pt x="423" y="1104"/>
                    </a:lnTo>
                    <a:lnTo>
                      <a:pt x="393" y="1096"/>
                    </a:lnTo>
                    <a:lnTo>
                      <a:pt x="369" y="1071"/>
                    </a:lnTo>
                    <a:lnTo>
                      <a:pt x="376" y="1108"/>
                    </a:lnTo>
                    <a:lnTo>
                      <a:pt x="357" y="1084"/>
                    </a:lnTo>
                    <a:lnTo>
                      <a:pt x="327" y="1080"/>
                    </a:lnTo>
                    <a:lnTo>
                      <a:pt x="294" y="1084"/>
                    </a:lnTo>
                    <a:lnTo>
                      <a:pt x="261" y="1059"/>
                    </a:lnTo>
                    <a:lnTo>
                      <a:pt x="240" y="1047"/>
                    </a:lnTo>
                    <a:lnTo>
                      <a:pt x="202" y="1047"/>
                    </a:lnTo>
                    <a:lnTo>
                      <a:pt x="157" y="1087"/>
                    </a:lnTo>
                    <a:lnTo>
                      <a:pt x="124" y="1054"/>
                    </a:lnTo>
                    <a:lnTo>
                      <a:pt x="96" y="1063"/>
                    </a:lnTo>
                    <a:lnTo>
                      <a:pt x="33" y="1075"/>
                    </a:lnTo>
                    <a:lnTo>
                      <a:pt x="0" y="1059"/>
                    </a:lnTo>
                    <a:lnTo>
                      <a:pt x="42" y="1038"/>
                    </a:lnTo>
                    <a:lnTo>
                      <a:pt x="91" y="1026"/>
                    </a:lnTo>
                    <a:lnTo>
                      <a:pt x="129" y="981"/>
                    </a:lnTo>
                    <a:lnTo>
                      <a:pt x="157" y="972"/>
                    </a:lnTo>
                    <a:lnTo>
                      <a:pt x="178" y="955"/>
                    </a:lnTo>
                    <a:lnTo>
                      <a:pt x="237" y="984"/>
                    </a:lnTo>
                    <a:lnTo>
                      <a:pt x="270" y="976"/>
                    </a:lnTo>
                    <a:lnTo>
                      <a:pt x="315" y="948"/>
                    </a:lnTo>
                    <a:lnTo>
                      <a:pt x="256" y="955"/>
                    </a:lnTo>
                    <a:lnTo>
                      <a:pt x="216" y="931"/>
                    </a:lnTo>
                    <a:lnTo>
                      <a:pt x="199" y="910"/>
                    </a:lnTo>
                    <a:lnTo>
                      <a:pt x="178" y="877"/>
                    </a:lnTo>
                    <a:lnTo>
                      <a:pt x="129" y="880"/>
                    </a:lnTo>
                    <a:lnTo>
                      <a:pt x="117" y="840"/>
                    </a:lnTo>
                    <a:lnTo>
                      <a:pt x="183" y="835"/>
                    </a:lnTo>
                    <a:lnTo>
                      <a:pt x="216" y="819"/>
                    </a:lnTo>
                    <a:lnTo>
                      <a:pt x="244" y="753"/>
                    </a:lnTo>
                    <a:lnTo>
                      <a:pt x="199" y="744"/>
                    </a:lnTo>
                    <a:lnTo>
                      <a:pt x="237" y="715"/>
                    </a:lnTo>
                    <a:lnTo>
                      <a:pt x="232" y="670"/>
                    </a:lnTo>
                    <a:lnTo>
                      <a:pt x="286" y="715"/>
                    </a:lnTo>
                    <a:lnTo>
                      <a:pt x="322" y="711"/>
                    </a:lnTo>
                    <a:lnTo>
                      <a:pt x="357" y="678"/>
                    </a:lnTo>
                    <a:lnTo>
                      <a:pt x="393" y="645"/>
                    </a:lnTo>
                    <a:lnTo>
                      <a:pt x="406" y="616"/>
                    </a:lnTo>
                    <a:lnTo>
                      <a:pt x="369" y="607"/>
                    </a:lnTo>
                    <a:lnTo>
                      <a:pt x="357" y="550"/>
                    </a:lnTo>
                    <a:lnTo>
                      <a:pt x="393" y="520"/>
                    </a:lnTo>
                    <a:lnTo>
                      <a:pt x="348" y="501"/>
                    </a:lnTo>
                    <a:lnTo>
                      <a:pt x="303" y="504"/>
                    </a:lnTo>
                    <a:lnTo>
                      <a:pt x="265" y="492"/>
                    </a:lnTo>
                    <a:lnTo>
                      <a:pt x="270" y="451"/>
                    </a:lnTo>
                    <a:lnTo>
                      <a:pt x="310" y="421"/>
                    </a:lnTo>
                    <a:lnTo>
                      <a:pt x="322" y="384"/>
                    </a:lnTo>
                    <a:lnTo>
                      <a:pt x="303" y="384"/>
                    </a:lnTo>
                    <a:lnTo>
                      <a:pt x="277" y="381"/>
                    </a:lnTo>
                    <a:lnTo>
                      <a:pt x="322" y="351"/>
                    </a:lnTo>
                    <a:lnTo>
                      <a:pt x="306" y="322"/>
                    </a:lnTo>
                    <a:lnTo>
                      <a:pt x="253" y="397"/>
                    </a:lnTo>
                    <a:lnTo>
                      <a:pt x="228" y="381"/>
                    </a:lnTo>
                    <a:lnTo>
                      <a:pt x="294" y="315"/>
                    </a:lnTo>
                    <a:lnTo>
                      <a:pt x="273" y="315"/>
                    </a:lnTo>
                    <a:lnTo>
                      <a:pt x="232" y="285"/>
                    </a:lnTo>
                    <a:lnTo>
                      <a:pt x="273" y="289"/>
                    </a:lnTo>
                    <a:lnTo>
                      <a:pt x="310" y="280"/>
                    </a:lnTo>
                    <a:lnTo>
                      <a:pt x="261" y="256"/>
                    </a:lnTo>
                    <a:lnTo>
                      <a:pt x="286" y="219"/>
                    </a:lnTo>
                    <a:lnTo>
                      <a:pt x="306" y="211"/>
                    </a:lnTo>
                    <a:lnTo>
                      <a:pt x="289" y="181"/>
                    </a:lnTo>
                    <a:lnTo>
                      <a:pt x="265" y="115"/>
                    </a:lnTo>
                    <a:lnTo>
                      <a:pt x="294" y="111"/>
                    </a:lnTo>
                    <a:lnTo>
                      <a:pt x="315" y="115"/>
                    </a:lnTo>
                    <a:lnTo>
                      <a:pt x="322" y="165"/>
                    </a:lnTo>
                    <a:lnTo>
                      <a:pt x="343" y="190"/>
                    </a:lnTo>
                    <a:lnTo>
                      <a:pt x="348" y="103"/>
                    </a:lnTo>
                    <a:lnTo>
                      <a:pt x="381" y="91"/>
                    </a:lnTo>
                    <a:lnTo>
                      <a:pt x="397" y="61"/>
                    </a:lnTo>
                    <a:lnTo>
                      <a:pt x="418" y="45"/>
                    </a:lnTo>
                    <a:lnTo>
                      <a:pt x="442" y="0"/>
                    </a:lnTo>
                    <a:lnTo>
                      <a:pt x="477" y="37"/>
                    </a:lnTo>
                    <a:lnTo>
                      <a:pt x="555" y="54"/>
                    </a:lnTo>
                    <a:lnTo>
                      <a:pt x="559" y="78"/>
                    </a:lnTo>
                    <a:lnTo>
                      <a:pt x="459" y="124"/>
                    </a:lnTo>
                    <a:lnTo>
                      <a:pt x="480" y="141"/>
                    </a:lnTo>
                    <a:lnTo>
                      <a:pt x="430" y="174"/>
                    </a:lnTo>
                    <a:lnTo>
                      <a:pt x="496" y="165"/>
                    </a:lnTo>
                    <a:lnTo>
                      <a:pt x="559" y="181"/>
                    </a:lnTo>
                    <a:lnTo>
                      <a:pt x="604" y="202"/>
                    </a:lnTo>
                    <a:lnTo>
                      <a:pt x="510" y="327"/>
                    </a:lnTo>
                    <a:lnTo>
                      <a:pt x="459" y="331"/>
                    </a:lnTo>
                    <a:lnTo>
                      <a:pt x="489" y="360"/>
                    </a:lnTo>
                    <a:lnTo>
                      <a:pt x="442" y="372"/>
                    </a:lnTo>
                    <a:lnTo>
                      <a:pt x="477" y="384"/>
                    </a:lnTo>
                    <a:lnTo>
                      <a:pt x="510" y="418"/>
                    </a:lnTo>
                    <a:lnTo>
                      <a:pt x="529" y="487"/>
                    </a:lnTo>
                    <a:lnTo>
                      <a:pt x="526" y="517"/>
                    </a:lnTo>
                    <a:lnTo>
                      <a:pt x="538" y="558"/>
                    </a:lnTo>
                    <a:lnTo>
                      <a:pt x="543" y="612"/>
                    </a:lnTo>
                    <a:lnTo>
                      <a:pt x="571" y="640"/>
                    </a:lnTo>
                    <a:lnTo>
                      <a:pt x="583" y="675"/>
                    </a:lnTo>
                    <a:lnTo>
                      <a:pt x="579" y="708"/>
                    </a:lnTo>
                    <a:lnTo>
                      <a:pt x="592" y="741"/>
                    </a:lnTo>
                    <a:lnTo>
                      <a:pt x="597" y="786"/>
                    </a:lnTo>
                    <a:lnTo>
                      <a:pt x="583" y="819"/>
                    </a:lnTo>
                    <a:lnTo>
                      <a:pt x="555" y="835"/>
                    </a:lnTo>
                    <a:lnTo>
                      <a:pt x="571" y="861"/>
                    </a:lnTo>
                    <a:lnTo>
                      <a:pt x="600" y="844"/>
                    </a:lnTo>
                    <a:lnTo>
                      <a:pt x="646" y="861"/>
                    </a:lnTo>
                    <a:lnTo>
                      <a:pt x="670" y="927"/>
                    </a:lnTo>
                    <a:lnTo>
                      <a:pt x="658" y="951"/>
                    </a:lnTo>
                    <a:lnTo>
                      <a:pt x="633" y="976"/>
                    </a:lnTo>
                    <a:lnTo>
                      <a:pt x="613" y="993"/>
                    </a:lnTo>
                    <a:lnTo>
                      <a:pt x="588" y="1005"/>
                    </a:lnTo>
                    <a:lnTo>
                      <a:pt x="555" y="1038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2737" y="3026"/>
                <a:ext cx="90" cy="202"/>
              </a:xfrm>
              <a:custGeom>
                <a:avLst/>
                <a:gdLst>
                  <a:gd name="T0" fmla="*/ 53 w 90"/>
                  <a:gd name="T1" fmla="*/ 202 h 202"/>
                  <a:gd name="T2" fmla="*/ 20 w 90"/>
                  <a:gd name="T3" fmla="*/ 174 h 202"/>
                  <a:gd name="T4" fmla="*/ 8 w 90"/>
                  <a:gd name="T5" fmla="*/ 148 h 202"/>
                  <a:gd name="T6" fmla="*/ 12 w 90"/>
                  <a:gd name="T7" fmla="*/ 120 h 202"/>
                  <a:gd name="T8" fmla="*/ 0 w 90"/>
                  <a:gd name="T9" fmla="*/ 111 h 202"/>
                  <a:gd name="T10" fmla="*/ 3 w 90"/>
                  <a:gd name="T11" fmla="*/ 73 h 202"/>
                  <a:gd name="T12" fmla="*/ 12 w 90"/>
                  <a:gd name="T13" fmla="*/ 40 h 202"/>
                  <a:gd name="T14" fmla="*/ 50 w 90"/>
                  <a:gd name="T15" fmla="*/ 37 h 202"/>
                  <a:gd name="T16" fmla="*/ 71 w 90"/>
                  <a:gd name="T17" fmla="*/ 33 h 202"/>
                  <a:gd name="T18" fmla="*/ 83 w 90"/>
                  <a:gd name="T19" fmla="*/ 0 h 202"/>
                  <a:gd name="T20" fmla="*/ 90 w 90"/>
                  <a:gd name="T21" fmla="*/ 40 h 202"/>
                  <a:gd name="T22" fmla="*/ 90 w 90"/>
                  <a:gd name="T23" fmla="*/ 82 h 202"/>
                  <a:gd name="T24" fmla="*/ 87 w 90"/>
                  <a:gd name="T25" fmla="*/ 108 h 202"/>
                  <a:gd name="T26" fmla="*/ 74 w 90"/>
                  <a:gd name="T27" fmla="*/ 132 h 202"/>
                  <a:gd name="T28" fmla="*/ 53 w 90"/>
                  <a:gd name="T29" fmla="*/ 202 h 2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0" h="202">
                    <a:moveTo>
                      <a:pt x="53" y="202"/>
                    </a:moveTo>
                    <a:lnTo>
                      <a:pt x="20" y="174"/>
                    </a:lnTo>
                    <a:lnTo>
                      <a:pt x="8" y="148"/>
                    </a:lnTo>
                    <a:lnTo>
                      <a:pt x="12" y="120"/>
                    </a:lnTo>
                    <a:lnTo>
                      <a:pt x="0" y="111"/>
                    </a:lnTo>
                    <a:lnTo>
                      <a:pt x="3" y="73"/>
                    </a:lnTo>
                    <a:lnTo>
                      <a:pt x="12" y="40"/>
                    </a:lnTo>
                    <a:lnTo>
                      <a:pt x="50" y="37"/>
                    </a:lnTo>
                    <a:lnTo>
                      <a:pt x="71" y="33"/>
                    </a:lnTo>
                    <a:lnTo>
                      <a:pt x="83" y="0"/>
                    </a:lnTo>
                    <a:lnTo>
                      <a:pt x="90" y="40"/>
                    </a:lnTo>
                    <a:lnTo>
                      <a:pt x="90" y="82"/>
                    </a:lnTo>
                    <a:lnTo>
                      <a:pt x="87" y="108"/>
                    </a:lnTo>
                    <a:lnTo>
                      <a:pt x="74" y="132"/>
                    </a:lnTo>
                    <a:lnTo>
                      <a:pt x="53" y="202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2737" y="3026"/>
                <a:ext cx="90" cy="202"/>
              </a:xfrm>
              <a:custGeom>
                <a:avLst/>
                <a:gdLst>
                  <a:gd name="T0" fmla="*/ 53 w 90"/>
                  <a:gd name="T1" fmla="*/ 202 h 202"/>
                  <a:gd name="T2" fmla="*/ 20 w 90"/>
                  <a:gd name="T3" fmla="*/ 174 h 202"/>
                  <a:gd name="T4" fmla="*/ 8 w 90"/>
                  <a:gd name="T5" fmla="*/ 148 h 202"/>
                  <a:gd name="T6" fmla="*/ 12 w 90"/>
                  <a:gd name="T7" fmla="*/ 120 h 202"/>
                  <a:gd name="T8" fmla="*/ 0 w 90"/>
                  <a:gd name="T9" fmla="*/ 111 h 202"/>
                  <a:gd name="T10" fmla="*/ 3 w 90"/>
                  <a:gd name="T11" fmla="*/ 73 h 202"/>
                  <a:gd name="T12" fmla="*/ 12 w 90"/>
                  <a:gd name="T13" fmla="*/ 40 h 202"/>
                  <a:gd name="T14" fmla="*/ 50 w 90"/>
                  <a:gd name="T15" fmla="*/ 37 h 202"/>
                  <a:gd name="T16" fmla="*/ 71 w 90"/>
                  <a:gd name="T17" fmla="*/ 33 h 202"/>
                  <a:gd name="T18" fmla="*/ 83 w 90"/>
                  <a:gd name="T19" fmla="*/ 0 h 202"/>
                  <a:gd name="T20" fmla="*/ 90 w 90"/>
                  <a:gd name="T21" fmla="*/ 40 h 202"/>
                  <a:gd name="T22" fmla="*/ 90 w 90"/>
                  <a:gd name="T23" fmla="*/ 82 h 202"/>
                  <a:gd name="T24" fmla="*/ 87 w 90"/>
                  <a:gd name="T25" fmla="*/ 108 h 202"/>
                  <a:gd name="T26" fmla="*/ 74 w 90"/>
                  <a:gd name="T27" fmla="*/ 132 h 202"/>
                  <a:gd name="T28" fmla="*/ 53 w 90"/>
                  <a:gd name="T29" fmla="*/ 202 h 2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0" h="202">
                    <a:moveTo>
                      <a:pt x="53" y="202"/>
                    </a:moveTo>
                    <a:lnTo>
                      <a:pt x="20" y="174"/>
                    </a:lnTo>
                    <a:lnTo>
                      <a:pt x="8" y="148"/>
                    </a:lnTo>
                    <a:lnTo>
                      <a:pt x="12" y="120"/>
                    </a:lnTo>
                    <a:lnTo>
                      <a:pt x="0" y="111"/>
                    </a:lnTo>
                    <a:lnTo>
                      <a:pt x="3" y="73"/>
                    </a:lnTo>
                    <a:lnTo>
                      <a:pt x="12" y="40"/>
                    </a:lnTo>
                    <a:lnTo>
                      <a:pt x="50" y="37"/>
                    </a:lnTo>
                    <a:lnTo>
                      <a:pt x="71" y="33"/>
                    </a:lnTo>
                    <a:lnTo>
                      <a:pt x="83" y="0"/>
                    </a:lnTo>
                    <a:lnTo>
                      <a:pt x="90" y="40"/>
                    </a:lnTo>
                    <a:lnTo>
                      <a:pt x="90" y="82"/>
                    </a:lnTo>
                    <a:lnTo>
                      <a:pt x="87" y="108"/>
                    </a:lnTo>
                    <a:lnTo>
                      <a:pt x="74" y="132"/>
                    </a:lnTo>
                    <a:lnTo>
                      <a:pt x="53" y="202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2658" y="3254"/>
                <a:ext cx="166" cy="285"/>
              </a:xfrm>
              <a:custGeom>
                <a:avLst/>
                <a:gdLst>
                  <a:gd name="T0" fmla="*/ 150 w 166"/>
                  <a:gd name="T1" fmla="*/ 177 h 285"/>
                  <a:gd name="T2" fmla="*/ 141 w 166"/>
                  <a:gd name="T3" fmla="*/ 219 h 285"/>
                  <a:gd name="T4" fmla="*/ 120 w 166"/>
                  <a:gd name="T5" fmla="*/ 264 h 285"/>
                  <a:gd name="T6" fmla="*/ 99 w 166"/>
                  <a:gd name="T7" fmla="*/ 259 h 285"/>
                  <a:gd name="T8" fmla="*/ 75 w 166"/>
                  <a:gd name="T9" fmla="*/ 243 h 285"/>
                  <a:gd name="T10" fmla="*/ 70 w 166"/>
                  <a:gd name="T11" fmla="*/ 264 h 285"/>
                  <a:gd name="T12" fmla="*/ 58 w 166"/>
                  <a:gd name="T13" fmla="*/ 285 h 285"/>
                  <a:gd name="T14" fmla="*/ 25 w 166"/>
                  <a:gd name="T15" fmla="*/ 276 h 285"/>
                  <a:gd name="T16" fmla="*/ 0 w 166"/>
                  <a:gd name="T17" fmla="*/ 243 h 285"/>
                  <a:gd name="T18" fmla="*/ 16 w 166"/>
                  <a:gd name="T19" fmla="*/ 202 h 285"/>
                  <a:gd name="T20" fmla="*/ 37 w 166"/>
                  <a:gd name="T21" fmla="*/ 169 h 285"/>
                  <a:gd name="T22" fmla="*/ 16 w 166"/>
                  <a:gd name="T23" fmla="*/ 148 h 285"/>
                  <a:gd name="T24" fmla="*/ 25 w 166"/>
                  <a:gd name="T25" fmla="*/ 111 h 285"/>
                  <a:gd name="T26" fmla="*/ 25 w 166"/>
                  <a:gd name="T27" fmla="*/ 69 h 285"/>
                  <a:gd name="T28" fmla="*/ 12 w 166"/>
                  <a:gd name="T29" fmla="*/ 19 h 285"/>
                  <a:gd name="T30" fmla="*/ 42 w 166"/>
                  <a:gd name="T31" fmla="*/ 28 h 285"/>
                  <a:gd name="T32" fmla="*/ 120 w 166"/>
                  <a:gd name="T33" fmla="*/ 0 h 285"/>
                  <a:gd name="T34" fmla="*/ 153 w 166"/>
                  <a:gd name="T35" fmla="*/ 19 h 285"/>
                  <a:gd name="T36" fmla="*/ 162 w 166"/>
                  <a:gd name="T37" fmla="*/ 61 h 285"/>
                  <a:gd name="T38" fmla="*/ 166 w 166"/>
                  <a:gd name="T39" fmla="*/ 106 h 285"/>
                  <a:gd name="T40" fmla="*/ 150 w 166"/>
                  <a:gd name="T41" fmla="*/ 177 h 2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6" h="285">
                    <a:moveTo>
                      <a:pt x="150" y="177"/>
                    </a:moveTo>
                    <a:lnTo>
                      <a:pt x="141" y="219"/>
                    </a:lnTo>
                    <a:lnTo>
                      <a:pt x="120" y="264"/>
                    </a:lnTo>
                    <a:lnTo>
                      <a:pt x="99" y="259"/>
                    </a:lnTo>
                    <a:lnTo>
                      <a:pt x="75" y="243"/>
                    </a:lnTo>
                    <a:lnTo>
                      <a:pt x="70" y="264"/>
                    </a:lnTo>
                    <a:lnTo>
                      <a:pt x="58" y="285"/>
                    </a:lnTo>
                    <a:lnTo>
                      <a:pt x="25" y="276"/>
                    </a:lnTo>
                    <a:lnTo>
                      <a:pt x="0" y="243"/>
                    </a:lnTo>
                    <a:lnTo>
                      <a:pt x="16" y="202"/>
                    </a:lnTo>
                    <a:lnTo>
                      <a:pt x="37" y="169"/>
                    </a:lnTo>
                    <a:lnTo>
                      <a:pt x="16" y="148"/>
                    </a:lnTo>
                    <a:lnTo>
                      <a:pt x="25" y="111"/>
                    </a:lnTo>
                    <a:lnTo>
                      <a:pt x="25" y="69"/>
                    </a:lnTo>
                    <a:lnTo>
                      <a:pt x="12" y="19"/>
                    </a:lnTo>
                    <a:lnTo>
                      <a:pt x="42" y="28"/>
                    </a:lnTo>
                    <a:lnTo>
                      <a:pt x="120" y="0"/>
                    </a:lnTo>
                    <a:lnTo>
                      <a:pt x="153" y="19"/>
                    </a:lnTo>
                    <a:lnTo>
                      <a:pt x="162" y="61"/>
                    </a:lnTo>
                    <a:lnTo>
                      <a:pt x="166" y="106"/>
                    </a:lnTo>
                    <a:lnTo>
                      <a:pt x="150" y="177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2658" y="3254"/>
                <a:ext cx="166" cy="285"/>
              </a:xfrm>
              <a:custGeom>
                <a:avLst/>
                <a:gdLst>
                  <a:gd name="T0" fmla="*/ 150 w 166"/>
                  <a:gd name="T1" fmla="*/ 177 h 285"/>
                  <a:gd name="T2" fmla="*/ 141 w 166"/>
                  <a:gd name="T3" fmla="*/ 219 h 285"/>
                  <a:gd name="T4" fmla="*/ 120 w 166"/>
                  <a:gd name="T5" fmla="*/ 264 h 285"/>
                  <a:gd name="T6" fmla="*/ 99 w 166"/>
                  <a:gd name="T7" fmla="*/ 259 h 285"/>
                  <a:gd name="T8" fmla="*/ 75 w 166"/>
                  <a:gd name="T9" fmla="*/ 243 h 285"/>
                  <a:gd name="T10" fmla="*/ 70 w 166"/>
                  <a:gd name="T11" fmla="*/ 264 h 285"/>
                  <a:gd name="T12" fmla="*/ 58 w 166"/>
                  <a:gd name="T13" fmla="*/ 285 h 285"/>
                  <a:gd name="T14" fmla="*/ 25 w 166"/>
                  <a:gd name="T15" fmla="*/ 276 h 285"/>
                  <a:gd name="T16" fmla="*/ 0 w 166"/>
                  <a:gd name="T17" fmla="*/ 243 h 285"/>
                  <a:gd name="T18" fmla="*/ 16 w 166"/>
                  <a:gd name="T19" fmla="*/ 202 h 285"/>
                  <a:gd name="T20" fmla="*/ 37 w 166"/>
                  <a:gd name="T21" fmla="*/ 169 h 285"/>
                  <a:gd name="T22" fmla="*/ 16 w 166"/>
                  <a:gd name="T23" fmla="*/ 148 h 285"/>
                  <a:gd name="T24" fmla="*/ 25 w 166"/>
                  <a:gd name="T25" fmla="*/ 111 h 285"/>
                  <a:gd name="T26" fmla="*/ 25 w 166"/>
                  <a:gd name="T27" fmla="*/ 69 h 285"/>
                  <a:gd name="T28" fmla="*/ 12 w 166"/>
                  <a:gd name="T29" fmla="*/ 19 h 285"/>
                  <a:gd name="T30" fmla="*/ 42 w 166"/>
                  <a:gd name="T31" fmla="*/ 28 h 285"/>
                  <a:gd name="T32" fmla="*/ 120 w 166"/>
                  <a:gd name="T33" fmla="*/ 0 h 285"/>
                  <a:gd name="T34" fmla="*/ 153 w 166"/>
                  <a:gd name="T35" fmla="*/ 19 h 285"/>
                  <a:gd name="T36" fmla="*/ 162 w 166"/>
                  <a:gd name="T37" fmla="*/ 61 h 285"/>
                  <a:gd name="T38" fmla="*/ 166 w 166"/>
                  <a:gd name="T39" fmla="*/ 106 h 285"/>
                  <a:gd name="T40" fmla="*/ 150 w 166"/>
                  <a:gd name="T41" fmla="*/ 177 h 2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6" h="285">
                    <a:moveTo>
                      <a:pt x="150" y="177"/>
                    </a:moveTo>
                    <a:lnTo>
                      <a:pt x="141" y="219"/>
                    </a:lnTo>
                    <a:lnTo>
                      <a:pt x="120" y="264"/>
                    </a:lnTo>
                    <a:lnTo>
                      <a:pt x="99" y="259"/>
                    </a:lnTo>
                    <a:lnTo>
                      <a:pt x="75" y="243"/>
                    </a:lnTo>
                    <a:lnTo>
                      <a:pt x="70" y="264"/>
                    </a:lnTo>
                    <a:lnTo>
                      <a:pt x="58" y="285"/>
                    </a:lnTo>
                    <a:lnTo>
                      <a:pt x="25" y="276"/>
                    </a:lnTo>
                    <a:lnTo>
                      <a:pt x="0" y="243"/>
                    </a:lnTo>
                    <a:lnTo>
                      <a:pt x="16" y="202"/>
                    </a:lnTo>
                    <a:lnTo>
                      <a:pt x="37" y="169"/>
                    </a:lnTo>
                    <a:lnTo>
                      <a:pt x="16" y="148"/>
                    </a:lnTo>
                    <a:lnTo>
                      <a:pt x="25" y="111"/>
                    </a:lnTo>
                    <a:lnTo>
                      <a:pt x="25" y="69"/>
                    </a:lnTo>
                    <a:lnTo>
                      <a:pt x="12" y="19"/>
                    </a:lnTo>
                    <a:lnTo>
                      <a:pt x="42" y="28"/>
                    </a:lnTo>
                    <a:lnTo>
                      <a:pt x="120" y="0"/>
                    </a:lnTo>
                    <a:lnTo>
                      <a:pt x="153" y="19"/>
                    </a:lnTo>
                    <a:lnTo>
                      <a:pt x="162" y="61"/>
                    </a:lnTo>
                    <a:lnTo>
                      <a:pt x="166" y="106"/>
                    </a:lnTo>
                    <a:lnTo>
                      <a:pt x="150" y="177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3067" y="3675"/>
                <a:ext cx="306" cy="207"/>
              </a:xfrm>
              <a:custGeom>
                <a:avLst/>
                <a:gdLst>
                  <a:gd name="T0" fmla="*/ 306 w 306"/>
                  <a:gd name="T1" fmla="*/ 0 h 207"/>
                  <a:gd name="T2" fmla="*/ 278 w 306"/>
                  <a:gd name="T3" fmla="*/ 21 h 207"/>
                  <a:gd name="T4" fmla="*/ 249 w 306"/>
                  <a:gd name="T5" fmla="*/ 24 h 207"/>
                  <a:gd name="T6" fmla="*/ 203 w 306"/>
                  <a:gd name="T7" fmla="*/ 33 h 207"/>
                  <a:gd name="T8" fmla="*/ 146 w 306"/>
                  <a:gd name="T9" fmla="*/ 33 h 207"/>
                  <a:gd name="T10" fmla="*/ 113 w 306"/>
                  <a:gd name="T11" fmla="*/ 12 h 207"/>
                  <a:gd name="T12" fmla="*/ 80 w 306"/>
                  <a:gd name="T13" fmla="*/ 0 h 207"/>
                  <a:gd name="T14" fmla="*/ 54 w 306"/>
                  <a:gd name="T15" fmla="*/ 12 h 207"/>
                  <a:gd name="T16" fmla="*/ 33 w 306"/>
                  <a:gd name="T17" fmla="*/ 0 h 207"/>
                  <a:gd name="T18" fmla="*/ 0 w 306"/>
                  <a:gd name="T19" fmla="*/ 33 h 207"/>
                  <a:gd name="T20" fmla="*/ 5 w 306"/>
                  <a:gd name="T21" fmla="*/ 66 h 207"/>
                  <a:gd name="T22" fmla="*/ 63 w 306"/>
                  <a:gd name="T23" fmla="*/ 99 h 207"/>
                  <a:gd name="T24" fmla="*/ 104 w 306"/>
                  <a:gd name="T25" fmla="*/ 132 h 207"/>
                  <a:gd name="T26" fmla="*/ 158 w 306"/>
                  <a:gd name="T27" fmla="*/ 149 h 207"/>
                  <a:gd name="T28" fmla="*/ 195 w 306"/>
                  <a:gd name="T29" fmla="*/ 186 h 207"/>
                  <a:gd name="T30" fmla="*/ 228 w 306"/>
                  <a:gd name="T31" fmla="*/ 203 h 207"/>
                  <a:gd name="T32" fmla="*/ 249 w 306"/>
                  <a:gd name="T33" fmla="*/ 207 h 207"/>
                  <a:gd name="T34" fmla="*/ 273 w 306"/>
                  <a:gd name="T35" fmla="*/ 174 h 207"/>
                  <a:gd name="T36" fmla="*/ 273 w 306"/>
                  <a:gd name="T37" fmla="*/ 137 h 207"/>
                  <a:gd name="T38" fmla="*/ 273 w 306"/>
                  <a:gd name="T39" fmla="*/ 111 h 207"/>
                  <a:gd name="T40" fmla="*/ 273 w 306"/>
                  <a:gd name="T41" fmla="*/ 62 h 207"/>
                  <a:gd name="T42" fmla="*/ 306 w 306"/>
                  <a:gd name="T43" fmla="*/ 33 h 207"/>
                  <a:gd name="T44" fmla="*/ 306 w 306"/>
                  <a:gd name="T45" fmla="*/ 0 h 2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06" h="207">
                    <a:moveTo>
                      <a:pt x="306" y="0"/>
                    </a:moveTo>
                    <a:lnTo>
                      <a:pt x="278" y="21"/>
                    </a:lnTo>
                    <a:lnTo>
                      <a:pt x="249" y="24"/>
                    </a:lnTo>
                    <a:lnTo>
                      <a:pt x="203" y="33"/>
                    </a:lnTo>
                    <a:lnTo>
                      <a:pt x="146" y="33"/>
                    </a:lnTo>
                    <a:lnTo>
                      <a:pt x="113" y="12"/>
                    </a:lnTo>
                    <a:lnTo>
                      <a:pt x="80" y="0"/>
                    </a:lnTo>
                    <a:lnTo>
                      <a:pt x="54" y="12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5" y="66"/>
                    </a:lnTo>
                    <a:lnTo>
                      <a:pt x="63" y="99"/>
                    </a:lnTo>
                    <a:lnTo>
                      <a:pt x="104" y="132"/>
                    </a:lnTo>
                    <a:lnTo>
                      <a:pt x="158" y="149"/>
                    </a:lnTo>
                    <a:lnTo>
                      <a:pt x="195" y="186"/>
                    </a:lnTo>
                    <a:lnTo>
                      <a:pt x="228" y="203"/>
                    </a:lnTo>
                    <a:lnTo>
                      <a:pt x="249" y="207"/>
                    </a:lnTo>
                    <a:lnTo>
                      <a:pt x="273" y="174"/>
                    </a:lnTo>
                    <a:lnTo>
                      <a:pt x="273" y="137"/>
                    </a:lnTo>
                    <a:lnTo>
                      <a:pt x="273" y="111"/>
                    </a:lnTo>
                    <a:lnTo>
                      <a:pt x="273" y="62"/>
                    </a:lnTo>
                    <a:lnTo>
                      <a:pt x="306" y="33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3067" y="3675"/>
                <a:ext cx="306" cy="207"/>
              </a:xfrm>
              <a:custGeom>
                <a:avLst/>
                <a:gdLst>
                  <a:gd name="T0" fmla="*/ 306 w 306"/>
                  <a:gd name="T1" fmla="*/ 0 h 207"/>
                  <a:gd name="T2" fmla="*/ 278 w 306"/>
                  <a:gd name="T3" fmla="*/ 21 h 207"/>
                  <a:gd name="T4" fmla="*/ 249 w 306"/>
                  <a:gd name="T5" fmla="*/ 24 h 207"/>
                  <a:gd name="T6" fmla="*/ 203 w 306"/>
                  <a:gd name="T7" fmla="*/ 33 h 207"/>
                  <a:gd name="T8" fmla="*/ 146 w 306"/>
                  <a:gd name="T9" fmla="*/ 33 h 207"/>
                  <a:gd name="T10" fmla="*/ 113 w 306"/>
                  <a:gd name="T11" fmla="*/ 12 h 207"/>
                  <a:gd name="T12" fmla="*/ 80 w 306"/>
                  <a:gd name="T13" fmla="*/ 0 h 207"/>
                  <a:gd name="T14" fmla="*/ 54 w 306"/>
                  <a:gd name="T15" fmla="*/ 12 h 207"/>
                  <a:gd name="T16" fmla="*/ 33 w 306"/>
                  <a:gd name="T17" fmla="*/ 0 h 207"/>
                  <a:gd name="T18" fmla="*/ 0 w 306"/>
                  <a:gd name="T19" fmla="*/ 33 h 207"/>
                  <a:gd name="T20" fmla="*/ 5 w 306"/>
                  <a:gd name="T21" fmla="*/ 66 h 207"/>
                  <a:gd name="T22" fmla="*/ 63 w 306"/>
                  <a:gd name="T23" fmla="*/ 99 h 207"/>
                  <a:gd name="T24" fmla="*/ 104 w 306"/>
                  <a:gd name="T25" fmla="*/ 132 h 207"/>
                  <a:gd name="T26" fmla="*/ 158 w 306"/>
                  <a:gd name="T27" fmla="*/ 149 h 207"/>
                  <a:gd name="T28" fmla="*/ 195 w 306"/>
                  <a:gd name="T29" fmla="*/ 186 h 207"/>
                  <a:gd name="T30" fmla="*/ 228 w 306"/>
                  <a:gd name="T31" fmla="*/ 203 h 207"/>
                  <a:gd name="T32" fmla="*/ 249 w 306"/>
                  <a:gd name="T33" fmla="*/ 207 h 207"/>
                  <a:gd name="T34" fmla="*/ 273 w 306"/>
                  <a:gd name="T35" fmla="*/ 174 h 207"/>
                  <a:gd name="T36" fmla="*/ 273 w 306"/>
                  <a:gd name="T37" fmla="*/ 137 h 207"/>
                  <a:gd name="T38" fmla="*/ 273 w 306"/>
                  <a:gd name="T39" fmla="*/ 111 h 207"/>
                  <a:gd name="T40" fmla="*/ 273 w 306"/>
                  <a:gd name="T41" fmla="*/ 62 h 207"/>
                  <a:gd name="T42" fmla="*/ 306 w 306"/>
                  <a:gd name="T43" fmla="*/ 33 h 207"/>
                  <a:gd name="T44" fmla="*/ 306 w 306"/>
                  <a:gd name="T45" fmla="*/ 0 h 2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06" h="207">
                    <a:moveTo>
                      <a:pt x="306" y="0"/>
                    </a:moveTo>
                    <a:lnTo>
                      <a:pt x="278" y="21"/>
                    </a:lnTo>
                    <a:lnTo>
                      <a:pt x="249" y="24"/>
                    </a:lnTo>
                    <a:lnTo>
                      <a:pt x="203" y="33"/>
                    </a:lnTo>
                    <a:lnTo>
                      <a:pt x="146" y="33"/>
                    </a:lnTo>
                    <a:lnTo>
                      <a:pt x="113" y="12"/>
                    </a:lnTo>
                    <a:lnTo>
                      <a:pt x="80" y="0"/>
                    </a:lnTo>
                    <a:lnTo>
                      <a:pt x="54" y="12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5" y="66"/>
                    </a:lnTo>
                    <a:lnTo>
                      <a:pt x="63" y="99"/>
                    </a:lnTo>
                    <a:lnTo>
                      <a:pt x="104" y="132"/>
                    </a:lnTo>
                    <a:lnTo>
                      <a:pt x="158" y="149"/>
                    </a:lnTo>
                    <a:lnTo>
                      <a:pt x="195" y="186"/>
                    </a:lnTo>
                    <a:lnTo>
                      <a:pt x="228" y="203"/>
                    </a:lnTo>
                    <a:lnTo>
                      <a:pt x="249" y="207"/>
                    </a:lnTo>
                    <a:lnTo>
                      <a:pt x="273" y="174"/>
                    </a:lnTo>
                    <a:lnTo>
                      <a:pt x="273" y="137"/>
                    </a:lnTo>
                    <a:lnTo>
                      <a:pt x="273" y="111"/>
                    </a:lnTo>
                    <a:lnTo>
                      <a:pt x="273" y="62"/>
                    </a:lnTo>
                    <a:lnTo>
                      <a:pt x="306" y="33"/>
                    </a:lnTo>
                    <a:lnTo>
                      <a:pt x="306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1951" y="3386"/>
                <a:ext cx="41" cy="24"/>
              </a:xfrm>
              <a:custGeom>
                <a:avLst/>
                <a:gdLst>
                  <a:gd name="T0" fmla="*/ 0 w 41"/>
                  <a:gd name="T1" fmla="*/ 21 h 24"/>
                  <a:gd name="T2" fmla="*/ 17 w 41"/>
                  <a:gd name="T3" fmla="*/ 0 h 24"/>
                  <a:gd name="T4" fmla="*/ 41 w 41"/>
                  <a:gd name="T5" fmla="*/ 4 h 24"/>
                  <a:gd name="T6" fmla="*/ 20 w 41"/>
                  <a:gd name="T7" fmla="*/ 24 h 24"/>
                  <a:gd name="T8" fmla="*/ 0 w 41"/>
                  <a:gd name="T9" fmla="*/ 2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0" y="21"/>
                    </a:moveTo>
                    <a:lnTo>
                      <a:pt x="17" y="0"/>
                    </a:lnTo>
                    <a:lnTo>
                      <a:pt x="41" y="4"/>
                    </a:lnTo>
                    <a:lnTo>
                      <a:pt x="20" y="2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>
                <a:off x="1951" y="3386"/>
                <a:ext cx="41" cy="24"/>
              </a:xfrm>
              <a:custGeom>
                <a:avLst/>
                <a:gdLst>
                  <a:gd name="T0" fmla="*/ 0 w 41"/>
                  <a:gd name="T1" fmla="*/ 21 h 24"/>
                  <a:gd name="T2" fmla="*/ 17 w 41"/>
                  <a:gd name="T3" fmla="*/ 0 h 24"/>
                  <a:gd name="T4" fmla="*/ 41 w 41"/>
                  <a:gd name="T5" fmla="*/ 4 h 24"/>
                  <a:gd name="T6" fmla="*/ 20 w 41"/>
                  <a:gd name="T7" fmla="*/ 24 h 24"/>
                  <a:gd name="T8" fmla="*/ 0 w 41"/>
                  <a:gd name="T9" fmla="*/ 2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0" y="21"/>
                    </a:moveTo>
                    <a:lnTo>
                      <a:pt x="17" y="0"/>
                    </a:lnTo>
                    <a:lnTo>
                      <a:pt x="41" y="4"/>
                    </a:lnTo>
                    <a:lnTo>
                      <a:pt x="20" y="24"/>
                    </a:lnTo>
                    <a:lnTo>
                      <a:pt x="0" y="21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>
                <a:off x="2088" y="3311"/>
                <a:ext cx="99" cy="79"/>
              </a:xfrm>
              <a:custGeom>
                <a:avLst/>
                <a:gdLst>
                  <a:gd name="T0" fmla="*/ 66 w 99"/>
                  <a:gd name="T1" fmla="*/ 79 h 79"/>
                  <a:gd name="T2" fmla="*/ 40 w 99"/>
                  <a:gd name="T3" fmla="*/ 54 h 79"/>
                  <a:gd name="T4" fmla="*/ 33 w 99"/>
                  <a:gd name="T5" fmla="*/ 28 h 79"/>
                  <a:gd name="T6" fmla="*/ 0 w 99"/>
                  <a:gd name="T7" fmla="*/ 33 h 79"/>
                  <a:gd name="T8" fmla="*/ 36 w 99"/>
                  <a:gd name="T9" fmla="*/ 12 h 79"/>
                  <a:gd name="T10" fmla="*/ 69 w 99"/>
                  <a:gd name="T11" fmla="*/ 0 h 79"/>
                  <a:gd name="T12" fmla="*/ 78 w 99"/>
                  <a:gd name="T13" fmla="*/ 21 h 79"/>
                  <a:gd name="T14" fmla="*/ 99 w 99"/>
                  <a:gd name="T15" fmla="*/ 37 h 79"/>
                  <a:gd name="T16" fmla="*/ 66 w 99"/>
                  <a:gd name="T17" fmla="*/ 79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" h="79">
                    <a:moveTo>
                      <a:pt x="66" y="79"/>
                    </a:moveTo>
                    <a:lnTo>
                      <a:pt x="40" y="54"/>
                    </a:lnTo>
                    <a:lnTo>
                      <a:pt x="33" y="28"/>
                    </a:lnTo>
                    <a:lnTo>
                      <a:pt x="0" y="33"/>
                    </a:lnTo>
                    <a:lnTo>
                      <a:pt x="36" y="12"/>
                    </a:lnTo>
                    <a:lnTo>
                      <a:pt x="69" y="0"/>
                    </a:lnTo>
                    <a:lnTo>
                      <a:pt x="78" y="21"/>
                    </a:lnTo>
                    <a:lnTo>
                      <a:pt x="99" y="37"/>
                    </a:lnTo>
                    <a:lnTo>
                      <a:pt x="66" y="79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22"/>
              <p:cNvSpPr>
                <a:spLocks/>
              </p:cNvSpPr>
              <p:nvPr/>
            </p:nvSpPr>
            <p:spPr bwMode="auto">
              <a:xfrm>
                <a:off x="2088" y="3311"/>
                <a:ext cx="99" cy="79"/>
              </a:xfrm>
              <a:custGeom>
                <a:avLst/>
                <a:gdLst>
                  <a:gd name="T0" fmla="*/ 66 w 99"/>
                  <a:gd name="T1" fmla="*/ 79 h 79"/>
                  <a:gd name="T2" fmla="*/ 40 w 99"/>
                  <a:gd name="T3" fmla="*/ 54 h 79"/>
                  <a:gd name="T4" fmla="*/ 33 w 99"/>
                  <a:gd name="T5" fmla="*/ 28 h 79"/>
                  <a:gd name="T6" fmla="*/ 0 w 99"/>
                  <a:gd name="T7" fmla="*/ 33 h 79"/>
                  <a:gd name="T8" fmla="*/ 36 w 99"/>
                  <a:gd name="T9" fmla="*/ 12 h 79"/>
                  <a:gd name="T10" fmla="*/ 69 w 99"/>
                  <a:gd name="T11" fmla="*/ 0 h 79"/>
                  <a:gd name="T12" fmla="*/ 78 w 99"/>
                  <a:gd name="T13" fmla="*/ 21 h 79"/>
                  <a:gd name="T14" fmla="*/ 99 w 99"/>
                  <a:gd name="T15" fmla="*/ 37 h 79"/>
                  <a:gd name="T16" fmla="*/ 66 w 99"/>
                  <a:gd name="T17" fmla="*/ 79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" h="79">
                    <a:moveTo>
                      <a:pt x="66" y="79"/>
                    </a:moveTo>
                    <a:lnTo>
                      <a:pt x="40" y="54"/>
                    </a:lnTo>
                    <a:lnTo>
                      <a:pt x="33" y="28"/>
                    </a:lnTo>
                    <a:lnTo>
                      <a:pt x="0" y="33"/>
                    </a:lnTo>
                    <a:lnTo>
                      <a:pt x="36" y="12"/>
                    </a:lnTo>
                    <a:lnTo>
                      <a:pt x="69" y="0"/>
                    </a:lnTo>
                    <a:lnTo>
                      <a:pt x="78" y="21"/>
                    </a:lnTo>
                    <a:lnTo>
                      <a:pt x="99" y="37"/>
                    </a:lnTo>
                    <a:lnTo>
                      <a:pt x="66" y="79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2232" y="3303"/>
                <a:ext cx="54" cy="50"/>
              </a:xfrm>
              <a:custGeom>
                <a:avLst/>
                <a:gdLst>
                  <a:gd name="T0" fmla="*/ 42 w 54"/>
                  <a:gd name="T1" fmla="*/ 50 h 50"/>
                  <a:gd name="T2" fmla="*/ 21 w 54"/>
                  <a:gd name="T3" fmla="*/ 33 h 50"/>
                  <a:gd name="T4" fmla="*/ 0 w 54"/>
                  <a:gd name="T5" fmla="*/ 24 h 50"/>
                  <a:gd name="T6" fmla="*/ 21 w 54"/>
                  <a:gd name="T7" fmla="*/ 0 h 50"/>
                  <a:gd name="T8" fmla="*/ 54 w 54"/>
                  <a:gd name="T9" fmla="*/ 29 h 50"/>
                  <a:gd name="T10" fmla="*/ 42 w 5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2" y="50"/>
                    </a:moveTo>
                    <a:lnTo>
                      <a:pt x="21" y="33"/>
                    </a:lnTo>
                    <a:lnTo>
                      <a:pt x="0" y="24"/>
                    </a:lnTo>
                    <a:lnTo>
                      <a:pt x="21" y="0"/>
                    </a:lnTo>
                    <a:lnTo>
                      <a:pt x="54" y="29"/>
                    </a:lnTo>
                    <a:lnTo>
                      <a:pt x="42" y="50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24"/>
              <p:cNvSpPr>
                <a:spLocks/>
              </p:cNvSpPr>
              <p:nvPr/>
            </p:nvSpPr>
            <p:spPr bwMode="auto">
              <a:xfrm>
                <a:off x="2232" y="3303"/>
                <a:ext cx="54" cy="50"/>
              </a:xfrm>
              <a:custGeom>
                <a:avLst/>
                <a:gdLst>
                  <a:gd name="T0" fmla="*/ 42 w 54"/>
                  <a:gd name="T1" fmla="*/ 50 h 50"/>
                  <a:gd name="T2" fmla="*/ 21 w 54"/>
                  <a:gd name="T3" fmla="*/ 33 h 50"/>
                  <a:gd name="T4" fmla="*/ 0 w 54"/>
                  <a:gd name="T5" fmla="*/ 24 h 50"/>
                  <a:gd name="T6" fmla="*/ 21 w 54"/>
                  <a:gd name="T7" fmla="*/ 0 h 50"/>
                  <a:gd name="T8" fmla="*/ 54 w 54"/>
                  <a:gd name="T9" fmla="*/ 29 h 50"/>
                  <a:gd name="T10" fmla="*/ 42 w 5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2" y="50"/>
                    </a:moveTo>
                    <a:lnTo>
                      <a:pt x="21" y="33"/>
                    </a:lnTo>
                    <a:lnTo>
                      <a:pt x="0" y="24"/>
                    </a:lnTo>
                    <a:lnTo>
                      <a:pt x="21" y="0"/>
                    </a:lnTo>
                    <a:lnTo>
                      <a:pt x="54" y="29"/>
                    </a:lnTo>
                    <a:lnTo>
                      <a:pt x="42" y="5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>
                <a:off x="1930" y="746"/>
                <a:ext cx="149" cy="144"/>
              </a:xfrm>
              <a:custGeom>
                <a:avLst/>
                <a:gdLst>
                  <a:gd name="T0" fmla="*/ 0 w 149"/>
                  <a:gd name="T1" fmla="*/ 144 h 144"/>
                  <a:gd name="T2" fmla="*/ 24 w 149"/>
                  <a:gd name="T3" fmla="*/ 94 h 144"/>
                  <a:gd name="T4" fmla="*/ 24 w 149"/>
                  <a:gd name="T5" fmla="*/ 70 h 144"/>
                  <a:gd name="T6" fmla="*/ 54 w 149"/>
                  <a:gd name="T7" fmla="*/ 70 h 144"/>
                  <a:gd name="T8" fmla="*/ 71 w 149"/>
                  <a:gd name="T9" fmla="*/ 28 h 144"/>
                  <a:gd name="T10" fmla="*/ 95 w 149"/>
                  <a:gd name="T11" fmla="*/ 16 h 144"/>
                  <a:gd name="T12" fmla="*/ 149 w 149"/>
                  <a:gd name="T13" fmla="*/ 0 h 144"/>
                  <a:gd name="T14" fmla="*/ 116 w 149"/>
                  <a:gd name="T15" fmla="*/ 66 h 144"/>
                  <a:gd name="T16" fmla="*/ 99 w 149"/>
                  <a:gd name="T17" fmla="*/ 45 h 144"/>
                  <a:gd name="T18" fmla="*/ 78 w 149"/>
                  <a:gd name="T19" fmla="*/ 70 h 144"/>
                  <a:gd name="T20" fmla="*/ 57 w 149"/>
                  <a:gd name="T21" fmla="*/ 78 h 144"/>
                  <a:gd name="T22" fmla="*/ 0 w 149"/>
                  <a:gd name="T23" fmla="*/ 144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9" h="144">
                    <a:moveTo>
                      <a:pt x="0" y="144"/>
                    </a:moveTo>
                    <a:lnTo>
                      <a:pt x="24" y="94"/>
                    </a:lnTo>
                    <a:lnTo>
                      <a:pt x="24" y="70"/>
                    </a:lnTo>
                    <a:lnTo>
                      <a:pt x="54" y="70"/>
                    </a:lnTo>
                    <a:lnTo>
                      <a:pt x="71" y="28"/>
                    </a:lnTo>
                    <a:lnTo>
                      <a:pt x="95" y="16"/>
                    </a:lnTo>
                    <a:lnTo>
                      <a:pt x="149" y="0"/>
                    </a:lnTo>
                    <a:lnTo>
                      <a:pt x="116" y="66"/>
                    </a:lnTo>
                    <a:lnTo>
                      <a:pt x="99" y="45"/>
                    </a:lnTo>
                    <a:lnTo>
                      <a:pt x="78" y="70"/>
                    </a:lnTo>
                    <a:lnTo>
                      <a:pt x="57" y="78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26"/>
              <p:cNvSpPr>
                <a:spLocks/>
              </p:cNvSpPr>
              <p:nvPr/>
            </p:nvSpPr>
            <p:spPr bwMode="auto">
              <a:xfrm>
                <a:off x="1930" y="746"/>
                <a:ext cx="149" cy="144"/>
              </a:xfrm>
              <a:custGeom>
                <a:avLst/>
                <a:gdLst>
                  <a:gd name="T0" fmla="*/ 0 w 149"/>
                  <a:gd name="T1" fmla="*/ 144 h 144"/>
                  <a:gd name="T2" fmla="*/ 24 w 149"/>
                  <a:gd name="T3" fmla="*/ 94 h 144"/>
                  <a:gd name="T4" fmla="*/ 24 w 149"/>
                  <a:gd name="T5" fmla="*/ 70 h 144"/>
                  <a:gd name="T6" fmla="*/ 54 w 149"/>
                  <a:gd name="T7" fmla="*/ 70 h 144"/>
                  <a:gd name="T8" fmla="*/ 71 w 149"/>
                  <a:gd name="T9" fmla="*/ 28 h 144"/>
                  <a:gd name="T10" fmla="*/ 95 w 149"/>
                  <a:gd name="T11" fmla="*/ 16 h 144"/>
                  <a:gd name="T12" fmla="*/ 149 w 149"/>
                  <a:gd name="T13" fmla="*/ 0 h 144"/>
                  <a:gd name="T14" fmla="*/ 116 w 149"/>
                  <a:gd name="T15" fmla="*/ 66 h 144"/>
                  <a:gd name="T16" fmla="*/ 99 w 149"/>
                  <a:gd name="T17" fmla="*/ 45 h 144"/>
                  <a:gd name="T18" fmla="*/ 78 w 149"/>
                  <a:gd name="T19" fmla="*/ 70 h 144"/>
                  <a:gd name="T20" fmla="*/ 57 w 149"/>
                  <a:gd name="T21" fmla="*/ 78 h 144"/>
                  <a:gd name="T22" fmla="*/ 0 w 149"/>
                  <a:gd name="T23" fmla="*/ 144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9" h="144">
                    <a:moveTo>
                      <a:pt x="0" y="144"/>
                    </a:moveTo>
                    <a:lnTo>
                      <a:pt x="24" y="94"/>
                    </a:lnTo>
                    <a:lnTo>
                      <a:pt x="24" y="70"/>
                    </a:lnTo>
                    <a:lnTo>
                      <a:pt x="54" y="70"/>
                    </a:lnTo>
                    <a:lnTo>
                      <a:pt x="71" y="28"/>
                    </a:lnTo>
                    <a:lnTo>
                      <a:pt x="95" y="16"/>
                    </a:lnTo>
                    <a:lnTo>
                      <a:pt x="149" y="0"/>
                    </a:lnTo>
                    <a:lnTo>
                      <a:pt x="116" y="66"/>
                    </a:lnTo>
                    <a:lnTo>
                      <a:pt x="99" y="45"/>
                    </a:lnTo>
                    <a:lnTo>
                      <a:pt x="78" y="70"/>
                    </a:lnTo>
                    <a:lnTo>
                      <a:pt x="57" y="78"/>
                    </a:lnTo>
                    <a:lnTo>
                      <a:pt x="0" y="144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3081" y="1337"/>
                <a:ext cx="214" cy="204"/>
              </a:xfrm>
              <a:custGeom>
                <a:avLst/>
                <a:gdLst>
                  <a:gd name="T0" fmla="*/ 148 w 214"/>
                  <a:gd name="T1" fmla="*/ 42 h 204"/>
                  <a:gd name="T2" fmla="*/ 111 w 214"/>
                  <a:gd name="T3" fmla="*/ 46 h 204"/>
                  <a:gd name="T4" fmla="*/ 103 w 214"/>
                  <a:gd name="T5" fmla="*/ 67 h 204"/>
                  <a:gd name="T6" fmla="*/ 106 w 214"/>
                  <a:gd name="T7" fmla="*/ 96 h 204"/>
                  <a:gd name="T8" fmla="*/ 111 w 214"/>
                  <a:gd name="T9" fmla="*/ 120 h 204"/>
                  <a:gd name="T10" fmla="*/ 132 w 214"/>
                  <a:gd name="T11" fmla="*/ 133 h 204"/>
                  <a:gd name="T12" fmla="*/ 127 w 214"/>
                  <a:gd name="T13" fmla="*/ 145 h 204"/>
                  <a:gd name="T14" fmla="*/ 111 w 214"/>
                  <a:gd name="T15" fmla="*/ 162 h 204"/>
                  <a:gd name="T16" fmla="*/ 94 w 214"/>
                  <a:gd name="T17" fmla="*/ 166 h 204"/>
                  <a:gd name="T18" fmla="*/ 82 w 214"/>
                  <a:gd name="T19" fmla="*/ 150 h 204"/>
                  <a:gd name="T20" fmla="*/ 78 w 214"/>
                  <a:gd name="T21" fmla="*/ 133 h 204"/>
                  <a:gd name="T22" fmla="*/ 61 w 214"/>
                  <a:gd name="T23" fmla="*/ 124 h 204"/>
                  <a:gd name="T24" fmla="*/ 66 w 214"/>
                  <a:gd name="T25" fmla="*/ 108 h 204"/>
                  <a:gd name="T26" fmla="*/ 73 w 214"/>
                  <a:gd name="T27" fmla="*/ 87 h 204"/>
                  <a:gd name="T28" fmla="*/ 52 w 214"/>
                  <a:gd name="T29" fmla="*/ 70 h 204"/>
                  <a:gd name="T30" fmla="*/ 33 w 214"/>
                  <a:gd name="T31" fmla="*/ 63 h 204"/>
                  <a:gd name="T32" fmla="*/ 7 w 214"/>
                  <a:gd name="T33" fmla="*/ 63 h 204"/>
                  <a:gd name="T34" fmla="*/ 0 w 214"/>
                  <a:gd name="T35" fmla="*/ 87 h 204"/>
                  <a:gd name="T36" fmla="*/ 19 w 214"/>
                  <a:gd name="T37" fmla="*/ 124 h 204"/>
                  <a:gd name="T38" fmla="*/ 45 w 214"/>
                  <a:gd name="T39" fmla="*/ 145 h 204"/>
                  <a:gd name="T40" fmla="*/ 66 w 214"/>
                  <a:gd name="T41" fmla="*/ 166 h 204"/>
                  <a:gd name="T42" fmla="*/ 90 w 214"/>
                  <a:gd name="T43" fmla="*/ 195 h 204"/>
                  <a:gd name="T44" fmla="*/ 123 w 214"/>
                  <a:gd name="T45" fmla="*/ 204 h 204"/>
                  <a:gd name="T46" fmla="*/ 144 w 214"/>
                  <a:gd name="T47" fmla="*/ 204 h 204"/>
                  <a:gd name="T48" fmla="*/ 160 w 214"/>
                  <a:gd name="T49" fmla="*/ 187 h 204"/>
                  <a:gd name="T50" fmla="*/ 123 w 214"/>
                  <a:gd name="T51" fmla="*/ 150 h 204"/>
                  <a:gd name="T52" fmla="*/ 156 w 214"/>
                  <a:gd name="T53" fmla="*/ 162 h 204"/>
                  <a:gd name="T54" fmla="*/ 189 w 214"/>
                  <a:gd name="T55" fmla="*/ 169 h 204"/>
                  <a:gd name="T56" fmla="*/ 160 w 214"/>
                  <a:gd name="T57" fmla="*/ 129 h 204"/>
                  <a:gd name="T58" fmla="*/ 186 w 214"/>
                  <a:gd name="T59" fmla="*/ 117 h 204"/>
                  <a:gd name="T60" fmla="*/ 186 w 214"/>
                  <a:gd name="T61" fmla="*/ 87 h 204"/>
                  <a:gd name="T62" fmla="*/ 205 w 214"/>
                  <a:gd name="T63" fmla="*/ 75 h 204"/>
                  <a:gd name="T64" fmla="*/ 214 w 214"/>
                  <a:gd name="T65" fmla="*/ 30 h 204"/>
                  <a:gd name="T66" fmla="*/ 193 w 214"/>
                  <a:gd name="T67" fmla="*/ 0 h 204"/>
                  <a:gd name="T68" fmla="*/ 169 w 214"/>
                  <a:gd name="T69" fmla="*/ 25 h 204"/>
                  <a:gd name="T70" fmla="*/ 172 w 214"/>
                  <a:gd name="T71" fmla="*/ 49 h 204"/>
                  <a:gd name="T72" fmla="*/ 148 w 214"/>
                  <a:gd name="T73" fmla="*/ 42 h 2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4" h="204">
                    <a:moveTo>
                      <a:pt x="148" y="42"/>
                    </a:moveTo>
                    <a:lnTo>
                      <a:pt x="111" y="46"/>
                    </a:lnTo>
                    <a:lnTo>
                      <a:pt x="103" y="67"/>
                    </a:lnTo>
                    <a:lnTo>
                      <a:pt x="106" y="96"/>
                    </a:lnTo>
                    <a:lnTo>
                      <a:pt x="111" y="120"/>
                    </a:lnTo>
                    <a:lnTo>
                      <a:pt x="132" y="133"/>
                    </a:lnTo>
                    <a:lnTo>
                      <a:pt x="127" y="145"/>
                    </a:lnTo>
                    <a:lnTo>
                      <a:pt x="111" y="162"/>
                    </a:lnTo>
                    <a:lnTo>
                      <a:pt x="94" y="166"/>
                    </a:lnTo>
                    <a:lnTo>
                      <a:pt x="82" y="150"/>
                    </a:lnTo>
                    <a:lnTo>
                      <a:pt x="78" y="133"/>
                    </a:lnTo>
                    <a:lnTo>
                      <a:pt x="61" y="124"/>
                    </a:lnTo>
                    <a:lnTo>
                      <a:pt x="66" y="108"/>
                    </a:lnTo>
                    <a:lnTo>
                      <a:pt x="73" y="87"/>
                    </a:lnTo>
                    <a:lnTo>
                      <a:pt x="52" y="70"/>
                    </a:lnTo>
                    <a:lnTo>
                      <a:pt x="33" y="63"/>
                    </a:lnTo>
                    <a:lnTo>
                      <a:pt x="7" y="63"/>
                    </a:lnTo>
                    <a:lnTo>
                      <a:pt x="0" y="87"/>
                    </a:lnTo>
                    <a:lnTo>
                      <a:pt x="19" y="124"/>
                    </a:lnTo>
                    <a:lnTo>
                      <a:pt x="45" y="145"/>
                    </a:lnTo>
                    <a:lnTo>
                      <a:pt x="66" y="166"/>
                    </a:lnTo>
                    <a:lnTo>
                      <a:pt x="90" y="195"/>
                    </a:lnTo>
                    <a:lnTo>
                      <a:pt x="123" y="204"/>
                    </a:lnTo>
                    <a:lnTo>
                      <a:pt x="144" y="204"/>
                    </a:lnTo>
                    <a:lnTo>
                      <a:pt x="160" y="187"/>
                    </a:lnTo>
                    <a:lnTo>
                      <a:pt x="123" y="150"/>
                    </a:lnTo>
                    <a:lnTo>
                      <a:pt x="156" y="162"/>
                    </a:lnTo>
                    <a:lnTo>
                      <a:pt x="189" y="169"/>
                    </a:lnTo>
                    <a:lnTo>
                      <a:pt x="160" y="129"/>
                    </a:lnTo>
                    <a:lnTo>
                      <a:pt x="186" y="117"/>
                    </a:lnTo>
                    <a:lnTo>
                      <a:pt x="186" y="87"/>
                    </a:lnTo>
                    <a:lnTo>
                      <a:pt x="205" y="75"/>
                    </a:lnTo>
                    <a:lnTo>
                      <a:pt x="214" y="30"/>
                    </a:lnTo>
                    <a:lnTo>
                      <a:pt x="193" y="0"/>
                    </a:lnTo>
                    <a:lnTo>
                      <a:pt x="169" y="25"/>
                    </a:lnTo>
                    <a:lnTo>
                      <a:pt x="172" y="49"/>
                    </a:lnTo>
                    <a:lnTo>
                      <a:pt x="148" y="42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28"/>
              <p:cNvSpPr>
                <a:spLocks/>
              </p:cNvSpPr>
              <p:nvPr/>
            </p:nvSpPr>
            <p:spPr bwMode="auto">
              <a:xfrm>
                <a:off x="3081" y="1337"/>
                <a:ext cx="214" cy="204"/>
              </a:xfrm>
              <a:custGeom>
                <a:avLst/>
                <a:gdLst>
                  <a:gd name="T0" fmla="*/ 148 w 214"/>
                  <a:gd name="T1" fmla="*/ 42 h 204"/>
                  <a:gd name="T2" fmla="*/ 111 w 214"/>
                  <a:gd name="T3" fmla="*/ 46 h 204"/>
                  <a:gd name="T4" fmla="*/ 103 w 214"/>
                  <a:gd name="T5" fmla="*/ 67 h 204"/>
                  <a:gd name="T6" fmla="*/ 106 w 214"/>
                  <a:gd name="T7" fmla="*/ 96 h 204"/>
                  <a:gd name="T8" fmla="*/ 111 w 214"/>
                  <a:gd name="T9" fmla="*/ 120 h 204"/>
                  <a:gd name="T10" fmla="*/ 132 w 214"/>
                  <a:gd name="T11" fmla="*/ 133 h 204"/>
                  <a:gd name="T12" fmla="*/ 127 w 214"/>
                  <a:gd name="T13" fmla="*/ 145 h 204"/>
                  <a:gd name="T14" fmla="*/ 111 w 214"/>
                  <a:gd name="T15" fmla="*/ 162 h 204"/>
                  <a:gd name="T16" fmla="*/ 94 w 214"/>
                  <a:gd name="T17" fmla="*/ 166 h 204"/>
                  <a:gd name="T18" fmla="*/ 82 w 214"/>
                  <a:gd name="T19" fmla="*/ 150 h 204"/>
                  <a:gd name="T20" fmla="*/ 78 w 214"/>
                  <a:gd name="T21" fmla="*/ 133 h 204"/>
                  <a:gd name="T22" fmla="*/ 61 w 214"/>
                  <a:gd name="T23" fmla="*/ 124 h 204"/>
                  <a:gd name="T24" fmla="*/ 66 w 214"/>
                  <a:gd name="T25" fmla="*/ 108 h 204"/>
                  <a:gd name="T26" fmla="*/ 73 w 214"/>
                  <a:gd name="T27" fmla="*/ 87 h 204"/>
                  <a:gd name="T28" fmla="*/ 52 w 214"/>
                  <a:gd name="T29" fmla="*/ 70 h 204"/>
                  <a:gd name="T30" fmla="*/ 33 w 214"/>
                  <a:gd name="T31" fmla="*/ 63 h 204"/>
                  <a:gd name="T32" fmla="*/ 7 w 214"/>
                  <a:gd name="T33" fmla="*/ 63 h 204"/>
                  <a:gd name="T34" fmla="*/ 0 w 214"/>
                  <a:gd name="T35" fmla="*/ 87 h 204"/>
                  <a:gd name="T36" fmla="*/ 19 w 214"/>
                  <a:gd name="T37" fmla="*/ 124 h 204"/>
                  <a:gd name="T38" fmla="*/ 45 w 214"/>
                  <a:gd name="T39" fmla="*/ 145 h 204"/>
                  <a:gd name="T40" fmla="*/ 66 w 214"/>
                  <a:gd name="T41" fmla="*/ 166 h 204"/>
                  <a:gd name="T42" fmla="*/ 90 w 214"/>
                  <a:gd name="T43" fmla="*/ 195 h 204"/>
                  <a:gd name="T44" fmla="*/ 123 w 214"/>
                  <a:gd name="T45" fmla="*/ 204 h 204"/>
                  <a:gd name="T46" fmla="*/ 144 w 214"/>
                  <a:gd name="T47" fmla="*/ 204 h 204"/>
                  <a:gd name="T48" fmla="*/ 160 w 214"/>
                  <a:gd name="T49" fmla="*/ 187 h 204"/>
                  <a:gd name="T50" fmla="*/ 123 w 214"/>
                  <a:gd name="T51" fmla="*/ 150 h 204"/>
                  <a:gd name="T52" fmla="*/ 156 w 214"/>
                  <a:gd name="T53" fmla="*/ 162 h 204"/>
                  <a:gd name="T54" fmla="*/ 189 w 214"/>
                  <a:gd name="T55" fmla="*/ 169 h 204"/>
                  <a:gd name="T56" fmla="*/ 160 w 214"/>
                  <a:gd name="T57" fmla="*/ 129 h 204"/>
                  <a:gd name="T58" fmla="*/ 186 w 214"/>
                  <a:gd name="T59" fmla="*/ 117 h 204"/>
                  <a:gd name="T60" fmla="*/ 186 w 214"/>
                  <a:gd name="T61" fmla="*/ 87 h 204"/>
                  <a:gd name="T62" fmla="*/ 205 w 214"/>
                  <a:gd name="T63" fmla="*/ 75 h 204"/>
                  <a:gd name="T64" fmla="*/ 214 w 214"/>
                  <a:gd name="T65" fmla="*/ 30 h 204"/>
                  <a:gd name="T66" fmla="*/ 193 w 214"/>
                  <a:gd name="T67" fmla="*/ 0 h 204"/>
                  <a:gd name="T68" fmla="*/ 169 w 214"/>
                  <a:gd name="T69" fmla="*/ 25 h 204"/>
                  <a:gd name="T70" fmla="*/ 172 w 214"/>
                  <a:gd name="T71" fmla="*/ 49 h 204"/>
                  <a:gd name="T72" fmla="*/ 148 w 214"/>
                  <a:gd name="T73" fmla="*/ 42 h 2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4" h="204">
                    <a:moveTo>
                      <a:pt x="148" y="42"/>
                    </a:moveTo>
                    <a:lnTo>
                      <a:pt x="111" y="46"/>
                    </a:lnTo>
                    <a:lnTo>
                      <a:pt x="103" y="67"/>
                    </a:lnTo>
                    <a:lnTo>
                      <a:pt x="106" y="96"/>
                    </a:lnTo>
                    <a:lnTo>
                      <a:pt x="111" y="120"/>
                    </a:lnTo>
                    <a:lnTo>
                      <a:pt x="132" y="133"/>
                    </a:lnTo>
                    <a:lnTo>
                      <a:pt x="127" y="145"/>
                    </a:lnTo>
                    <a:lnTo>
                      <a:pt x="111" y="162"/>
                    </a:lnTo>
                    <a:lnTo>
                      <a:pt x="94" y="166"/>
                    </a:lnTo>
                    <a:lnTo>
                      <a:pt x="82" y="150"/>
                    </a:lnTo>
                    <a:lnTo>
                      <a:pt x="78" y="133"/>
                    </a:lnTo>
                    <a:lnTo>
                      <a:pt x="61" y="124"/>
                    </a:lnTo>
                    <a:lnTo>
                      <a:pt x="66" y="108"/>
                    </a:lnTo>
                    <a:lnTo>
                      <a:pt x="73" y="87"/>
                    </a:lnTo>
                    <a:lnTo>
                      <a:pt x="52" y="70"/>
                    </a:lnTo>
                    <a:lnTo>
                      <a:pt x="33" y="63"/>
                    </a:lnTo>
                    <a:lnTo>
                      <a:pt x="7" y="63"/>
                    </a:lnTo>
                    <a:lnTo>
                      <a:pt x="0" y="87"/>
                    </a:lnTo>
                    <a:lnTo>
                      <a:pt x="19" y="124"/>
                    </a:lnTo>
                    <a:lnTo>
                      <a:pt x="45" y="145"/>
                    </a:lnTo>
                    <a:lnTo>
                      <a:pt x="66" y="166"/>
                    </a:lnTo>
                    <a:lnTo>
                      <a:pt x="90" y="195"/>
                    </a:lnTo>
                    <a:lnTo>
                      <a:pt x="123" y="204"/>
                    </a:lnTo>
                    <a:lnTo>
                      <a:pt x="144" y="204"/>
                    </a:lnTo>
                    <a:lnTo>
                      <a:pt x="160" y="187"/>
                    </a:lnTo>
                    <a:lnTo>
                      <a:pt x="123" y="150"/>
                    </a:lnTo>
                    <a:lnTo>
                      <a:pt x="156" y="162"/>
                    </a:lnTo>
                    <a:lnTo>
                      <a:pt x="189" y="169"/>
                    </a:lnTo>
                    <a:lnTo>
                      <a:pt x="160" y="129"/>
                    </a:lnTo>
                    <a:lnTo>
                      <a:pt x="186" y="117"/>
                    </a:lnTo>
                    <a:lnTo>
                      <a:pt x="186" y="87"/>
                    </a:lnTo>
                    <a:lnTo>
                      <a:pt x="205" y="75"/>
                    </a:lnTo>
                    <a:lnTo>
                      <a:pt x="214" y="30"/>
                    </a:lnTo>
                    <a:lnTo>
                      <a:pt x="193" y="0"/>
                    </a:lnTo>
                    <a:lnTo>
                      <a:pt x="169" y="25"/>
                    </a:lnTo>
                    <a:lnTo>
                      <a:pt x="172" y="49"/>
                    </a:lnTo>
                    <a:lnTo>
                      <a:pt x="148" y="42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29"/>
              <p:cNvSpPr>
                <a:spLocks/>
              </p:cNvSpPr>
              <p:nvPr/>
            </p:nvSpPr>
            <p:spPr bwMode="auto">
              <a:xfrm>
                <a:off x="3580" y="1230"/>
                <a:ext cx="42" cy="137"/>
              </a:xfrm>
              <a:custGeom>
                <a:avLst/>
                <a:gdLst>
                  <a:gd name="T0" fmla="*/ 0 w 42"/>
                  <a:gd name="T1" fmla="*/ 137 h 137"/>
                  <a:gd name="T2" fmla="*/ 26 w 42"/>
                  <a:gd name="T3" fmla="*/ 83 h 137"/>
                  <a:gd name="T4" fmla="*/ 42 w 42"/>
                  <a:gd name="T5" fmla="*/ 0 h 137"/>
                  <a:gd name="T6" fmla="*/ 21 w 42"/>
                  <a:gd name="T7" fmla="*/ 17 h 137"/>
                  <a:gd name="T8" fmla="*/ 5 w 42"/>
                  <a:gd name="T9" fmla="*/ 71 h 137"/>
                  <a:gd name="T10" fmla="*/ 0 w 42"/>
                  <a:gd name="T11" fmla="*/ 137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137">
                    <a:moveTo>
                      <a:pt x="0" y="137"/>
                    </a:moveTo>
                    <a:lnTo>
                      <a:pt x="26" y="83"/>
                    </a:lnTo>
                    <a:lnTo>
                      <a:pt x="42" y="0"/>
                    </a:lnTo>
                    <a:lnTo>
                      <a:pt x="21" y="17"/>
                    </a:lnTo>
                    <a:lnTo>
                      <a:pt x="5" y="71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30"/>
              <p:cNvSpPr>
                <a:spLocks/>
              </p:cNvSpPr>
              <p:nvPr/>
            </p:nvSpPr>
            <p:spPr bwMode="auto">
              <a:xfrm>
                <a:off x="3580" y="1230"/>
                <a:ext cx="42" cy="137"/>
              </a:xfrm>
              <a:custGeom>
                <a:avLst/>
                <a:gdLst>
                  <a:gd name="T0" fmla="*/ 0 w 42"/>
                  <a:gd name="T1" fmla="*/ 137 h 137"/>
                  <a:gd name="T2" fmla="*/ 26 w 42"/>
                  <a:gd name="T3" fmla="*/ 83 h 137"/>
                  <a:gd name="T4" fmla="*/ 42 w 42"/>
                  <a:gd name="T5" fmla="*/ 0 h 137"/>
                  <a:gd name="T6" fmla="*/ 21 w 42"/>
                  <a:gd name="T7" fmla="*/ 17 h 137"/>
                  <a:gd name="T8" fmla="*/ 5 w 42"/>
                  <a:gd name="T9" fmla="*/ 71 h 137"/>
                  <a:gd name="T10" fmla="*/ 0 w 42"/>
                  <a:gd name="T11" fmla="*/ 137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137">
                    <a:moveTo>
                      <a:pt x="0" y="137"/>
                    </a:moveTo>
                    <a:lnTo>
                      <a:pt x="26" y="83"/>
                    </a:lnTo>
                    <a:lnTo>
                      <a:pt x="42" y="0"/>
                    </a:lnTo>
                    <a:lnTo>
                      <a:pt x="21" y="17"/>
                    </a:lnTo>
                    <a:lnTo>
                      <a:pt x="5" y="71"/>
                    </a:lnTo>
                    <a:lnTo>
                      <a:pt x="0" y="137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31"/>
              <p:cNvSpPr>
                <a:spLocks/>
              </p:cNvSpPr>
              <p:nvPr/>
            </p:nvSpPr>
            <p:spPr bwMode="auto">
              <a:xfrm>
                <a:off x="3688" y="1134"/>
                <a:ext cx="66" cy="129"/>
              </a:xfrm>
              <a:custGeom>
                <a:avLst/>
                <a:gdLst>
                  <a:gd name="T0" fmla="*/ 21 w 66"/>
                  <a:gd name="T1" fmla="*/ 129 h 129"/>
                  <a:gd name="T2" fmla="*/ 45 w 66"/>
                  <a:gd name="T3" fmla="*/ 99 h 129"/>
                  <a:gd name="T4" fmla="*/ 62 w 66"/>
                  <a:gd name="T5" fmla="*/ 66 h 129"/>
                  <a:gd name="T6" fmla="*/ 66 w 66"/>
                  <a:gd name="T7" fmla="*/ 21 h 129"/>
                  <a:gd name="T8" fmla="*/ 50 w 66"/>
                  <a:gd name="T9" fmla="*/ 0 h 129"/>
                  <a:gd name="T10" fmla="*/ 9 w 66"/>
                  <a:gd name="T11" fmla="*/ 38 h 129"/>
                  <a:gd name="T12" fmla="*/ 9 w 66"/>
                  <a:gd name="T13" fmla="*/ 75 h 129"/>
                  <a:gd name="T14" fmla="*/ 0 w 66"/>
                  <a:gd name="T15" fmla="*/ 99 h 129"/>
                  <a:gd name="T16" fmla="*/ 21 w 66"/>
                  <a:gd name="T17" fmla="*/ 129 h 1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129">
                    <a:moveTo>
                      <a:pt x="21" y="129"/>
                    </a:moveTo>
                    <a:lnTo>
                      <a:pt x="45" y="99"/>
                    </a:lnTo>
                    <a:lnTo>
                      <a:pt x="62" y="66"/>
                    </a:lnTo>
                    <a:lnTo>
                      <a:pt x="66" y="21"/>
                    </a:lnTo>
                    <a:lnTo>
                      <a:pt x="50" y="0"/>
                    </a:lnTo>
                    <a:lnTo>
                      <a:pt x="9" y="38"/>
                    </a:lnTo>
                    <a:lnTo>
                      <a:pt x="9" y="75"/>
                    </a:lnTo>
                    <a:lnTo>
                      <a:pt x="0" y="99"/>
                    </a:lnTo>
                    <a:lnTo>
                      <a:pt x="21" y="129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32"/>
              <p:cNvSpPr>
                <a:spLocks/>
              </p:cNvSpPr>
              <p:nvPr/>
            </p:nvSpPr>
            <p:spPr bwMode="auto">
              <a:xfrm>
                <a:off x="3688" y="1134"/>
                <a:ext cx="66" cy="129"/>
              </a:xfrm>
              <a:custGeom>
                <a:avLst/>
                <a:gdLst>
                  <a:gd name="T0" fmla="*/ 21 w 66"/>
                  <a:gd name="T1" fmla="*/ 129 h 129"/>
                  <a:gd name="T2" fmla="*/ 45 w 66"/>
                  <a:gd name="T3" fmla="*/ 99 h 129"/>
                  <a:gd name="T4" fmla="*/ 62 w 66"/>
                  <a:gd name="T5" fmla="*/ 66 h 129"/>
                  <a:gd name="T6" fmla="*/ 66 w 66"/>
                  <a:gd name="T7" fmla="*/ 21 h 129"/>
                  <a:gd name="T8" fmla="*/ 50 w 66"/>
                  <a:gd name="T9" fmla="*/ 0 h 129"/>
                  <a:gd name="T10" fmla="*/ 9 w 66"/>
                  <a:gd name="T11" fmla="*/ 38 h 129"/>
                  <a:gd name="T12" fmla="*/ 9 w 66"/>
                  <a:gd name="T13" fmla="*/ 75 h 129"/>
                  <a:gd name="T14" fmla="*/ 0 w 66"/>
                  <a:gd name="T15" fmla="*/ 99 h 129"/>
                  <a:gd name="T16" fmla="*/ 21 w 66"/>
                  <a:gd name="T17" fmla="*/ 129 h 1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129">
                    <a:moveTo>
                      <a:pt x="21" y="129"/>
                    </a:moveTo>
                    <a:lnTo>
                      <a:pt x="45" y="99"/>
                    </a:lnTo>
                    <a:lnTo>
                      <a:pt x="62" y="66"/>
                    </a:lnTo>
                    <a:lnTo>
                      <a:pt x="66" y="21"/>
                    </a:lnTo>
                    <a:lnTo>
                      <a:pt x="50" y="0"/>
                    </a:lnTo>
                    <a:lnTo>
                      <a:pt x="9" y="38"/>
                    </a:lnTo>
                    <a:lnTo>
                      <a:pt x="9" y="75"/>
                    </a:lnTo>
                    <a:lnTo>
                      <a:pt x="0" y="99"/>
                    </a:lnTo>
                    <a:lnTo>
                      <a:pt x="21" y="129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33"/>
              <p:cNvSpPr>
                <a:spLocks/>
              </p:cNvSpPr>
              <p:nvPr/>
            </p:nvSpPr>
            <p:spPr bwMode="auto">
              <a:xfrm>
                <a:off x="1471" y="1106"/>
                <a:ext cx="483" cy="418"/>
              </a:xfrm>
              <a:custGeom>
                <a:avLst/>
                <a:gdLst>
                  <a:gd name="T0" fmla="*/ 356 w 483"/>
                  <a:gd name="T1" fmla="*/ 339 h 418"/>
                  <a:gd name="T2" fmla="*/ 351 w 483"/>
                  <a:gd name="T3" fmla="*/ 360 h 418"/>
                  <a:gd name="T4" fmla="*/ 330 w 483"/>
                  <a:gd name="T5" fmla="*/ 367 h 418"/>
                  <a:gd name="T6" fmla="*/ 306 w 483"/>
                  <a:gd name="T7" fmla="*/ 393 h 418"/>
                  <a:gd name="T8" fmla="*/ 318 w 483"/>
                  <a:gd name="T9" fmla="*/ 418 h 418"/>
                  <a:gd name="T10" fmla="*/ 264 w 483"/>
                  <a:gd name="T11" fmla="*/ 393 h 418"/>
                  <a:gd name="T12" fmla="*/ 227 w 483"/>
                  <a:gd name="T13" fmla="*/ 397 h 418"/>
                  <a:gd name="T14" fmla="*/ 177 w 483"/>
                  <a:gd name="T15" fmla="*/ 409 h 418"/>
                  <a:gd name="T16" fmla="*/ 144 w 483"/>
                  <a:gd name="T17" fmla="*/ 400 h 418"/>
                  <a:gd name="T18" fmla="*/ 128 w 483"/>
                  <a:gd name="T19" fmla="*/ 414 h 418"/>
                  <a:gd name="T20" fmla="*/ 102 w 483"/>
                  <a:gd name="T21" fmla="*/ 405 h 418"/>
                  <a:gd name="T22" fmla="*/ 62 w 483"/>
                  <a:gd name="T23" fmla="*/ 414 h 418"/>
                  <a:gd name="T24" fmla="*/ 36 w 483"/>
                  <a:gd name="T25" fmla="*/ 409 h 418"/>
                  <a:gd name="T26" fmla="*/ 53 w 483"/>
                  <a:gd name="T27" fmla="*/ 384 h 418"/>
                  <a:gd name="T28" fmla="*/ 12 w 483"/>
                  <a:gd name="T29" fmla="*/ 367 h 418"/>
                  <a:gd name="T30" fmla="*/ 33 w 483"/>
                  <a:gd name="T31" fmla="*/ 343 h 418"/>
                  <a:gd name="T32" fmla="*/ 0 w 483"/>
                  <a:gd name="T33" fmla="*/ 331 h 418"/>
                  <a:gd name="T34" fmla="*/ 29 w 483"/>
                  <a:gd name="T35" fmla="*/ 298 h 418"/>
                  <a:gd name="T36" fmla="*/ 53 w 483"/>
                  <a:gd name="T37" fmla="*/ 301 h 418"/>
                  <a:gd name="T38" fmla="*/ 74 w 483"/>
                  <a:gd name="T39" fmla="*/ 277 h 418"/>
                  <a:gd name="T40" fmla="*/ 90 w 483"/>
                  <a:gd name="T41" fmla="*/ 264 h 418"/>
                  <a:gd name="T42" fmla="*/ 116 w 483"/>
                  <a:gd name="T43" fmla="*/ 247 h 418"/>
                  <a:gd name="T44" fmla="*/ 140 w 483"/>
                  <a:gd name="T45" fmla="*/ 240 h 418"/>
                  <a:gd name="T46" fmla="*/ 161 w 483"/>
                  <a:gd name="T47" fmla="*/ 211 h 418"/>
                  <a:gd name="T48" fmla="*/ 128 w 483"/>
                  <a:gd name="T49" fmla="*/ 195 h 418"/>
                  <a:gd name="T50" fmla="*/ 86 w 483"/>
                  <a:gd name="T51" fmla="*/ 148 h 418"/>
                  <a:gd name="T52" fmla="*/ 116 w 483"/>
                  <a:gd name="T53" fmla="*/ 132 h 418"/>
                  <a:gd name="T54" fmla="*/ 156 w 483"/>
                  <a:gd name="T55" fmla="*/ 132 h 418"/>
                  <a:gd name="T56" fmla="*/ 137 w 483"/>
                  <a:gd name="T57" fmla="*/ 87 h 418"/>
                  <a:gd name="T58" fmla="*/ 144 w 483"/>
                  <a:gd name="T59" fmla="*/ 66 h 418"/>
                  <a:gd name="T60" fmla="*/ 173 w 483"/>
                  <a:gd name="T61" fmla="*/ 49 h 418"/>
                  <a:gd name="T62" fmla="*/ 206 w 483"/>
                  <a:gd name="T63" fmla="*/ 75 h 418"/>
                  <a:gd name="T64" fmla="*/ 240 w 483"/>
                  <a:gd name="T65" fmla="*/ 103 h 418"/>
                  <a:gd name="T66" fmla="*/ 281 w 483"/>
                  <a:gd name="T67" fmla="*/ 99 h 418"/>
                  <a:gd name="T68" fmla="*/ 269 w 483"/>
                  <a:gd name="T69" fmla="*/ 37 h 418"/>
                  <a:gd name="T70" fmla="*/ 290 w 483"/>
                  <a:gd name="T71" fmla="*/ 24 h 418"/>
                  <a:gd name="T72" fmla="*/ 293 w 483"/>
                  <a:gd name="T73" fmla="*/ 4 h 418"/>
                  <a:gd name="T74" fmla="*/ 405 w 483"/>
                  <a:gd name="T75" fmla="*/ 0 h 418"/>
                  <a:gd name="T76" fmla="*/ 368 w 483"/>
                  <a:gd name="T77" fmla="*/ 40 h 418"/>
                  <a:gd name="T78" fmla="*/ 413 w 483"/>
                  <a:gd name="T79" fmla="*/ 45 h 418"/>
                  <a:gd name="T80" fmla="*/ 462 w 483"/>
                  <a:gd name="T81" fmla="*/ 45 h 418"/>
                  <a:gd name="T82" fmla="*/ 462 w 483"/>
                  <a:gd name="T83" fmla="*/ 66 h 418"/>
                  <a:gd name="T84" fmla="*/ 462 w 483"/>
                  <a:gd name="T85" fmla="*/ 94 h 418"/>
                  <a:gd name="T86" fmla="*/ 483 w 483"/>
                  <a:gd name="T87" fmla="*/ 111 h 418"/>
                  <a:gd name="T88" fmla="*/ 471 w 483"/>
                  <a:gd name="T89" fmla="*/ 136 h 418"/>
                  <a:gd name="T90" fmla="*/ 459 w 483"/>
                  <a:gd name="T91" fmla="*/ 186 h 418"/>
                  <a:gd name="T92" fmla="*/ 413 w 483"/>
                  <a:gd name="T93" fmla="*/ 195 h 418"/>
                  <a:gd name="T94" fmla="*/ 384 w 483"/>
                  <a:gd name="T95" fmla="*/ 256 h 418"/>
                  <a:gd name="T96" fmla="*/ 372 w 483"/>
                  <a:gd name="T97" fmla="*/ 289 h 418"/>
                  <a:gd name="T98" fmla="*/ 356 w 483"/>
                  <a:gd name="T99" fmla="*/ 339 h 4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83" h="418">
                    <a:moveTo>
                      <a:pt x="356" y="339"/>
                    </a:moveTo>
                    <a:lnTo>
                      <a:pt x="351" y="360"/>
                    </a:lnTo>
                    <a:lnTo>
                      <a:pt x="330" y="367"/>
                    </a:lnTo>
                    <a:lnTo>
                      <a:pt x="306" y="393"/>
                    </a:lnTo>
                    <a:lnTo>
                      <a:pt x="318" y="418"/>
                    </a:lnTo>
                    <a:lnTo>
                      <a:pt x="264" y="393"/>
                    </a:lnTo>
                    <a:lnTo>
                      <a:pt x="227" y="397"/>
                    </a:lnTo>
                    <a:lnTo>
                      <a:pt x="177" y="409"/>
                    </a:lnTo>
                    <a:lnTo>
                      <a:pt x="144" y="400"/>
                    </a:lnTo>
                    <a:lnTo>
                      <a:pt x="128" y="414"/>
                    </a:lnTo>
                    <a:lnTo>
                      <a:pt x="102" y="405"/>
                    </a:lnTo>
                    <a:lnTo>
                      <a:pt x="62" y="414"/>
                    </a:lnTo>
                    <a:lnTo>
                      <a:pt x="36" y="409"/>
                    </a:lnTo>
                    <a:lnTo>
                      <a:pt x="53" y="384"/>
                    </a:lnTo>
                    <a:lnTo>
                      <a:pt x="12" y="367"/>
                    </a:lnTo>
                    <a:lnTo>
                      <a:pt x="33" y="343"/>
                    </a:lnTo>
                    <a:lnTo>
                      <a:pt x="0" y="331"/>
                    </a:lnTo>
                    <a:lnTo>
                      <a:pt x="29" y="298"/>
                    </a:lnTo>
                    <a:lnTo>
                      <a:pt x="53" y="301"/>
                    </a:lnTo>
                    <a:lnTo>
                      <a:pt x="74" y="277"/>
                    </a:lnTo>
                    <a:lnTo>
                      <a:pt x="90" y="264"/>
                    </a:lnTo>
                    <a:lnTo>
                      <a:pt x="116" y="247"/>
                    </a:lnTo>
                    <a:lnTo>
                      <a:pt x="140" y="240"/>
                    </a:lnTo>
                    <a:lnTo>
                      <a:pt x="161" y="211"/>
                    </a:lnTo>
                    <a:lnTo>
                      <a:pt x="128" y="195"/>
                    </a:lnTo>
                    <a:lnTo>
                      <a:pt x="86" y="148"/>
                    </a:lnTo>
                    <a:lnTo>
                      <a:pt x="116" y="132"/>
                    </a:lnTo>
                    <a:lnTo>
                      <a:pt x="156" y="132"/>
                    </a:lnTo>
                    <a:lnTo>
                      <a:pt x="137" y="87"/>
                    </a:lnTo>
                    <a:lnTo>
                      <a:pt x="144" y="66"/>
                    </a:lnTo>
                    <a:lnTo>
                      <a:pt x="173" y="49"/>
                    </a:lnTo>
                    <a:lnTo>
                      <a:pt x="206" y="75"/>
                    </a:lnTo>
                    <a:lnTo>
                      <a:pt x="240" y="103"/>
                    </a:lnTo>
                    <a:lnTo>
                      <a:pt x="281" y="99"/>
                    </a:lnTo>
                    <a:lnTo>
                      <a:pt x="269" y="37"/>
                    </a:lnTo>
                    <a:lnTo>
                      <a:pt x="290" y="24"/>
                    </a:lnTo>
                    <a:lnTo>
                      <a:pt x="293" y="4"/>
                    </a:lnTo>
                    <a:lnTo>
                      <a:pt x="405" y="0"/>
                    </a:lnTo>
                    <a:lnTo>
                      <a:pt x="368" y="40"/>
                    </a:lnTo>
                    <a:lnTo>
                      <a:pt x="413" y="45"/>
                    </a:lnTo>
                    <a:lnTo>
                      <a:pt x="462" y="45"/>
                    </a:lnTo>
                    <a:lnTo>
                      <a:pt x="462" y="66"/>
                    </a:lnTo>
                    <a:lnTo>
                      <a:pt x="462" y="94"/>
                    </a:lnTo>
                    <a:lnTo>
                      <a:pt x="483" y="111"/>
                    </a:lnTo>
                    <a:lnTo>
                      <a:pt x="471" y="136"/>
                    </a:lnTo>
                    <a:lnTo>
                      <a:pt x="459" y="186"/>
                    </a:lnTo>
                    <a:lnTo>
                      <a:pt x="413" y="195"/>
                    </a:lnTo>
                    <a:lnTo>
                      <a:pt x="384" y="256"/>
                    </a:lnTo>
                    <a:lnTo>
                      <a:pt x="372" y="289"/>
                    </a:lnTo>
                    <a:lnTo>
                      <a:pt x="356" y="339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34"/>
              <p:cNvSpPr>
                <a:spLocks/>
              </p:cNvSpPr>
              <p:nvPr/>
            </p:nvSpPr>
            <p:spPr bwMode="auto">
              <a:xfrm>
                <a:off x="1471" y="1106"/>
                <a:ext cx="483" cy="418"/>
              </a:xfrm>
              <a:custGeom>
                <a:avLst/>
                <a:gdLst>
                  <a:gd name="T0" fmla="*/ 356 w 483"/>
                  <a:gd name="T1" fmla="*/ 339 h 418"/>
                  <a:gd name="T2" fmla="*/ 351 w 483"/>
                  <a:gd name="T3" fmla="*/ 360 h 418"/>
                  <a:gd name="T4" fmla="*/ 330 w 483"/>
                  <a:gd name="T5" fmla="*/ 367 h 418"/>
                  <a:gd name="T6" fmla="*/ 306 w 483"/>
                  <a:gd name="T7" fmla="*/ 393 h 418"/>
                  <a:gd name="T8" fmla="*/ 318 w 483"/>
                  <a:gd name="T9" fmla="*/ 418 h 418"/>
                  <a:gd name="T10" fmla="*/ 264 w 483"/>
                  <a:gd name="T11" fmla="*/ 393 h 418"/>
                  <a:gd name="T12" fmla="*/ 227 w 483"/>
                  <a:gd name="T13" fmla="*/ 397 h 418"/>
                  <a:gd name="T14" fmla="*/ 177 w 483"/>
                  <a:gd name="T15" fmla="*/ 409 h 418"/>
                  <a:gd name="T16" fmla="*/ 144 w 483"/>
                  <a:gd name="T17" fmla="*/ 400 h 418"/>
                  <a:gd name="T18" fmla="*/ 128 w 483"/>
                  <a:gd name="T19" fmla="*/ 414 h 418"/>
                  <a:gd name="T20" fmla="*/ 102 w 483"/>
                  <a:gd name="T21" fmla="*/ 405 h 418"/>
                  <a:gd name="T22" fmla="*/ 62 w 483"/>
                  <a:gd name="T23" fmla="*/ 414 h 418"/>
                  <a:gd name="T24" fmla="*/ 36 w 483"/>
                  <a:gd name="T25" fmla="*/ 409 h 418"/>
                  <a:gd name="T26" fmla="*/ 53 w 483"/>
                  <a:gd name="T27" fmla="*/ 384 h 418"/>
                  <a:gd name="T28" fmla="*/ 12 w 483"/>
                  <a:gd name="T29" fmla="*/ 367 h 418"/>
                  <a:gd name="T30" fmla="*/ 33 w 483"/>
                  <a:gd name="T31" fmla="*/ 343 h 418"/>
                  <a:gd name="T32" fmla="*/ 0 w 483"/>
                  <a:gd name="T33" fmla="*/ 331 h 418"/>
                  <a:gd name="T34" fmla="*/ 29 w 483"/>
                  <a:gd name="T35" fmla="*/ 298 h 418"/>
                  <a:gd name="T36" fmla="*/ 53 w 483"/>
                  <a:gd name="T37" fmla="*/ 301 h 418"/>
                  <a:gd name="T38" fmla="*/ 74 w 483"/>
                  <a:gd name="T39" fmla="*/ 277 h 418"/>
                  <a:gd name="T40" fmla="*/ 90 w 483"/>
                  <a:gd name="T41" fmla="*/ 264 h 418"/>
                  <a:gd name="T42" fmla="*/ 116 w 483"/>
                  <a:gd name="T43" fmla="*/ 247 h 418"/>
                  <a:gd name="T44" fmla="*/ 140 w 483"/>
                  <a:gd name="T45" fmla="*/ 240 h 418"/>
                  <a:gd name="T46" fmla="*/ 161 w 483"/>
                  <a:gd name="T47" fmla="*/ 211 h 418"/>
                  <a:gd name="T48" fmla="*/ 128 w 483"/>
                  <a:gd name="T49" fmla="*/ 195 h 418"/>
                  <a:gd name="T50" fmla="*/ 86 w 483"/>
                  <a:gd name="T51" fmla="*/ 148 h 418"/>
                  <a:gd name="T52" fmla="*/ 116 w 483"/>
                  <a:gd name="T53" fmla="*/ 132 h 418"/>
                  <a:gd name="T54" fmla="*/ 156 w 483"/>
                  <a:gd name="T55" fmla="*/ 132 h 418"/>
                  <a:gd name="T56" fmla="*/ 137 w 483"/>
                  <a:gd name="T57" fmla="*/ 87 h 418"/>
                  <a:gd name="T58" fmla="*/ 144 w 483"/>
                  <a:gd name="T59" fmla="*/ 66 h 418"/>
                  <a:gd name="T60" fmla="*/ 173 w 483"/>
                  <a:gd name="T61" fmla="*/ 49 h 418"/>
                  <a:gd name="T62" fmla="*/ 206 w 483"/>
                  <a:gd name="T63" fmla="*/ 75 h 418"/>
                  <a:gd name="T64" fmla="*/ 240 w 483"/>
                  <a:gd name="T65" fmla="*/ 103 h 418"/>
                  <a:gd name="T66" fmla="*/ 281 w 483"/>
                  <a:gd name="T67" fmla="*/ 99 h 418"/>
                  <a:gd name="T68" fmla="*/ 269 w 483"/>
                  <a:gd name="T69" fmla="*/ 37 h 418"/>
                  <a:gd name="T70" fmla="*/ 290 w 483"/>
                  <a:gd name="T71" fmla="*/ 24 h 418"/>
                  <a:gd name="T72" fmla="*/ 293 w 483"/>
                  <a:gd name="T73" fmla="*/ 4 h 418"/>
                  <a:gd name="T74" fmla="*/ 405 w 483"/>
                  <a:gd name="T75" fmla="*/ 0 h 418"/>
                  <a:gd name="T76" fmla="*/ 368 w 483"/>
                  <a:gd name="T77" fmla="*/ 40 h 418"/>
                  <a:gd name="T78" fmla="*/ 413 w 483"/>
                  <a:gd name="T79" fmla="*/ 45 h 418"/>
                  <a:gd name="T80" fmla="*/ 462 w 483"/>
                  <a:gd name="T81" fmla="*/ 45 h 418"/>
                  <a:gd name="T82" fmla="*/ 462 w 483"/>
                  <a:gd name="T83" fmla="*/ 66 h 418"/>
                  <a:gd name="T84" fmla="*/ 462 w 483"/>
                  <a:gd name="T85" fmla="*/ 94 h 418"/>
                  <a:gd name="T86" fmla="*/ 483 w 483"/>
                  <a:gd name="T87" fmla="*/ 111 h 418"/>
                  <a:gd name="T88" fmla="*/ 471 w 483"/>
                  <a:gd name="T89" fmla="*/ 136 h 418"/>
                  <a:gd name="T90" fmla="*/ 459 w 483"/>
                  <a:gd name="T91" fmla="*/ 186 h 418"/>
                  <a:gd name="T92" fmla="*/ 413 w 483"/>
                  <a:gd name="T93" fmla="*/ 195 h 418"/>
                  <a:gd name="T94" fmla="*/ 384 w 483"/>
                  <a:gd name="T95" fmla="*/ 256 h 418"/>
                  <a:gd name="T96" fmla="*/ 372 w 483"/>
                  <a:gd name="T97" fmla="*/ 289 h 418"/>
                  <a:gd name="T98" fmla="*/ 356 w 483"/>
                  <a:gd name="T99" fmla="*/ 339 h 4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83" h="418">
                    <a:moveTo>
                      <a:pt x="356" y="339"/>
                    </a:moveTo>
                    <a:lnTo>
                      <a:pt x="351" y="360"/>
                    </a:lnTo>
                    <a:lnTo>
                      <a:pt x="330" y="367"/>
                    </a:lnTo>
                    <a:lnTo>
                      <a:pt x="306" y="393"/>
                    </a:lnTo>
                    <a:lnTo>
                      <a:pt x="318" y="418"/>
                    </a:lnTo>
                    <a:lnTo>
                      <a:pt x="264" y="393"/>
                    </a:lnTo>
                    <a:lnTo>
                      <a:pt x="227" y="397"/>
                    </a:lnTo>
                    <a:lnTo>
                      <a:pt x="177" y="409"/>
                    </a:lnTo>
                    <a:lnTo>
                      <a:pt x="144" y="400"/>
                    </a:lnTo>
                    <a:lnTo>
                      <a:pt x="128" y="414"/>
                    </a:lnTo>
                    <a:lnTo>
                      <a:pt x="102" y="405"/>
                    </a:lnTo>
                    <a:lnTo>
                      <a:pt x="62" y="414"/>
                    </a:lnTo>
                    <a:lnTo>
                      <a:pt x="36" y="409"/>
                    </a:lnTo>
                    <a:lnTo>
                      <a:pt x="53" y="384"/>
                    </a:lnTo>
                    <a:lnTo>
                      <a:pt x="12" y="367"/>
                    </a:lnTo>
                    <a:lnTo>
                      <a:pt x="33" y="343"/>
                    </a:lnTo>
                    <a:lnTo>
                      <a:pt x="0" y="331"/>
                    </a:lnTo>
                    <a:lnTo>
                      <a:pt x="29" y="298"/>
                    </a:lnTo>
                    <a:lnTo>
                      <a:pt x="53" y="301"/>
                    </a:lnTo>
                    <a:lnTo>
                      <a:pt x="74" y="277"/>
                    </a:lnTo>
                    <a:lnTo>
                      <a:pt x="90" y="264"/>
                    </a:lnTo>
                    <a:lnTo>
                      <a:pt x="116" y="247"/>
                    </a:lnTo>
                    <a:lnTo>
                      <a:pt x="140" y="240"/>
                    </a:lnTo>
                    <a:lnTo>
                      <a:pt x="161" y="211"/>
                    </a:lnTo>
                    <a:lnTo>
                      <a:pt x="128" y="195"/>
                    </a:lnTo>
                    <a:lnTo>
                      <a:pt x="86" y="148"/>
                    </a:lnTo>
                    <a:lnTo>
                      <a:pt x="116" y="132"/>
                    </a:lnTo>
                    <a:lnTo>
                      <a:pt x="156" y="132"/>
                    </a:lnTo>
                    <a:lnTo>
                      <a:pt x="137" y="87"/>
                    </a:lnTo>
                    <a:lnTo>
                      <a:pt x="144" y="66"/>
                    </a:lnTo>
                    <a:lnTo>
                      <a:pt x="173" y="49"/>
                    </a:lnTo>
                    <a:lnTo>
                      <a:pt x="206" y="75"/>
                    </a:lnTo>
                    <a:lnTo>
                      <a:pt x="240" y="103"/>
                    </a:lnTo>
                    <a:lnTo>
                      <a:pt x="281" y="99"/>
                    </a:lnTo>
                    <a:lnTo>
                      <a:pt x="269" y="37"/>
                    </a:lnTo>
                    <a:lnTo>
                      <a:pt x="290" y="24"/>
                    </a:lnTo>
                    <a:lnTo>
                      <a:pt x="293" y="4"/>
                    </a:lnTo>
                    <a:lnTo>
                      <a:pt x="405" y="0"/>
                    </a:lnTo>
                    <a:lnTo>
                      <a:pt x="368" y="40"/>
                    </a:lnTo>
                    <a:lnTo>
                      <a:pt x="413" y="45"/>
                    </a:lnTo>
                    <a:lnTo>
                      <a:pt x="462" y="45"/>
                    </a:lnTo>
                    <a:lnTo>
                      <a:pt x="462" y="66"/>
                    </a:lnTo>
                    <a:lnTo>
                      <a:pt x="462" y="94"/>
                    </a:lnTo>
                    <a:lnTo>
                      <a:pt x="483" y="111"/>
                    </a:lnTo>
                    <a:lnTo>
                      <a:pt x="471" y="136"/>
                    </a:lnTo>
                    <a:lnTo>
                      <a:pt x="459" y="186"/>
                    </a:lnTo>
                    <a:lnTo>
                      <a:pt x="413" y="195"/>
                    </a:lnTo>
                    <a:lnTo>
                      <a:pt x="384" y="256"/>
                    </a:lnTo>
                    <a:lnTo>
                      <a:pt x="372" y="289"/>
                    </a:lnTo>
                    <a:lnTo>
                      <a:pt x="356" y="339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35"/>
              <p:cNvSpPr>
                <a:spLocks/>
              </p:cNvSpPr>
              <p:nvPr/>
            </p:nvSpPr>
            <p:spPr bwMode="auto">
              <a:xfrm>
                <a:off x="2853" y="659"/>
                <a:ext cx="906" cy="790"/>
              </a:xfrm>
              <a:custGeom>
                <a:avLst/>
                <a:gdLst>
                  <a:gd name="T0" fmla="*/ 70 w 906"/>
                  <a:gd name="T1" fmla="*/ 25 h 790"/>
                  <a:gd name="T2" fmla="*/ 24 w 906"/>
                  <a:gd name="T3" fmla="*/ 45 h 790"/>
                  <a:gd name="T4" fmla="*/ 33 w 906"/>
                  <a:gd name="T5" fmla="*/ 78 h 790"/>
                  <a:gd name="T6" fmla="*/ 57 w 906"/>
                  <a:gd name="T7" fmla="*/ 94 h 790"/>
                  <a:gd name="T8" fmla="*/ 141 w 906"/>
                  <a:gd name="T9" fmla="*/ 70 h 790"/>
                  <a:gd name="T10" fmla="*/ 49 w 906"/>
                  <a:gd name="T11" fmla="*/ 120 h 790"/>
                  <a:gd name="T12" fmla="*/ 21 w 906"/>
                  <a:gd name="T13" fmla="*/ 145 h 790"/>
                  <a:gd name="T14" fmla="*/ 12 w 906"/>
                  <a:gd name="T15" fmla="*/ 186 h 790"/>
                  <a:gd name="T16" fmla="*/ 66 w 906"/>
                  <a:gd name="T17" fmla="*/ 174 h 790"/>
                  <a:gd name="T18" fmla="*/ 61 w 906"/>
                  <a:gd name="T19" fmla="*/ 214 h 790"/>
                  <a:gd name="T20" fmla="*/ 49 w 906"/>
                  <a:gd name="T21" fmla="*/ 240 h 790"/>
                  <a:gd name="T22" fmla="*/ 16 w 906"/>
                  <a:gd name="T23" fmla="*/ 265 h 790"/>
                  <a:gd name="T24" fmla="*/ 66 w 906"/>
                  <a:gd name="T25" fmla="*/ 351 h 790"/>
                  <a:gd name="T26" fmla="*/ 148 w 906"/>
                  <a:gd name="T27" fmla="*/ 376 h 790"/>
                  <a:gd name="T28" fmla="*/ 235 w 906"/>
                  <a:gd name="T29" fmla="*/ 322 h 790"/>
                  <a:gd name="T30" fmla="*/ 277 w 906"/>
                  <a:gd name="T31" fmla="*/ 282 h 790"/>
                  <a:gd name="T32" fmla="*/ 348 w 906"/>
                  <a:gd name="T33" fmla="*/ 265 h 790"/>
                  <a:gd name="T34" fmla="*/ 364 w 906"/>
                  <a:gd name="T35" fmla="*/ 265 h 790"/>
                  <a:gd name="T36" fmla="*/ 388 w 906"/>
                  <a:gd name="T37" fmla="*/ 301 h 790"/>
                  <a:gd name="T38" fmla="*/ 417 w 906"/>
                  <a:gd name="T39" fmla="*/ 385 h 790"/>
                  <a:gd name="T40" fmla="*/ 409 w 906"/>
                  <a:gd name="T41" fmla="*/ 454 h 790"/>
                  <a:gd name="T42" fmla="*/ 421 w 906"/>
                  <a:gd name="T43" fmla="*/ 538 h 790"/>
                  <a:gd name="T44" fmla="*/ 463 w 906"/>
                  <a:gd name="T45" fmla="*/ 628 h 790"/>
                  <a:gd name="T46" fmla="*/ 447 w 906"/>
                  <a:gd name="T47" fmla="*/ 678 h 790"/>
                  <a:gd name="T48" fmla="*/ 463 w 906"/>
                  <a:gd name="T49" fmla="*/ 732 h 790"/>
                  <a:gd name="T50" fmla="*/ 546 w 906"/>
                  <a:gd name="T51" fmla="*/ 790 h 790"/>
                  <a:gd name="T52" fmla="*/ 583 w 906"/>
                  <a:gd name="T53" fmla="*/ 708 h 790"/>
                  <a:gd name="T54" fmla="*/ 628 w 906"/>
                  <a:gd name="T55" fmla="*/ 694 h 790"/>
                  <a:gd name="T56" fmla="*/ 682 w 906"/>
                  <a:gd name="T57" fmla="*/ 708 h 790"/>
                  <a:gd name="T58" fmla="*/ 724 w 906"/>
                  <a:gd name="T59" fmla="*/ 583 h 790"/>
                  <a:gd name="T60" fmla="*/ 741 w 906"/>
                  <a:gd name="T61" fmla="*/ 480 h 790"/>
                  <a:gd name="T62" fmla="*/ 781 w 906"/>
                  <a:gd name="T63" fmla="*/ 364 h 790"/>
                  <a:gd name="T64" fmla="*/ 844 w 906"/>
                  <a:gd name="T65" fmla="*/ 327 h 790"/>
                  <a:gd name="T66" fmla="*/ 807 w 906"/>
                  <a:gd name="T67" fmla="*/ 294 h 790"/>
                  <a:gd name="T68" fmla="*/ 748 w 906"/>
                  <a:gd name="T69" fmla="*/ 273 h 790"/>
                  <a:gd name="T70" fmla="*/ 699 w 906"/>
                  <a:gd name="T71" fmla="*/ 310 h 790"/>
                  <a:gd name="T72" fmla="*/ 732 w 906"/>
                  <a:gd name="T73" fmla="*/ 282 h 790"/>
                  <a:gd name="T74" fmla="*/ 777 w 906"/>
                  <a:gd name="T75" fmla="*/ 256 h 790"/>
                  <a:gd name="T76" fmla="*/ 847 w 906"/>
                  <a:gd name="T77" fmla="*/ 277 h 790"/>
                  <a:gd name="T78" fmla="*/ 906 w 906"/>
                  <a:gd name="T79" fmla="*/ 202 h 790"/>
                  <a:gd name="T80" fmla="*/ 868 w 906"/>
                  <a:gd name="T81" fmla="*/ 157 h 790"/>
                  <a:gd name="T82" fmla="*/ 798 w 906"/>
                  <a:gd name="T83" fmla="*/ 103 h 790"/>
                  <a:gd name="T84" fmla="*/ 790 w 906"/>
                  <a:gd name="T85" fmla="*/ 0 h 7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06" h="790">
                    <a:moveTo>
                      <a:pt x="28" y="12"/>
                    </a:moveTo>
                    <a:lnTo>
                      <a:pt x="70" y="25"/>
                    </a:lnTo>
                    <a:lnTo>
                      <a:pt x="61" y="54"/>
                    </a:lnTo>
                    <a:lnTo>
                      <a:pt x="24" y="45"/>
                    </a:lnTo>
                    <a:lnTo>
                      <a:pt x="0" y="61"/>
                    </a:lnTo>
                    <a:lnTo>
                      <a:pt x="33" y="78"/>
                    </a:lnTo>
                    <a:lnTo>
                      <a:pt x="54" y="66"/>
                    </a:lnTo>
                    <a:lnTo>
                      <a:pt x="57" y="94"/>
                    </a:lnTo>
                    <a:lnTo>
                      <a:pt x="91" y="66"/>
                    </a:lnTo>
                    <a:lnTo>
                      <a:pt x="141" y="70"/>
                    </a:lnTo>
                    <a:lnTo>
                      <a:pt x="111" y="87"/>
                    </a:lnTo>
                    <a:lnTo>
                      <a:pt x="49" y="120"/>
                    </a:lnTo>
                    <a:lnTo>
                      <a:pt x="66" y="145"/>
                    </a:lnTo>
                    <a:lnTo>
                      <a:pt x="21" y="145"/>
                    </a:lnTo>
                    <a:lnTo>
                      <a:pt x="7" y="162"/>
                    </a:lnTo>
                    <a:lnTo>
                      <a:pt x="12" y="186"/>
                    </a:lnTo>
                    <a:lnTo>
                      <a:pt x="37" y="178"/>
                    </a:lnTo>
                    <a:lnTo>
                      <a:pt x="66" y="174"/>
                    </a:lnTo>
                    <a:lnTo>
                      <a:pt x="70" y="190"/>
                    </a:lnTo>
                    <a:lnTo>
                      <a:pt x="61" y="214"/>
                    </a:lnTo>
                    <a:lnTo>
                      <a:pt x="21" y="219"/>
                    </a:lnTo>
                    <a:lnTo>
                      <a:pt x="49" y="240"/>
                    </a:lnTo>
                    <a:lnTo>
                      <a:pt x="45" y="265"/>
                    </a:lnTo>
                    <a:lnTo>
                      <a:pt x="16" y="265"/>
                    </a:lnTo>
                    <a:lnTo>
                      <a:pt x="16" y="301"/>
                    </a:lnTo>
                    <a:lnTo>
                      <a:pt x="66" y="351"/>
                    </a:lnTo>
                    <a:lnTo>
                      <a:pt x="103" y="388"/>
                    </a:lnTo>
                    <a:lnTo>
                      <a:pt x="148" y="376"/>
                    </a:lnTo>
                    <a:lnTo>
                      <a:pt x="177" y="372"/>
                    </a:lnTo>
                    <a:lnTo>
                      <a:pt x="235" y="322"/>
                    </a:lnTo>
                    <a:lnTo>
                      <a:pt x="261" y="301"/>
                    </a:lnTo>
                    <a:lnTo>
                      <a:pt x="277" y="282"/>
                    </a:lnTo>
                    <a:lnTo>
                      <a:pt x="310" y="277"/>
                    </a:lnTo>
                    <a:lnTo>
                      <a:pt x="348" y="265"/>
                    </a:lnTo>
                    <a:lnTo>
                      <a:pt x="343" y="198"/>
                    </a:lnTo>
                    <a:lnTo>
                      <a:pt x="364" y="265"/>
                    </a:lnTo>
                    <a:lnTo>
                      <a:pt x="393" y="282"/>
                    </a:lnTo>
                    <a:lnTo>
                      <a:pt x="388" y="301"/>
                    </a:lnTo>
                    <a:lnTo>
                      <a:pt x="388" y="381"/>
                    </a:lnTo>
                    <a:lnTo>
                      <a:pt x="417" y="385"/>
                    </a:lnTo>
                    <a:lnTo>
                      <a:pt x="414" y="426"/>
                    </a:lnTo>
                    <a:lnTo>
                      <a:pt x="409" y="454"/>
                    </a:lnTo>
                    <a:lnTo>
                      <a:pt x="409" y="484"/>
                    </a:lnTo>
                    <a:lnTo>
                      <a:pt x="421" y="538"/>
                    </a:lnTo>
                    <a:lnTo>
                      <a:pt x="447" y="579"/>
                    </a:lnTo>
                    <a:lnTo>
                      <a:pt x="463" y="628"/>
                    </a:lnTo>
                    <a:lnTo>
                      <a:pt x="451" y="642"/>
                    </a:lnTo>
                    <a:lnTo>
                      <a:pt x="447" y="678"/>
                    </a:lnTo>
                    <a:lnTo>
                      <a:pt x="454" y="699"/>
                    </a:lnTo>
                    <a:lnTo>
                      <a:pt x="463" y="732"/>
                    </a:lnTo>
                    <a:lnTo>
                      <a:pt x="451" y="786"/>
                    </a:lnTo>
                    <a:lnTo>
                      <a:pt x="546" y="790"/>
                    </a:lnTo>
                    <a:lnTo>
                      <a:pt x="550" y="732"/>
                    </a:lnTo>
                    <a:lnTo>
                      <a:pt x="583" y="708"/>
                    </a:lnTo>
                    <a:lnTo>
                      <a:pt x="600" y="687"/>
                    </a:lnTo>
                    <a:lnTo>
                      <a:pt x="628" y="694"/>
                    </a:lnTo>
                    <a:lnTo>
                      <a:pt x="657" y="703"/>
                    </a:lnTo>
                    <a:lnTo>
                      <a:pt x="682" y="708"/>
                    </a:lnTo>
                    <a:lnTo>
                      <a:pt x="708" y="637"/>
                    </a:lnTo>
                    <a:lnTo>
                      <a:pt x="724" y="583"/>
                    </a:lnTo>
                    <a:lnTo>
                      <a:pt x="736" y="546"/>
                    </a:lnTo>
                    <a:lnTo>
                      <a:pt x="741" y="480"/>
                    </a:lnTo>
                    <a:lnTo>
                      <a:pt x="748" y="397"/>
                    </a:lnTo>
                    <a:lnTo>
                      <a:pt x="781" y="364"/>
                    </a:lnTo>
                    <a:lnTo>
                      <a:pt x="823" y="331"/>
                    </a:lnTo>
                    <a:lnTo>
                      <a:pt x="844" y="327"/>
                    </a:lnTo>
                    <a:lnTo>
                      <a:pt x="868" y="298"/>
                    </a:lnTo>
                    <a:lnTo>
                      <a:pt x="807" y="294"/>
                    </a:lnTo>
                    <a:lnTo>
                      <a:pt x="777" y="282"/>
                    </a:lnTo>
                    <a:lnTo>
                      <a:pt x="748" y="273"/>
                    </a:lnTo>
                    <a:lnTo>
                      <a:pt x="720" y="298"/>
                    </a:lnTo>
                    <a:lnTo>
                      <a:pt x="699" y="310"/>
                    </a:lnTo>
                    <a:lnTo>
                      <a:pt x="666" y="289"/>
                    </a:lnTo>
                    <a:lnTo>
                      <a:pt x="732" y="282"/>
                    </a:lnTo>
                    <a:lnTo>
                      <a:pt x="736" y="261"/>
                    </a:lnTo>
                    <a:lnTo>
                      <a:pt x="777" y="256"/>
                    </a:lnTo>
                    <a:lnTo>
                      <a:pt x="823" y="265"/>
                    </a:lnTo>
                    <a:lnTo>
                      <a:pt x="847" y="277"/>
                    </a:lnTo>
                    <a:lnTo>
                      <a:pt x="885" y="256"/>
                    </a:lnTo>
                    <a:lnTo>
                      <a:pt x="906" y="202"/>
                    </a:lnTo>
                    <a:lnTo>
                      <a:pt x="885" y="190"/>
                    </a:lnTo>
                    <a:lnTo>
                      <a:pt x="868" y="157"/>
                    </a:lnTo>
                    <a:lnTo>
                      <a:pt x="828" y="141"/>
                    </a:lnTo>
                    <a:lnTo>
                      <a:pt x="798" y="103"/>
                    </a:lnTo>
                    <a:lnTo>
                      <a:pt x="790" y="33"/>
                    </a:lnTo>
                    <a:lnTo>
                      <a:pt x="790" y="0"/>
                    </a:lnTo>
                    <a:lnTo>
                      <a:pt x="28" y="12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36"/>
              <p:cNvSpPr>
                <a:spLocks/>
              </p:cNvSpPr>
              <p:nvPr/>
            </p:nvSpPr>
            <p:spPr bwMode="auto">
              <a:xfrm>
                <a:off x="2853" y="659"/>
                <a:ext cx="906" cy="790"/>
              </a:xfrm>
              <a:custGeom>
                <a:avLst/>
                <a:gdLst>
                  <a:gd name="T0" fmla="*/ 70 w 906"/>
                  <a:gd name="T1" fmla="*/ 25 h 790"/>
                  <a:gd name="T2" fmla="*/ 24 w 906"/>
                  <a:gd name="T3" fmla="*/ 45 h 790"/>
                  <a:gd name="T4" fmla="*/ 33 w 906"/>
                  <a:gd name="T5" fmla="*/ 78 h 790"/>
                  <a:gd name="T6" fmla="*/ 57 w 906"/>
                  <a:gd name="T7" fmla="*/ 94 h 790"/>
                  <a:gd name="T8" fmla="*/ 141 w 906"/>
                  <a:gd name="T9" fmla="*/ 70 h 790"/>
                  <a:gd name="T10" fmla="*/ 49 w 906"/>
                  <a:gd name="T11" fmla="*/ 120 h 790"/>
                  <a:gd name="T12" fmla="*/ 21 w 906"/>
                  <a:gd name="T13" fmla="*/ 145 h 790"/>
                  <a:gd name="T14" fmla="*/ 12 w 906"/>
                  <a:gd name="T15" fmla="*/ 186 h 790"/>
                  <a:gd name="T16" fmla="*/ 66 w 906"/>
                  <a:gd name="T17" fmla="*/ 174 h 790"/>
                  <a:gd name="T18" fmla="*/ 61 w 906"/>
                  <a:gd name="T19" fmla="*/ 214 h 790"/>
                  <a:gd name="T20" fmla="*/ 49 w 906"/>
                  <a:gd name="T21" fmla="*/ 240 h 790"/>
                  <a:gd name="T22" fmla="*/ 16 w 906"/>
                  <a:gd name="T23" fmla="*/ 265 h 790"/>
                  <a:gd name="T24" fmla="*/ 66 w 906"/>
                  <a:gd name="T25" fmla="*/ 351 h 790"/>
                  <a:gd name="T26" fmla="*/ 148 w 906"/>
                  <a:gd name="T27" fmla="*/ 376 h 790"/>
                  <a:gd name="T28" fmla="*/ 235 w 906"/>
                  <a:gd name="T29" fmla="*/ 322 h 790"/>
                  <a:gd name="T30" fmla="*/ 277 w 906"/>
                  <a:gd name="T31" fmla="*/ 282 h 790"/>
                  <a:gd name="T32" fmla="*/ 348 w 906"/>
                  <a:gd name="T33" fmla="*/ 265 h 790"/>
                  <a:gd name="T34" fmla="*/ 364 w 906"/>
                  <a:gd name="T35" fmla="*/ 265 h 790"/>
                  <a:gd name="T36" fmla="*/ 388 w 906"/>
                  <a:gd name="T37" fmla="*/ 301 h 790"/>
                  <a:gd name="T38" fmla="*/ 417 w 906"/>
                  <a:gd name="T39" fmla="*/ 385 h 790"/>
                  <a:gd name="T40" fmla="*/ 409 w 906"/>
                  <a:gd name="T41" fmla="*/ 454 h 790"/>
                  <a:gd name="T42" fmla="*/ 421 w 906"/>
                  <a:gd name="T43" fmla="*/ 538 h 790"/>
                  <a:gd name="T44" fmla="*/ 463 w 906"/>
                  <a:gd name="T45" fmla="*/ 628 h 790"/>
                  <a:gd name="T46" fmla="*/ 447 w 906"/>
                  <a:gd name="T47" fmla="*/ 678 h 790"/>
                  <a:gd name="T48" fmla="*/ 463 w 906"/>
                  <a:gd name="T49" fmla="*/ 732 h 790"/>
                  <a:gd name="T50" fmla="*/ 546 w 906"/>
                  <a:gd name="T51" fmla="*/ 790 h 790"/>
                  <a:gd name="T52" fmla="*/ 583 w 906"/>
                  <a:gd name="T53" fmla="*/ 708 h 790"/>
                  <a:gd name="T54" fmla="*/ 628 w 906"/>
                  <a:gd name="T55" fmla="*/ 694 h 790"/>
                  <a:gd name="T56" fmla="*/ 682 w 906"/>
                  <a:gd name="T57" fmla="*/ 708 h 790"/>
                  <a:gd name="T58" fmla="*/ 724 w 906"/>
                  <a:gd name="T59" fmla="*/ 583 h 790"/>
                  <a:gd name="T60" fmla="*/ 741 w 906"/>
                  <a:gd name="T61" fmla="*/ 480 h 790"/>
                  <a:gd name="T62" fmla="*/ 781 w 906"/>
                  <a:gd name="T63" fmla="*/ 364 h 790"/>
                  <a:gd name="T64" fmla="*/ 844 w 906"/>
                  <a:gd name="T65" fmla="*/ 327 h 790"/>
                  <a:gd name="T66" fmla="*/ 807 w 906"/>
                  <a:gd name="T67" fmla="*/ 294 h 790"/>
                  <a:gd name="T68" fmla="*/ 748 w 906"/>
                  <a:gd name="T69" fmla="*/ 273 h 790"/>
                  <a:gd name="T70" fmla="*/ 699 w 906"/>
                  <a:gd name="T71" fmla="*/ 310 h 790"/>
                  <a:gd name="T72" fmla="*/ 732 w 906"/>
                  <a:gd name="T73" fmla="*/ 282 h 790"/>
                  <a:gd name="T74" fmla="*/ 777 w 906"/>
                  <a:gd name="T75" fmla="*/ 256 h 790"/>
                  <a:gd name="T76" fmla="*/ 847 w 906"/>
                  <a:gd name="T77" fmla="*/ 277 h 790"/>
                  <a:gd name="T78" fmla="*/ 906 w 906"/>
                  <a:gd name="T79" fmla="*/ 202 h 790"/>
                  <a:gd name="T80" fmla="*/ 868 w 906"/>
                  <a:gd name="T81" fmla="*/ 157 h 790"/>
                  <a:gd name="T82" fmla="*/ 798 w 906"/>
                  <a:gd name="T83" fmla="*/ 103 h 790"/>
                  <a:gd name="T84" fmla="*/ 790 w 906"/>
                  <a:gd name="T85" fmla="*/ 0 h 7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06" h="790">
                    <a:moveTo>
                      <a:pt x="28" y="12"/>
                    </a:moveTo>
                    <a:lnTo>
                      <a:pt x="70" y="25"/>
                    </a:lnTo>
                    <a:lnTo>
                      <a:pt x="61" y="54"/>
                    </a:lnTo>
                    <a:lnTo>
                      <a:pt x="24" y="45"/>
                    </a:lnTo>
                    <a:lnTo>
                      <a:pt x="0" y="61"/>
                    </a:lnTo>
                    <a:lnTo>
                      <a:pt x="33" y="78"/>
                    </a:lnTo>
                    <a:lnTo>
                      <a:pt x="54" y="66"/>
                    </a:lnTo>
                    <a:lnTo>
                      <a:pt x="57" y="94"/>
                    </a:lnTo>
                    <a:lnTo>
                      <a:pt x="91" y="66"/>
                    </a:lnTo>
                    <a:lnTo>
                      <a:pt x="141" y="70"/>
                    </a:lnTo>
                    <a:lnTo>
                      <a:pt x="111" y="87"/>
                    </a:lnTo>
                    <a:lnTo>
                      <a:pt x="49" y="120"/>
                    </a:lnTo>
                    <a:lnTo>
                      <a:pt x="66" y="145"/>
                    </a:lnTo>
                    <a:lnTo>
                      <a:pt x="21" y="145"/>
                    </a:lnTo>
                    <a:lnTo>
                      <a:pt x="7" y="162"/>
                    </a:lnTo>
                    <a:lnTo>
                      <a:pt x="12" y="186"/>
                    </a:lnTo>
                    <a:lnTo>
                      <a:pt x="37" y="178"/>
                    </a:lnTo>
                    <a:lnTo>
                      <a:pt x="66" y="174"/>
                    </a:lnTo>
                    <a:lnTo>
                      <a:pt x="70" y="190"/>
                    </a:lnTo>
                    <a:lnTo>
                      <a:pt x="61" y="214"/>
                    </a:lnTo>
                    <a:lnTo>
                      <a:pt x="21" y="219"/>
                    </a:lnTo>
                    <a:lnTo>
                      <a:pt x="49" y="240"/>
                    </a:lnTo>
                    <a:lnTo>
                      <a:pt x="45" y="265"/>
                    </a:lnTo>
                    <a:lnTo>
                      <a:pt x="16" y="265"/>
                    </a:lnTo>
                    <a:lnTo>
                      <a:pt x="16" y="301"/>
                    </a:lnTo>
                    <a:lnTo>
                      <a:pt x="66" y="351"/>
                    </a:lnTo>
                    <a:lnTo>
                      <a:pt x="103" y="388"/>
                    </a:lnTo>
                    <a:lnTo>
                      <a:pt x="148" y="376"/>
                    </a:lnTo>
                    <a:lnTo>
                      <a:pt x="177" y="372"/>
                    </a:lnTo>
                    <a:lnTo>
                      <a:pt x="235" y="322"/>
                    </a:lnTo>
                    <a:lnTo>
                      <a:pt x="261" y="301"/>
                    </a:lnTo>
                    <a:lnTo>
                      <a:pt x="277" y="282"/>
                    </a:lnTo>
                    <a:lnTo>
                      <a:pt x="310" y="277"/>
                    </a:lnTo>
                    <a:lnTo>
                      <a:pt x="348" y="265"/>
                    </a:lnTo>
                    <a:lnTo>
                      <a:pt x="343" y="198"/>
                    </a:lnTo>
                    <a:lnTo>
                      <a:pt x="364" y="265"/>
                    </a:lnTo>
                    <a:lnTo>
                      <a:pt x="393" y="282"/>
                    </a:lnTo>
                    <a:lnTo>
                      <a:pt x="388" y="301"/>
                    </a:lnTo>
                    <a:lnTo>
                      <a:pt x="388" y="381"/>
                    </a:lnTo>
                    <a:lnTo>
                      <a:pt x="417" y="385"/>
                    </a:lnTo>
                    <a:lnTo>
                      <a:pt x="414" y="426"/>
                    </a:lnTo>
                    <a:lnTo>
                      <a:pt x="409" y="454"/>
                    </a:lnTo>
                    <a:lnTo>
                      <a:pt x="409" y="484"/>
                    </a:lnTo>
                    <a:lnTo>
                      <a:pt x="421" y="538"/>
                    </a:lnTo>
                    <a:lnTo>
                      <a:pt x="447" y="579"/>
                    </a:lnTo>
                    <a:lnTo>
                      <a:pt x="463" y="628"/>
                    </a:lnTo>
                    <a:lnTo>
                      <a:pt x="451" y="642"/>
                    </a:lnTo>
                    <a:lnTo>
                      <a:pt x="447" y="678"/>
                    </a:lnTo>
                    <a:lnTo>
                      <a:pt x="454" y="699"/>
                    </a:lnTo>
                    <a:lnTo>
                      <a:pt x="463" y="732"/>
                    </a:lnTo>
                    <a:lnTo>
                      <a:pt x="451" y="786"/>
                    </a:lnTo>
                    <a:lnTo>
                      <a:pt x="546" y="790"/>
                    </a:lnTo>
                    <a:lnTo>
                      <a:pt x="550" y="732"/>
                    </a:lnTo>
                    <a:lnTo>
                      <a:pt x="583" y="708"/>
                    </a:lnTo>
                    <a:lnTo>
                      <a:pt x="600" y="687"/>
                    </a:lnTo>
                    <a:lnTo>
                      <a:pt x="628" y="694"/>
                    </a:lnTo>
                    <a:lnTo>
                      <a:pt x="657" y="703"/>
                    </a:lnTo>
                    <a:lnTo>
                      <a:pt x="682" y="708"/>
                    </a:lnTo>
                    <a:lnTo>
                      <a:pt x="708" y="637"/>
                    </a:lnTo>
                    <a:lnTo>
                      <a:pt x="724" y="583"/>
                    </a:lnTo>
                    <a:lnTo>
                      <a:pt x="736" y="546"/>
                    </a:lnTo>
                    <a:lnTo>
                      <a:pt x="741" y="480"/>
                    </a:lnTo>
                    <a:lnTo>
                      <a:pt x="748" y="397"/>
                    </a:lnTo>
                    <a:lnTo>
                      <a:pt x="781" y="364"/>
                    </a:lnTo>
                    <a:lnTo>
                      <a:pt x="823" y="331"/>
                    </a:lnTo>
                    <a:lnTo>
                      <a:pt x="844" y="327"/>
                    </a:lnTo>
                    <a:lnTo>
                      <a:pt x="868" y="298"/>
                    </a:lnTo>
                    <a:lnTo>
                      <a:pt x="807" y="294"/>
                    </a:lnTo>
                    <a:lnTo>
                      <a:pt x="777" y="282"/>
                    </a:lnTo>
                    <a:lnTo>
                      <a:pt x="748" y="273"/>
                    </a:lnTo>
                    <a:lnTo>
                      <a:pt x="720" y="298"/>
                    </a:lnTo>
                    <a:lnTo>
                      <a:pt x="699" y="310"/>
                    </a:lnTo>
                    <a:lnTo>
                      <a:pt x="666" y="289"/>
                    </a:lnTo>
                    <a:lnTo>
                      <a:pt x="732" y="282"/>
                    </a:lnTo>
                    <a:lnTo>
                      <a:pt x="736" y="261"/>
                    </a:lnTo>
                    <a:lnTo>
                      <a:pt x="777" y="256"/>
                    </a:lnTo>
                    <a:lnTo>
                      <a:pt x="823" y="265"/>
                    </a:lnTo>
                    <a:lnTo>
                      <a:pt x="847" y="277"/>
                    </a:lnTo>
                    <a:lnTo>
                      <a:pt x="885" y="256"/>
                    </a:lnTo>
                    <a:lnTo>
                      <a:pt x="906" y="202"/>
                    </a:lnTo>
                    <a:lnTo>
                      <a:pt x="885" y="190"/>
                    </a:lnTo>
                    <a:lnTo>
                      <a:pt x="868" y="157"/>
                    </a:lnTo>
                    <a:lnTo>
                      <a:pt x="828" y="141"/>
                    </a:lnTo>
                    <a:lnTo>
                      <a:pt x="798" y="103"/>
                    </a:lnTo>
                    <a:lnTo>
                      <a:pt x="790" y="33"/>
                    </a:lnTo>
                    <a:lnTo>
                      <a:pt x="790" y="0"/>
                    </a:lnTo>
                    <a:lnTo>
                      <a:pt x="28" y="12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37"/>
              <p:cNvSpPr>
                <a:spLocks/>
              </p:cNvSpPr>
              <p:nvPr/>
            </p:nvSpPr>
            <p:spPr bwMode="auto">
              <a:xfrm>
                <a:off x="880" y="635"/>
                <a:ext cx="4368" cy="3151"/>
              </a:xfrm>
              <a:custGeom>
                <a:avLst/>
                <a:gdLst>
                  <a:gd name="T0" fmla="*/ 4293 w 4368"/>
                  <a:gd name="T1" fmla="*/ 1948 h 3151"/>
                  <a:gd name="T2" fmla="*/ 4166 w 4368"/>
                  <a:gd name="T3" fmla="*/ 2014 h 3151"/>
                  <a:gd name="T4" fmla="*/ 3959 w 4368"/>
                  <a:gd name="T5" fmla="*/ 1852 h 3151"/>
                  <a:gd name="T6" fmla="*/ 3780 w 4368"/>
                  <a:gd name="T7" fmla="*/ 2130 h 3151"/>
                  <a:gd name="T8" fmla="*/ 3714 w 4368"/>
                  <a:gd name="T9" fmla="*/ 2515 h 3151"/>
                  <a:gd name="T10" fmla="*/ 4137 w 4368"/>
                  <a:gd name="T11" fmla="*/ 2473 h 3151"/>
                  <a:gd name="T12" fmla="*/ 3698 w 4368"/>
                  <a:gd name="T13" fmla="*/ 3040 h 3151"/>
                  <a:gd name="T14" fmla="*/ 3561 w 4368"/>
                  <a:gd name="T15" fmla="*/ 2838 h 3151"/>
                  <a:gd name="T16" fmla="*/ 3830 w 4368"/>
                  <a:gd name="T17" fmla="*/ 2598 h 3151"/>
                  <a:gd name="T18" fmla="*/ 3503 w 4368"/>
                  <a:gd name="T19" fmla="*/ 2676 h 3151"/>
                  <a:gd name="T20" fmla="*/ 3347 w 4368"/>
                  <a:gd name="T21" fmla="*/ 2739 h 3151"/>
                  <a:gd name="T22" fmla="*/ 3305 w 4368"/>
                  <a:gd name="T23" fmla="*/ 2892 h 3151"/>
                  <a:gd name="T24" fmla="*/ 3387 w 4368"/>
                  <a:gd name="T25" fmla="*/ 3099 h 3151"/>
                  <a:gd name="T26" fmla="*/ 3077 w 4368"/>
                  <a:gd name="T27" fmla="*/ 3082 h 3151"/>
                  <a:gd name="T28" fmla="*/ 3069 w 4368"/>
                  <a:gd name="T29" fmla="*/ 3019 h 3151"/>
                  <a:gd name="T30" fmla="*/ 3032 w 4368"/>
                  <a:gd name="T31" fmla="*/ 2920 h 3151"/>
                  <a:gd name="T32" fmla="*/ 2895 w 4368"/>
                  <a:gd name="T33" fmla="*/ 2676 h 3151"/>
                  <a:gd name="T34" fmla="*/ 2780 w 4368"/>
                  <a:gd name="T35" fmla="*/ 2464 h 3151"/>
                  <a:gd name="T36" fmla="*/ 2474 w 4368"/>
                  <a:gd name="T37" fmla="*/ 2191 h 3151"/>
                  <a:gd name="T38" fmla="*/ 2399 w 4368"/>
                  <a:gd name="T39" fmla="*/ 2055 h 3151"/>
                  <a:gd name="T40" fmla="*/ 2283 w 4368"/>
                  <a:gd name="T41" fmla="*/ 2250 h 3151"/>
                  <a:gd name="T42" fmla="*/ 2684 w 4368"/>
                  <a:gd name="T43" fmla="*/ 2668 h 3151"/>
                  <a:gd name="T44" fmla="*/ 2601 w 4368"/>
                  <a:gd name="T45" fmla="*/ 2812 h 3151"/>
                  <a:gd name="T46" fmla="*/ 2514 w 4368"/>
                  <a:gd name="T47" fmla="*/ 3003 h 3151"/>
                  <a:gd name="T48" fmla="*/ 2432 w 4368"/>
                  <a:gd name="T49" fmla="*/ 2713 h 3151"/>
                  <a:gd name="T50" fmla="*/ 2100 w 4368"/>
                  <a:gd name="T51" fmla="*/ 2415 h 3151"/>
                  <a:gd name="T52" fmla="*/ 1799 w 4368"/>
                  <a:gd name="T53" fmla="*/ 2221 h 3151"/>
                  <a:gd name="T54" fmla="*/ 1521 w 4368"/>
                  <a:gd name="T55" fmla="*/ 2233 h 3151"/>
                  <a:gd name="T56" fmla="*/ 1277 w 4368"/>
                  <a:gd name="T57" fmla="*/ 2415 h 3151"/>
                  <a:gd name="T58" fmla="*/ 930 w 4368"/>
                  <a:gd name="T59" fmla="*/ 2734 h 3151"/>
                  <a:gd name="T60" fmla="*/ 665 w 4368"/>
                  <a:gd name="T61" fmla="*/ 2911 h 3151"/>
                  <a:gd name="T62" fmla="*/ 323 w 4368"/>
                  <a:gd name="T63" fmla="*/ 2898 h 3151"/>
                  <a:gd name="T64" fmla="*/ 59 w 4368"/>
                  <a:gd name="T65" fmla="*/ 2649 h 3151"/>
                  <a:gd name="T66" fmla="*/ 65 w 4368"/>
                  <a:gd name="T67" fmla="*/ 2460 h 3151"/>
                  <a:gd name="T68" fmla="*/ 65 w 4368"/>
                  <a:gd name="T69" fmla="*/ 2338 h 3151"/>
                  <a:gd name="T70" fmla="*/ 210 w 4368"/>
                  <a:gd name="T71" fmla="*/ 2134 h 3151"/>
                  <a:gd name="T72" fmla="*/ 228 w 4368"/>
                  <a:gd name="T73" fmla="*/ 1896 h 3151"/>
                  <a:gd name="T74" fmla="*/ 534 w 4368"/>
                  <a:gd name="T75" fmla="*/ 1924 h 3151"/>
                  <a:gd name="T76" fmla="*/ 855 w 4368"/>
                  <a:gd name="T77" fmla="*/ 2049 h 3151"/>
                  <a:gd name="T78" fmla="*/ 1053 w 4368"/>
                  <a:gd name="T79" fmla="*/ 1828 h 3151"/>
                  <a:gd name="T80" fmla="*/ 1001 w 4368"/>
                  <a:gd name="T81" fmla="*/ 1564 h 3151"/>
                  <a:gd name="T82" fmla="*/ 866 w 4368"/>
                  <a:gd name="T83" fmla="*/ 1416 h 3151"/>
                  <a:gd name="T84" fmla="*/ 996 w 4368"/>
                  <a:gd name="T85" fmla="*/ 1345 h 3151"/>
                  <a:gd name="T86" fmla="*/ 1137 w 4368"/>
                  <a:gd name="T87" fmla="*/ 1344 h 3151"/>
                  <a:gd name="T88" fmla="*/ 1301 w 4368"/>
                  <a:gd name="T89" fmla="*/ 1368 h 3151"/>
                  <a:gd name="T90" fmla="*/ 1509 w 4368"/>
                  <a:gd name="T91" fmla="*/ 1197 h 3151"/>
                  <a:gd name="T92" fmla="*/ 1722 w 4368"/>
                  <a:gd name="T93" fmla="*/ 1066 h 3151"/>
                  <a:gd name="T94" fmla="*/ 1814 w 4368"/>
                  <a:gd name="T95" fmla="*/ 975 h 3151"/>
                  <a:gd name="T96" fmla="*/ 2088 w 4368"/>
                  <a:gd name="T97" fmla="*/ 930 h 3151"/>
                  <a:gd name="T98" fmla="*/ 2079 w 4368"/>
                  <a:gd name="T99" fmla="*/ 711 h 3151"/>
                  <a:gd name="T100" fmla="*/ 2151 w 4368"/>
                  <a:gd name="T101" fmla="*/ 529 h 3151"/>
                  <a:gd name="T102" fmla="*/ 2267 w 4368"/>
                  <a:gd name="T103" fmla="*/ 514 h 3151"/>
                  <a:gd name="T104" fmla="*/ 2250 w 4368"/>
                  <a:gd name="T105" fmla="*/ 639 h 3151"/>
                  <a:gd name="T106" fmla="*/ 2193 w 4368"/>
                  <a:gd name="T107" fmla="*/ 835 h 3151"/>
                  <a:gd name="T108" fmla="*/ 2334 w 4368"/>
                  <a:gd name="T109" fmla="*/ 921 h 3151"/>
                  <a:gd name="T110" fmla="*/ 2615 w 4368"/>
                  <a:gd name="T111" fmla="*/ 939 h 3151"/>
                  <a:gd name="T112" fmla="*/ 2960 w 4368"/>
                  <a:gd name="T113" fmla="*/ 856 h 3151"/>
                  <a:gd name="T114" fmla="*/ 3017 w 4368"/>
                  <a:gd name="T115" fmla="*/ 592 h 3151"/>
                  <a:gd name="T116" fmla="*/ 3219 w 4368"/>
                  <a:gd name="T117" fmla="*/ 402 h 3151"/>
                  <a:gd name="T118" fmla="*/ 3389 w 4368"/>
                  <a:gd name="T119" fmla="*/ 232 h 3151"/>
                  <a:gd name="T120" fmla="*/ 3531 w 4368"/>
                  <a:gd name="T121" fmla="*/ 129 h 3151"/>
                  <a:gd name="T122" fmla="*/ 3303 w 4368"/>
                  <a:gd name="T123" fmla="*/ 130 h 3151"/>
                  <a:gd name="T124" fmla="*/ 3074 w 4368"/>
                  <a:gd name="T125" fmla="*/ 129 h 31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368" h="3151">
                    <a:moveTo>
                      <a:pt x="4362" y="0"/>
                    </a:moveTo>
                    <a:lnTo>
                      <a:pt x="4364" y="1782"/>
                    </a:lnTo>
                    <a:lnTo>
                      <a:pt x="4298" y="1861"/>
                    </a:lnTo>
                    <a:lnTo>
                      <a:pt x="4265" y="1866"/>
                    </a:lnTo>
                    <a:lnTo>
                      <a:pt x="4203" y="1873"/>
                    </a:lnTo>
                    <a:lnTo>
                      <a:pt x="4199" y="1899"/>
                    </a:lnTo>
                    <a:lnTo>
                      <a:pt x="4257" y="1902"/>
                    </a:lnTo>
                    <a:lnTo>
                      <a:pt x="4290" y="1899"/>
                    </a:lnTo>
                    <a:lnTo>
                      <a:pt x="4293" y="1948"/>
                    </a:lnTo>
                    <a:lnTo>
                      <a:pt x="4335" y="1948"/>
                    </a:lnTo>
                    <a:lnTo>
                      <a:pt x="4352" y="1981"/>
                    </a:lnTo>
                    <a:lnTo>
                      <a:pt x="4352" y="2014"/>
                    </a:lnTo>
                    <a:lnTo>
                      <a:pt x="4307" y="2043"/>
                    </a:lnTo>
                    <a:lnTo>
                      <a:pt x="4281" y="2071"/>
                    </a:lnTo>
                    <a:lnTo>
                      <a:pt x="4223" y="2104"/>
                    </a:lnTo>
                    <a:lnTo>
                      <a:pt x="4203" y="2080"/>
                    </a:lnTo>
                    <a:lnTo>
                      <a:pt x="4190" y="2022"/>
                    </a:lnTo>
                    <a:lnTo>
                      <a:pt x="4166" y="2014"/>
                    </a:lnTo>
                    <a:lnTo>
                      <a:pt x="4149" y="1986"/>
                    </a:lnTo>
                    <a:lnTo>
                      <a:pt x="4100" y="1998"/>
                    </a:lnTo>
                    <a:lnTo>
                      <a:pt x="4178" y="1911"/>
                    </a:lnTo>
                    <a:lnTo>
                      <a:pt x="4173" y="1890"/>
                    </a:lnTo>
                    <a:lnTo>
                      <a:pt x="4140" y="1894"/>
                    </a:lnTo>
                    <a:lnTo>
                      <a:pt x="4079" y="1911"/>
                    </a:lnTo>
                    <a:lnTo>
                      <a:pt x="4008" y="1885"/>
                    </a:lnTo>
                    <a:lnTo>
                      <a:pt x="3992" y="1852"/>
                    </a:lnTo>
                    <a:lnTo>
                      <a:pt x="3959" y="1852"/>
                    </a:lnTo>
                    <a:lnTo>
                      <a:pt x="3917" y="1878"/>
                    </a:lnTo>
                    <a:lnTo>
                      <a:pt x="3893" y="1932"/>
                    </a:lnTo>
                    <a:lnTo>
                      <a:pt x="3855" y="1911"/>
                    </a:lnTo>
                    <a:lnTo>
                      <a:pt x="3884" y="1948"/>
                    </a:lnTo>
                    <a:lnTo>
                      <a:pt x="3843" y="2002"/>
                    </a:lnTo>
                    <a:lnTo>
                      <a:pt x="3818" y="1977"/>
                    </a:lnTo>
                    <a:lnTo>
                      <a:pt x="3827" y="2088"/>
                    </a:lnTo>
                    <a:lnTo>
                      <a:pt x="3810" y="2109"/>
                    </a:lnTo>
                    <a:lnTo>
                      <a:pt x="3780" y="2130"/>
                    </a:lnTo>
                    <a:lnTo>
                      <a:pt x="3764" y="2113"/>
                    </a:lnTo>
                    <a:lnTo>
                      <a:pt x="3756" y="2151"/>
                    </a:lnTo>
                    <a:lnTo>
                      <a:pt x="3743" y="2184"/>
                    </a:lnTo>
                    <a:lnTo>
                      <a:pt x="3743" y="2266"/>
                    </a:lnTo>
                    <a:lnTo>
                      <a:pt x="3756" y="2304"/>
                    </a:lnTo>
                    <a:lnTo>
                      <a:pt x="3710" y="2316"/>
                    </a:lnTo>
                    <a:lnTo>
                      <a:pt x="3698" y="2403"/>
                    </a:lnTo>
                    <a:lnTo>
                      <a:pt x="3665" y="2436"/>
                    </a:lnTo>
                    <a:lnTo>
                      <a:pt x="3714" y="2515"/>
                    </a:lnTo>
                    <a:lnTo>
                      <a:pt x="3735" y="2544"/>
                    </a:lnTo>
                    <a:lnTo>
                      <a:pt x="3780" y="2581"/>
                    </a:lnTo>
                    <a:lnTo>
                      <a:pt x="3843" y="2593"/>
                    </a:lnTo>
                    <a:lnTo>
                      <a:pt x="3893" y="2589"/>
                    </a:lnTo>
                    <a:lnTo>
                      <a:pt x="3963" y="2584"/>
                    </a:lnTo>
                    <a:lnTo>
                      <a:pt x="4050" y="2577"/>
                    </a:lnTo>
                    <a:lnTo>
                      <a:pt x="4070" y="2551"/>
                    </a:lnTo>
                    <a:lnTo>
                      <a:pt x="4095" y="2523"/>
                    </a:lnTo>
                    <a:lnTo>
                      <a:pt x="4137" y="2473"/>
                    </a:lnTo>
                    <a:lnTo>
                      <a:pt x="4203" y="2448"/>
                    </a:lnTo>
                    <a:lnTo>
                      <a:pt x="4307" y="2424"/>
                    </a:lnTo>
                    <a:lnTo>
                      <a:pt x="4368" y="2412"/>
                    </a:lnTo>
                    <a:lnTo>
                      <a:pt x="4224" y="2997"/>
                    </a:lnTo>
                    <a:lnTo>
                      <a:pt x="3723" y="3144"/>
                    </a:lnTo>
                    <a:lnTo>
                      <a:pt x="3743" y="3111"/>
                    </a:lnTo>
                    <a:lnTo>
                      <a:pt x="3710" y="3099"/>
                    </a:lnTo>
                    <a:lnTo>
                      <a:pt x="3681" y="3061"/>
                    </a:lnTo>
                    <a:lnTo>
                      <a:pt x="3698" y="3040"/>
                    </a:lnTo>
                    <a:lnTo>
                      <a:pt x="3677" y="3019"/>
                    </a:lnTo>
                    <a:lnTo>
                      <a:pt x="3611" y="2998"/>
                    </a:lnTo>
                    <a:lnTo>
                      <a:pt x="3599" y="2953"/>
                    </a:lnTo>
                    <a:lnTo>
                      <a:pt x="3665" y="2982"/>
                    </a:lnTo>
                    <a:lnTo>
                      <a:pt x="3648" y="2944"/>
                    </a:lnTo>
                    <a:lnTo>
                      <a:pt x="3665" y="2911"/>
                    </a:lnTo>
                    <a:lnTo>
                      <a:pt x="3620" y="2883"/>
                    </a:lnTo>
                    <a:lnTo>
                      <a:pt x="3648" y="2829"/>
                    </a:lnTo>
                    <a:lnTo>
                      <a:pt x="3561" y="2838"/>
                    </a:lnTo>
                    <a:lnTo>
                      <a:pt x="3566" y="2779"/>
                    </a:lnTo>
                    <a:lnTo>
                      <a:pt x="3639" y="2713"/>
                    </a:lnTo>
                    <a:lnTo>
                      <a:pt x="3693" y="2725"/>
                    </a:lnTo>
                    <a:lnTo>
                      <a:pt x="3735" y="2713"/>
                    </a:lnTo>
                    <a:lnTo>
                      <a:pt x="3839" y="2697"/>
                    </a:lnTo>
                    <a:lnTo>
                      <a:pt x="3834" y="2676"/>
                    </a:lnTo>
                    <a:lnTo>
                      <a:pt x="3893" y="2655"/>
                    </a:lnTo>
                    <a:lnTo>
                      <a:pt x="3834" y="2626"/>
                    </a:lnTo>
                    <a:lnTo>
                      <a:pt x="3830" y="2598"/>
                    </a:lnTo>
                    <a:lnTo>
                      <a:pt x="3822" y="2619"/>
                    </a:lnTo>
                    <a:lnTo>
                      <a:pt x="3756" y="2622"/>
                    </a:lnTo>
                    <a:lnTo>
                      <a:pt x="3698" y="2631"/>
                    </a:lnTo>
                    <a:lnTo>
                      <a:pt x="3632" y="2704"/>
                    </a:lnTo>
                    <a:lnTo>
                      <a:pt x="3582" y="2722"/>
                    </a:lnTo>
                    <a:lnTo>
                      <a:pt x="3606" y="2704"/>
                    </a:lnTo>
                    <a:lnTo>
                      <a:pt x="3573" y="2701"/>
                    </a:lnTo>
                    <a:lnTo>
                      <a:pt x="3554" y="2685"/>
                    </a:lnTo>
                    <a:lnTo>
                      <a:pt x="3503" y="2676"/>
                    </a:lnTo>
                    <a:lnTo>
                      <a:pt x="3453" y="2647"/>
                    </a:lnTo>
                    <a:lnTo>
                      <a:pt x="3425" y="2671"/>
                    </a:lnTo>
                    <a:lnTo>
                      <a:pt x="3396" y="2664"/>
                    </a:lnTo>
                    <a:lnTo>
                      <a:pt x="3375" y="2688"/>
                    </a:lnTo>
                    <a:lnTo>
                      <a:pt x="3338" y="2692"/>
                    </a:lnTo>
                    <a:lnTo>
                      <a:pt x="3297" y="2680"/>
                    </a:lnTo>
                    <a:lnTo>
                      <a:pt x="3333" y="2713"/>
                    </a:lnTo>
                    <a:lnTo>
                      <a:pt x="3366" y="2751"/>
                    </a:lnTo>
                    <a:lnTo>
                      <a:pt x="3347" y="2739"/>
                    </a:lnTo>
                    <a:lnTo>
                      <a:pt x="3321" y="2755"/>
                    </a:lnTo>
                    <a:lnTo>
                      <a:pt x="3342" y="2779"/>
                    </a:lnTo>
                    <a:lnTo>
                      <a:pt x="3293" y="2767"/>
                    </a:lnTo>
                    <a:lnTo>
                      <a:pt x="3314" y="2812"/>
                    </a:lnTo>
                    <a:lnTo>
                      <a:pt x="3260" y="2763"/>
                    </a:lnTo>
                    <a:lnTo>
                      <a:pt x="3222" y="2725"/>
                    </a:lnTo>
                    <a:lnTo>
                      <a:pt x="3210" y="2791"/>
                    </a:lnTo>
                    <a:lnTo>
                      <a:pt x="3272" y="2859"/>
                    </a:lnTo>
                    <a:lnTo>
                      <a:pt x="3305" y="2892"/>
                    </a:lnTo>
                    <a:lnTo>
                      <a:pt x="3305" y="2928"/>
                    </a:lnTo>
                    <a:lnTo>
                      <a:pt x="3354" y="2953"/>
                    </a:lnTo>
                    <a:lnTo>
                      <a:pt x="3392" y="2991"/>
                    </a:lnTo>
                    <a:lnTo>
                      <a:pt x="3413" y="3040"/>
                    </a:lnTo>
                    <a:lnTo>
                      <a:pt x="3284" y="2941"/>
                    </a:lnTo>
                    <a:lnTo>
                      <a:pt x="3255" y="2937"/>
                    </a:lnTo>
                    <a:lnTo>
                      <a:pt x="3230" y="2949"/>
                    </a:lnTo>
                    <a:lnTo>
                      <a:pt x="3366" y="3015"/>
                    </a:lnTo>
                    <a:lnTo>
                      <a:pt x="3387" y="3099"/>
                    </a:lnTo>
                    <a:lnTo>
                      <a:pt x="3350" y="3078"/>
                    </a:lnTo>
                    <a:lnTo>
                      <a:pt x="3300" y="3064"/>
                    </a:lnTo>
                    <a:lnTo>
                      <a:pt x="3293" y="3094"/>
                    </a:lnTo>
                    <a:lnTo>
                      <a:pt x="3321" y="3139"/>
                    </a:lnTo>
                    <a:lnTo>
                      <a:pt x="3255" y="3118"/>
                    </a:lnTo>
                    <a:lnTo>
                      <a:pt x="3251" y="3151"/>
                    </a:lnTo>
                    <a:lnTo>
                      <a:pt x="3126" y="3148"/>
                    </a:lnTo>
                    <a:lnTo>
                      <a:pt x="3114" y="3123"/>
                    </a:lnTo>
                    <a:lnTo>
                      <a:pt x="3077" y="3082"/>
                    </a:lnTo>
                    <a:lnTo>
                      <a:pt x="3114" y="3031"/>
                    </a:lnTo>
                    <a:lnTo>
                      <a:pt x="3177" y="3031"/>
                    </a:lnTo>
                    <a:lnTo>
                      <a:pt x="3251" y="3069"/>
                    </a:lnTo>
                    <a:lnTo>
                      <a:pt x="3276" y="3040"/>
                    </a:lnTo>
                    <a:lnTo>
                      <a:pt x="3251" y="3028"/>
                    </a:lnTo>
                    <a:lnTo>
                      <a:pt x="3201" y="3007"/>
                    </a:lnTo>
                    <a:lnTo>
                      <a:pt x="3140" y="3015"/>
                    </a:lnTo>
                    <a:lnTo>
                      <a:pt x="3102" y="3012"/>
                    </a:lnTo>
                    <a:lnTo>
                      <a:pt x="3069" y="3019"/>
                    </a:lnTo>
                    <a:lnTo>
                      <a:pt x="3069" y="2991"/>
                    </a:lnTo>
                    <a:lnTo>
                      <a:pt x="3044" y="2958"/>
                    </a:lnTo>
                    <a:lnTo>
                      <a:pt x="3020" y="2970"/>
                    </a:lnTo>
                    <a:lnTo>
                      <a:pt x="3015" y="3024"/>
                    </a:lnTo>
                    <a:lnTo>
                      <a:pt x="3015" y="3045"/>
                    </a:lnTo>
                    <a:lnTo>
                      <a:pt x="2994" y="3012"/>
                    </a:lnTo>
                    <a:lnTo>
                      <a:pt x="3015" y="2958"/>
                    </a:lnTo>
                    <a:lnTo>
                      <a:pt x="3053" y="2925"/>
                    </a:lnTo>
                    <a:lnTo>
                      <a:pt x="3032" y="2920"/>
                    </a:lnTo>
                    <a:lnTo>
                      <a:pt x="3003" y="2895"/>
                    </a:lnTo>
                    <a:lnTo>
                      <a:pt x="2970" y="2875"/>
                    </a:lnTo>
                    <a:lnTo>
                      <a:pt x="2945" y="2866"/>
                    </a:lnTo>
                    <a:lnTo>
                      <a:pt x="2916" y="2833"/>
                    </a:lnTo>
                    <a:lnTo>
                      <a:pt x="2949" y="2824"/>
                    </a:lnTo>
                    <a:lnTo>
                      <a:pt x="2945" y="2805"/>
                    </a:lnTo>
                    <a:lnTo>
                      <a:pt x="2924" y="2779"/>
                    </a:lnTo>
                    <a:lnTo>
                      <a:pt x="2891" y="2734"/>
                    </a:lnTo>
                    <a:lnTo>
                      <a:pt x="2895" y="2676"/>
                    </a:lnTo>
                    <a:lnTo>
                      <a:pt x="2907" y="2647"/>
                    </a:lnTo>
                    <a:lnTo>
                      <a:pt x="2907" y="2614"/>
                    </a:lnTo>
                    <a:lnTo>
                      <a:pt x="2916" y="2581"/>
                    </a:lnTo>
                    <a:lnTo>
                      <a:pt x="2895" y="2544"/>
                    </a:lnTo>
                    <a:lnTo>
                      <a:pt x="2874" y="2544"/>
                    </a:lnTo>
                    <a:lnTo>
                      <a:pt x="2846" y="2499"/>
                    </a:lnTo>
                    <a:lnTo>
                      <a:pt x="2825" y="2499"/>
                    </a:lnTo>
                    <a:lnTo>
                      <a:pt x="2820" y="2478"/>
                    </a:lnTo>
                    <a:lnTo>
                      <a:pt x="2780" y="2464"/>
                    </a:lnTo>
                    <a:lnTo>
                      <a:pt x="2738" y="2436"/>
                    </a:lnTo>
                    <a:lnTo>
                      <a:pt x="2717" y="2407"/>
                    </a:lnTo>
                    <a:lnTo>
                      <a:pt x="2676" y="2379"/>
                    </a:lnTo>
                    <a:lnTo>
                      <a:pt x="2613" y="2337"/>
                    </a:lnTo>
                    <a:lnTo>
                      <a:pt x="2577" y="2341"/>
                    </a:lnTo>
                    <a:lnTo>
                      <a:pt x="2568" y="2308"/>
                    </a:lnTo>
                    <a:lnTo>
                      <a:pt x="2535" y="2278"/>
                    </a:lnTo>
                    <a:lnTo>
                      <a:pt x="2510" y="2250"/>
                    </a:lnTo>
                    <a:lnTo>
                      <a:pt x="2474" y="2191"/>
                    </a:lnTo>
                    <a:lnTo>
                      <a:pt x="2469" y="2172"/>
                    </a:lnTo>
                    <a:lnTo>
                      <a:pt x="2477" y="2130"/>
                    </a:lnTo>
                    <a:lnTo>
                      <a:pt x="2448" y="2139"/>
                    </a:lnTo>
                    <a:lnTo>
                      <a:pt x="2448" y="2101"/>
                    </a:lnTo>
                    <a:lnTo>
                      <a:pt x="2427" y="2118"/>
                    </a:lnTo>
                    <a:lnTo>
                      <a:pt x="2378" y="2142"/>
                    </a:lnTo>
                    <a:lnTo>
                      <a:pt x="2366" y="2113"/>
                    </a:lnTo>
                    <a:lnTo>
                      <a:pt x="2361" y="2068"/>
                    </a:lnTo>
                    <a:lnTo>
                      <a:pt x="2399" y="2055"/>
                    </a:lnTo>
                    <a:lnTo>
                      <a:pt x="2378" y="2038"/>
                    </a:lnTo>
                    <a:lnTo>
                      <a:pt x="2333" y="2031"/>
                    </a:lnTo>
                    <a:lnTo>
                      <a:pt x="2307" y="2047"/>
                    </a:lnTo>
                    <a:lnTo>
                      <a:pt x="2262" y="2059"/>
                    </a:lnTo>
                    <a:lnTo>
                      <a:pt x="2241" y="2085"/>
                    </a:lnTo>
                    <a:lnTo>
                      <a:pt x="2258" y="2122"/>
                    </a:lnTo>
                    <a:lnTo>
                      <a:pt x="2237" y="2146"/>
                    </a:lnTo>
                    <a:lnTo>
                      <a:pt x="2241" y="2217"/>
                    </a:lnTo>
                    <a:lnTo>
                      <a:pt x="2283" y="2250"/>
                    </a:lnTo>
                    <a:lnTo>
                      <a:pt x="2354" y="2311"/>
                    </a:lnTo>
                    <a:lnTo>
                      <a:pt x="2373" y="2403"/>
                    </a:lnTo>
                    <a:lnTo>
                      <a:pt x="2390" y="2457"/>
                    </a:lnTo>
                    <a:lnTo>
                      <a:pt x="2436" y="2499"/>
                    </a:lnTo>
                    <a:lnTo>
                      <a:pt x="2474" y="2532"/>
                    </a:lnTo>
                    <a:lnTo>
                      <a:pt x="2585" y="2548"/>
                    </a:lnTo>
                    <a:lnTo>
                      <a:pt x="2556" y="2589"/>
                    </a:lnTo>
                    <a:lnTo>
                      <a:pt x="2630" y="2635"/>
                    </a:lnTo>
                    <a:lnTo>
                      <a:pt x="2684" y="2668"/>
                    </a:lnTo>
                    <a:lnTo>
                      <a:pt x="2750" y="2718"/>
                    </a:lnTo>
                    <a:lnTo>
                      <a:pt x="2796" y="2767"/>
                    </a:lnTo>
                    <a:lnTo>
                      <a:pt x="2787" y="2817"/>
                    </a:lnTo>
                    <a:lnTo>
                      <a:pt x="2754" y="2800"/>
                    </a:lnTo>
                    <a:lnTo>
                      <a:pt x="2730" y="2751"/>
                    </a:lnTo>
                    <a:lnTo>
                      <a:pt x="2684" y="2746"/>
                    </a:lnTo>
                    <a:lnTo>
                      <a:pt x="2672" y="2722"/>
                    </a:lnTo>
                    <a:lnTo>
                      <a:pt x="2630" y="2758"/>
                    </a:lnTo>
                    <a:lnTo>
                      <a:pt x="2601" y="2812"/>
                    </a:lnTo>
                    <a:lnTo>
                      <a:pt x="2660" y="2871"/>
                    </a:lnTo>
                    <a:lnTo>
                      <a:pt x="2655" y="2937"/>
                    </a:lnTo>
                    <a:lnTo>
                      <a:pt x="2618" y="2932"/>
                    </a:lnTo>
                    <a:lnTo>
                      <a:pt x="2597" y="2944"/>
                    </a:lnTo>
                    <a:lnTo>
                      <a:pt x="2597" y="2986"/>
                    </a:lnTo>
                    <a:lnTo>
                      <a:pt x="2568" y="3012"/>
                    </a:lnTo>
                    <a:lnTo>
                      <a:pt x="2552" y="3048"/>
                    </a:lnTo>
                    <a:lnTo>
                      <a:pt x="2510" y="3040"/>
                    </a:lnTo>
                    <a:lnTo>
                      <a:pt x="2514" y="3003"/>
                    </a:lnTo>
                    <a:lnTo>
                      <a:pt x="2526" y="2982"/>
                    </a:lnTo>
                    <a:lnTo>
                      <a:pt x="2540" y="2958"/>
                    </a:lnTo>
                    <a:lnTo>
                      <a:pt x="2568" y="2941"/>
                    </a:lnTo>
                    <a:lnTo>
                      <a:pt x="2552" y="2899"/>
                    </a:lnTo>
                    <a:lnTo>
                      <a:pt x="2531" y="2833"/>
                    </a:lnTo>
                    <a:lnTo>
                      <a:pt x="2510" y="2775"/>
                    </a:lnTo>
                    <a:lnTo>
                      <a:pt x="2486" y="2788"/>
                    </a:lnTo>
                    <a:lnTo>
                      <a:pt x="2448" y="2763"/>
                    </a:lnTo>
                    <a:lnTo>
                      <a:pt x="2432" y="2713"/>
                    </a:lnTo>
                    <a:lnTo>
                      <a:pt x="2399" y="2709"/>
                    </a:lnTo>
                    <a:lnTo>
                      <a:pt x="2399" y="2680"/>
                    </a:lnTo>
                    <a:lnTo>
                      <a:pt x="2361" y="2664"/>
                    </a:lnTo>
                    <a:lnTo>
                      <a:pt x="2337" y="2626"/>
                    </a:lnTo>
                    <a:lnTo>
                      <a:pt x="2283" y="2610"/>
                    </a:lnTo>
                    <a:lnTo>
                      <a:pt x="2253" y="2589"/>
                    </a:lnTo>
                    <a:lnTo>
                      <a:pt x="2208" y="2539"/>
                    </a:lnTo>
                    <a:lnTo>
                      <a:pt x="2159" y="2485"/>
                    </a:lnTo>
                    <a:lnTo>
                      <a:pt x="2100" y="2415"/>
                    </a:lnTo>
                    <a:lnTo>
                      <a:pt x="2055" y="2362"/>
                    </a:lnTo>
                    <a:lnTo>
                      <a:pt x="2043" y="2292"/>
                    </a:lnTo>
                    <a:lnTo>
                      <a:pt x="2022" y="2250"/>
                    </a:lnTo>
                    <a:lnTo>
                      <a:pt x="1980" y="2191"/>
                    </a:lnTo>
                    <a:lnTo>
                      <a:pt x="1947" y="2163"/>
                    </a:lnTo>
                    <a:lnTo>
                      <a:pt x="1910" y="2151"/>
                    </a:lnTo>
                    <a:lnTo>
                      <a:pt x="1886" y="2167"/>
                    </a:lnTo>
                    <a:lnTo>
                      <a:pt x="1844" y="2196"/>
                    </a:lnTo>
                    <a:lnTo>
                      <a:pt x="1799" y="2221"/>
                    </a:lnTo>
                    <a:lnTo>
                      <a:pt x="1740" y="2242"/>
                    </a:lnTo>
                    <a:lnTo>
                      <a:pt x="1704" y="2242"/>
                    </a:lnTo>
                    <a:lnTo>
                      <a:pt x="1688" y="2271"/>
                    </a:lnTo>
                    <a:lnTo>
                      <a:pt x="1679" y="2287"/>
                    </a:lnTo>
                    <a:lnTo>
                      <a:pt x="1604" y="2287"/>
                    </a:lnTo>
                    <a:lnTo>
                      <a:pt x="1601" y="2266"/>
                    </a:lnTo>
                    <a:lnTo>
                      <a:pt x="1575" y="2254"/>
                    </a:lnTo>
                    <a:lnTo>
                      <a:pt x="1547" y="2224"/>
                    </a:lnTo>
                    <a:lnTo>
                      <a:pt x="1521" y="2233"/>
                    </a:lnTo>
                    <a:lnTo>
                      <a:pt x="1497" y="2200"/>
                    </a:lnTo>
                    <a:lnTo>
                      <a:pt x="1455" y="2188"/>
                    </a:lnTo>
                    <a:lnTo>
                      <a:pt x="1418" y="2200"/>
                    </a:lnTo>
                    <a:lnTo>
                      <a:pt x="1377" y="2212"/>
                    </a:lnTo>
                    <a:lnTo>
                      <a:pt x="1344" y="2292"/>
                    </a:lnTo>
                    <a:lnTo>
                      <a:pt x="1347" y="2311"/>
                    </a:lnTo>
                    <a:lnTo>
                      <a:pt x="1340" y="2362"/>
                    </a:lnTo>
                    <a:lnTo>
                      <a:pt x="1328" y="2391"/>
                    </a:lnTo>
                    <a:lnTo>
                      <a:pt x="1277" y="2415"/>
                    </a:lnTo>
                    <a:lnTo>
                      <a:pt x="1236" y="2424"/>
                    </a:lnTo>
                    <a:lnTo>
                      <a:pt x="1215" y="2440"/>
                    </a:lnTo>
                    <a:lnTo>
                      <a:pt x="1116" y="2436"/>
                    </a:lnTo>
                    <a:lnTo>
                      <a:pt x="1067" y="2482"/>
                    </a:lnTo>
                    <a:lnTo>
                      <a:pt x="959" y="2572"/>
                    </a:lnTo>
                    <a:lnTo>
                      <a:pt x="930" y="2619"/>
                    </a:lnTo>
                    <a:lnTo>
                      <a:pt x="938" y="2671"/>
                    </a:lnTo>
                    <a:lnTo>
                      <a:pt x="951" y="2713"/>
                    </a:lnTo>
                    <a:lnTo>
                      <a:pt x="930" y="2734"/>
                    </a:lnTo>
                    <a:lnTo>
                      <a:pt x="893" y="2755"/>
                    </a:lnTo>
                    <a:lnTo>
                      <a:pt x="860" y="2775"/>
                    </a:lnTo>
                    <a:lnTo>
                      <a:pt x="848" y="2808"/>
                    </a:lnTo>
                    <a:lnTo>
                      <a:pt x="831" y="2845"/>
                    </a:lnTo>
                    <a:lnTo>
                      <a:pt x="789" y="2829"/>
                    </a:lnTo>
                    <a:lnTo>
                      <a:pt x="744" y="2842"/>
                    </a:lnTo>
                    <a:lnTo>
                      <a:pt x="702" y="2871"/>
                    </a:lnTo>
                    <a:lnTo>
                      <a:pt x="686" y="2899"/>
                    </a:lnTo>
                    <a:lnTo>
                      <a:pt x="665" y="2911"/>
                    </a:lnTo>
                    <a:lnTo>
                      <a:pt x="641" y="2887"/>
                    </a:lnTo>
                    <a:lnTo>
                      <a:pt x="603" y="2899"/>
                    </a:lnTo>
                    <a:lnTo>
                      <a:pt x="573" y="2883"/>
                    </a:lnTo>
                    <a:lnTo>
                      <a:pt x="537" y="2883"/>
                    </a:lnTo>
                    <a:lnTo>
                      <a:pt x="495" y="2859"/>
                    </a:lnTo>
                    <a:lnTo>
                      <a:pt x="450" y="2850"/>
                    </a:lnTo>
                    <a:lnTo>
                      <a:pt x="401" y="2854"/>
                    </a:lnTo>
                    <a:lnTo>
                      <a:pt x="354" y="2862"/>
                    </a:lnTo>
                    <a:lnTo>
                      <a:pt x="323" y="2898"/>
                    </a:lnTo>
                    <a:lnTo>
                      <a:pt x="296" y="2884"/>
                    </a:lnTo>
                    <a:lnTo>
                      <a:pt x="254" y="2854"/>
                    </a:lnTo>
                    <a:lnTo>
                      <a:pt x="251" y="2766"/>
                    </a:lnTo>
                    <a:lnTo>
                      <a:pt x="210" y="2704"/>
                    </a:lnTo>
                    <a:lnTo>
                      <a:pt x="194" y="2692"/>
                    </a:lnTo>
                    <a:lnTo>
                      <a:pt x="171" y="2680"/>
                    </a:lnTo>
                    <a:lnTo>
                      <a:pt x="110" y="2682"/>
                    </a:lnTo>
                    <a:lnTo>
                      <a:pt x="69" y="2665"/>
                    </a:lnTo>
                    <a:lnTo>
                      <a:pt x="59" y="2649"/>
                    </a:lnTo>
                    <a:lnTo>
                      <a:pt x="2" y="2647"/>
                    </a:lnTo>
                    <a:lnTo>
                      <a:pt x="0" y="2641"/>
                    </a:lnTo>
                    <a:lnTo>
                      <a:pt x="39" y="2595"/>
                    </a:lnTo>
                    <a:lnTo>
                      <a:pt x="57" y="2551"/>
                    </a:lnTo>
                    <a:lnTo>
                      <a:pt x="71" y="2494"/>
                    </a:lnTo>
                    <a:lnTo>
                      <a:pt x="81" y="2479"/>
                    </a:lnTo>
                    <a:lnTo>
                      <a:pt x="110" y="2490"/>
                    </a:lnTo>
                    <a:lnTo>
                      <a:pt x="96" y="2461"/>
                    </a:lnTo>
                    <a:lnTo>
                      <a:pt x="65" y="2460"/>
                    </a:lnTo>
                    <a:lnTo>
                      <a:pt x="48" y="2466"/>
                    </a:lnTo>
                    <a:lnTo>
                      <a:pt x="47" y="2428"/>
                    </a:lnTo>
                    <a:lnTo>
                      <a:pt x="63" y="2437"/>
                    </a:lnTo>
                    <a:lnTo>
                      <a:pt x="81" y="2410"/>
                    </a:lnTo>
                    <a:lnTo>
                      <a:pt x="60" y="2404"/>
                    </a:lnTo>
                    <a:lnTo>
                      <a:pt x="35" y="2416"/>
                    </a:lnTo>
                    <a:lnTo>
                      <a:pt x="29" y="2386"/>
                    </a:lnTo>
                    <a:lnTo>
                      <a:pt x="57" y="2367"/>
                    </a:lnTo>
                    <a:lnTo>
                      <a:pt x="65" y="2338"/>
                    </a:lnTo>
                    <a:lnTo>
                      <a:pt x="81" y="2341"/>
                    </a:lnTo>
                    <a:lnTo>
                      <a:pt x="105" y="2314"/>
                    </a:lnTo>
                    <a:lnTo>
                      <a:pt x="144" y="2268"/>
                    </a:lnTo>
                    <a:lnTo>
                      <a:pt x="143" y="2242"/>
                    </a:lnTo>
                    <a:lnTo>
                      <a:pt x="170" y="2212"/>
                    </a:lnTo>
                    <a:lnTo>
                      <a:pt x="183" y="2217"/>
                    </a:lnTo>
                    <a:lnTo>
                      <a:pt x="192" y="2184"/>
                    </a:lnTo>
                    <a:lnTo>
                      <a:pt x="204" y="2152"/>
                    </a:lnTo>
                    <a:lnTo>
                      <a:pt x="210" y="2134"/>
                    </a:lnTo>
                    <a:lnTo>
                      <a:pt x="215" y="2073"/>
                    </a:lnTo>
                    <a:lnTo>
                      <a:pt x="228" y="2032"/>
                    </a:lnTo>
                    <a:lnTo>
                      <a:pt x="266" y="1999"/>
                    </a:lnTo>
                    <a:lnTo>
                      <a:pt x="245" y="1977"/>
                    </a:lnTo>
                    <a:lnTo>
                      <a:pt x="263" y="1951"/>
                    </a:lnTo>
                    <a:lnTo>
                      <a:pt x="239" y="1942"/>
                    </a:lnTo>
                    <a:lnTo>
                      <a:pt x="263" y="1924"/>
                    </a:lnTo>
                    <a:lnTo>
                      <a:pt x="239" y="1915"/>
                    </a:lnTo>
                    <a:lnTo>
                      <a:pt x="228" y="1896"/>
                    </a:lnTo>
                    <a:lnTo>
                      <a:pt x="278" y="1864"/>
                    </a:lnTo>
                    <a:lnTo>
                      <a:pt x="317" y="1867"/>
                    </a:lnTo>
                    <a:lnTo>
                      <a:pt x="341" y="1884"/>
                    </a:lnTo>
                    <a:lnTo>
                      <a:pt x="351" y="1857"/>
                    </a:lnTo>
                    <a:lnTo>
                      <a:pt x="392" y="1851"/>
                    </a:lnTo>
                    <a:lnTo>
                      <a:pt x="425" y="1857"/>
                    </a:lnTo>
                    <a:lnTo>
                      <a:pt x="432" y="1876"/>
                    </a:lnTo>
                    <a:lnTo>
                      <a:pt x="453" y="1896"/>
                    </a:lnTo>
                    <a:lnTo>
                      <a:pt x="534" y="1924"/>
                    </a:lnTo>
                    <a:lnTo>
                      <a:pt x="566" y="1926"/>
                    </a:lnTo>
                    <a:lnTo>
                      <a:pt x="590" y="1947"/>
                    </a:lnTo>
                    <a:lnTo>
                      <a:pt x="623" y="1959"/>
                    </a:lnTo>
                    <a:lnTo>
                      <a:pt x="674" y="1987"/>
                    </a:lnTo>
                    <a:lnTo>
                      <a:pt x="707" y="1995"/>
                    </a:lnTo>
                    <a:lnTo>
                      <a:pt x="753" y="2002"/>
                    </a:lnTo>
                    <a:lnTo>
                      <a:pt x="791" y="2028"/>
                    </a:lnTo>
                    <a:lnTo>
                      <a:pt x="827" y="2037"/>
                    </a:lnTo>
                    <a:lnTo>
                      <a:pt x="855" y="2049"/>
                    </a:lnTo>
                    <a:lnTo>
                      <a:pt x="884" y="2071"/>
                    </a:lnTo>
                    <a:lnTo>
                      <a:pt x="926" y="2070"/>
                    </a:lnTo>
                    <a:lnTo>
                      <a:pt x="944" y="2056"/>
                    </a:lnTo>
                    <a:lnTo>
                      <a:pt x="957" y="2037"/>
                    </a:lnTo>
                    <a:lnTo>
                      <a:pt x="983" y="1992"/>
                    </a:lnTo>
                    <a:lnTo>
                      <a:pt x="1008" y="1936"/>
                    </a:lnTo>
                    <a:lnTo>
                      <a:pt x="1025" y="1897"/>
                    </a:lnTo>
                    <a:lnTo>
                      <a:pt x="1037" y="1869"/>
                    </a:lnTo>
                    <a:lnTo>
                      <a:pt x="1053" y="1828"/>
                    </a:lnTo>
                    <a:lnTo>
                      <a:pt x="1059" y="1810"/>
                    </a:lnTo>
                    <a:lnTo>
                      <a:pt x="1064" y="1767"/>
                    </a:lnTo>
                    <a:lnTo>
                      <a:pt x="1076" y="1720"/>
                    </a:lnTo>
                    <a:lnTo>
                      <a:pt x="1052" y="1699"/>
                    </a:lnTo>
                    <a:lnTo>
                      <a:pt x="1028" y="1672"/>
                    </a:lnTo>
                    <a:lnTo>
                      <a:pt x="1017" y="1641"/>
                    </a:lnTo>
                    <a:lnTo>
                      <a:pt x="1017" y="1614"/>
                    </a:lnTo>
                    <a:lnTo>
                      <a:pt x="1019" y="1576"/>
                    </a:lnTo>
                    <a:lnTo>
                      <a:pt x="1001" y="1564"/>
                    </a:lnTo>
                    <a:lnTo>
                      <a:pt x="1011" y="1536"/>
                    </a:lnTo>
                    <a:lnTo>
                      <a:pt x="986" y="1528"/>
                    </a:lnTo>
                    <a:lnTo>
                      <a:pt x="984" y="1507"/>
                    </a:lnTo>
                    <a:lnTo>
                      <a:pt x="960" y="1513"/>
                    </a:lnTo>
                    <a:lnTo>
                      <a:pt x="950" y="1489"/>
                    </a:lnTo>
                    <a:lnTo>
                      <a:pt x="927" y="1479"/>
                    </a:lnTo>
                    <a:lnTo>
                      <a:pt x="890" y="1441"/>
                    </a:lnTo>
                    <a:lnTo>
                      <a:pt x="870" y="1447"/>
                    </a:lnTo>
                    <a:lnTo>
                      <a:pt x="866" y="1416"/>
                    </a:lnTo>
                    <a:lnTo>
                      <a:pt x="845" y="1411"/>
                    </a:lnTo>
                    <a:lnTo>
                      <a:pt x="864" y="1387"/>
                    </a:lnTo>
                    <a:lnTo>
                      <a:pt x="876" y="1374"/>
                    </a:lnTo>
                    <a:lnTo>
                      <a:pt x="854" y="1345"/>
                    </a:lnTo>
                    <a:lnTo>
                      <a:pt x="888" y="1344"/>
                    </a:lnTo>
                    <a:lnTo>
                      <a:pt x="927" y="1345"/>
                    </a:lnTo>
                    <a:lnTo>
                      <a:pt x="957" y="1354"/>
                    </a:lnTo>
                    <a:lnTo>
                      <a:pt x="971" y="1339"/>
                    </a:lnTo>
                    <a:lnTo>
                      <a:pt x="996" y="1345"/>
                    </a:lnTo>
                    <a:lnTo>
                      <a:pt x="1016" y="1377"/>
                    </a:lnTo>
                    <a:lnTo>
                      <a:pt x="1034" y="1401"/>
                    </a:lnTo>
                    <a:lnTo>
                      <a:pt x="1062" y="1393"/>
                    </a:lnTo>
                    <a:lnTo>
                      <a:pt x="1074" y="1407"/>
                    </a:lnTo>
                    <a:lnTo>
                      <a:pt x="1095" y="1410"/>
                    </a:lnTo>
                    <a:lnTo>
                      <a:pt x="1133" y="1419"/>
                    </a:lnTo>
                    <a:lnTo>
                      <a:pt x="1127" y="1399"/>
                    </a:lnTo>
                    <a:lnTo>
                      <a:pt x="1130" y="1377"/>
                    </a:lnTo>
                    <a:lnTo>
                      <a:pt x="1137" y="1344"/>
                    </a:lnTo>
                    <a:lnTo>
                      <a:pt x="1127" y="1315"/>
                    </a:lnTo>
                    <a:lnTo>
                      <a:pt x="1127" y="1276"/>
                    </a:lnTo>
                    <a:lnTo>
                      <a:pt x="1149" y="1285"/>
                    </a:lnTo>
                    <a:lnTo>
                      <a:pt x="1176" y="1287"/>
                    </a:lnTo>
                    <a:lnTo>
                      <a:pt x="1193" y="1303"/>
                    </a:lnTo>
                    <a:lnTo>
                      <a:pt x="1182" y="1336"/>
                    </a:lnTo>
                    <a:lnTo>
                      <a:pt x="1227" y="1348"/>
                    </a:lnTo>
                    <a:lnTo>
                      <a:pt x="1266" y="1368"/>
                    </a:lnTo>
                    <a:lnTo>
                      <a:pt x="1301" y="1368"/>
                    </a:lnTo>
                    <a:lnTo>
                      <a:pt x="1301" y="1323"/>
                    </a:lnTo>
                    <a:lnTo>
                      <a:pt x="1340" y="1320"/>
                    </a:lnTo>
                    <a:lnTo>
                      <a:pt x="1377" y="1314"/>
                    </a:lnTo>
                    <a:lnTo>
                      <a:pt x="1413" y="1300"/>
                    </a:lnTo>
                    <a:lnTo>
                      <a:pt x="1436" y="1291"/>
                    </a:lnTo>
                    <a:lnTo>
                      <a:pt x="1442" y="1248"/>
                    </a:lnTo>
                    <a:lnTo>
                      <a:pt x="1451" y="1215"/>
                    </a:lnTo>
                    <a:lnTo>
                      <a:pt x="1475" y="1198"/>
                    </a:lnTo>
                    <a:lnTo>
                      <a:pt x="1509" y="1197"/>
                    </a:lnTo>
                    <a:lnTo>
                      <a:pt x="1538" y="1191"/>
                    </a:lnTo>
                    <a:lnTo>
                      <a:pt x="1572" y="1174"/>
                    </a:lnTo>
                    <a:lnTo>
                      <a:pt x="1595" y="1167"/>
                    </a:lnTo>
                    <a:lnTo>
                      <a:pt x="1632" y="1170"/>
                    </a:lnTo>
                    <a:lnTo>
                      <a:pt x="1652" y="1164"/>
                    </a:lnTo>
                    <a:lnTo>
                      <a:pt x="1679" y="1152"/>
                    </a:lnTo>
                    <a:lnTo>
                      <a:pt x="1683" y="1122"/>
                    </a:lnTo>
                    <a:lnTo>
                      <a:pt x="1697" y="1095"/>
                    </a:lnTo>
                    <a:lnTo>
                      <a:pt x="1722" y="1066"/>
                    </a:lnTo>
                    <a:lnTo>
                      <a:pt x="1745" y="1011"/>
                    </a:lnTo>
                    <a:lnTo>
                      <a:pt x="1784" y="1000"/>
                    </a:lnTo>
                    <a:lnTo>
                      <a:pt x="1791" y="1026"/>
                    </a:lnTo>
                    <a:lnTo>
                      <a:pt x="1775" y="1051"/>
                    </a:lnTo>
                    <a:lnTo>
                      <a:pt x="1778" y="1077"/>
                    </a:lnTo>
                    <a:lnTo>
                      <a:pt x="1796" y="1068"/>
                    </a:lnTo>
                    <a:lnTo>
                      <a:pt x="1809" y="1045"/>
                    </a:lnTo>
                    <a:lnTo>
                      <a:pt x="1814" y="1011"/>
                    </a:lnTo>
                    <a:lnTo>
                      <a:pt x="1814" y="975"/>
                    </a:lnTo>
                    <a:lnTo>
                      <a:pt x="1859" y="952"/>
                    </a:lnTo>
                    <a:lnTo>
                      <a:pt x="1895" y="960"/>
                    </a:lnTo>
                    <a:lnTo>
                      <a:pt x="1937" y="961"/>
                    </a:lnTo>
                    <a:lnTo>
                      <a:pt x="1956" y="937"/>
                    </a:lnTo>
                    <a:lnTo>
                      <a:pt x="2000" y="933"/>
                    </a:lnTo>
                    <a:lnTo>
                      <a:pt x="2028" y="972"/>
                    </a:lnTo>
                    <a:lnTo>
                      <a:pt x="2051" y="952"/>
                    </a:lnTo>
                    <a:lnTo>
                      <a:pt x="2063" y="954"/>
                    </a:lnTo>
                    <a:lnTo>
                      <a:pt x="2088" y="930"/>
                    </a:lnTo>
                    <a:lnTo>
                      <a:pt x="2109" y="921"/>
                    </a:lnTo>
                    <a:lnTo>
                      <a:pt x="2094" y="876"/>
                    </a:lnTo>
                    <a:lnTo>
                      <a:pt x="2109" y="859"/>
                    </a:lnTo>
                    <a:lnTo>
                      <a:pt x="2112" y="835"/>
                    </a:lnTo>
                    <a:lnTo>
                      <a:pt x="2096" y="825"/>
                    </a:lnTo>
                    <a:lnTo>
                      <a:pt x="2106" y="796"/>
                    </a:lnTo>
                    <a:lnTo>
                      <a:pt x="2108" y="778"/>
                    </a:lnTo>
                    <a:lnTo>
                      <a:pt x="2103" y="715"/>
                    </a:lnTo>
                    <a:lnTo>
                      <a:pt x="2079" y="711"/>
                    </a:lnTo>
                    <a:lnTo>
                      <a:pt x="2072" y="670"/>
                    </a:lnTo>
                    <a:lnTo>
                      <a:pt x="2097" y="649"/>
                    </a:lnTo>
                    <a:lnTo>
                      <a:pt x="2088" y="627"/>
                    </a:lnTo>
                    <a:lnTo>
                      <a:pt x="2096" y="567"/>
                    </a:lnTo>
                    <a:lnTo>
                      <a:pt x="2106" y="567"/>
                    </a:lnTo>
                    <a:lnTo>
                      <a:pt x="2123" y="583"/>
                    </a:lnTo>
                    <a:lnTo>
                      <a:pt x="2141" y="576"/>
                    </a:lnTo>
                    <a:lnTo>
                      <a:pt x="2132" y="553"/>
                    </a:lnTo>
                    <a:lnTo>
                      <a:pt x="2151" y="529"/>
                    </a:lnTo>
                    <a:lnTo>
                      <a:pt x="2118" y="549"/>
                    </a:lnTo>
                    <a:lnTo>
                      <a:pt x="2109" y="535"/>
                    </a:lnTo>
                    <a:lnTo>
                      <a:pt x="2136" y="504"/>
                    </a:lnTo>
                    <a:lnTo>
                      <a:pt x="2198" y="502"/>
                    </a:lnTo>
                    <a:lnTo>
                      <a:pt x="2238" y="468"/>
                    </a:lnTo>
                    <a:lnTo>
                      <a:pt x="2294" y="445"/>
                    </a:lnTo>
                    <a:lnTo>
                      <a:pt x="2283" y="459"/>
                    </a:lnTo>
                    <a:lnTo>
                      <a:pt x="2282" y="513"/>
                    </a:lnTo>
                    <a:lnTo>
                      <a:pt x="2267" y="514"/>
                    </a:lnTo>
                    <a:lnTo>
                      <a:pt x="2265" y="531"/>
                    </a:lnTo>
                    <a:lnTo>
                      <a:pt x="2258" y="541"/>
                    </a:lnTo>
                    <a:lnTo>
                      <a:pt x="2255" y="565"/>
                    </a:lnTo>
                    <a:lnTo>
                      <a:pt x="2250" y="582"/>
                    </a:lnTo>
                    <a:lnTo>
                      <a:pt x="2261" y="597"/>
                    </a:lnTo>
                    <a:lnTo>
                      <a:pt x="2289" y="604"/>
                    </a:lnTo>
                    <a:lnTo>
                      <a:pt x="2280" y="631"/>
                    </a:lnTo>
                    <a:lnTo>
                      <a:pt x="2282" y="651"/>
                    </a:lnTo>
                    <a:lnTo>
                      <a:pt x="2250" y="639"/>
                    </a:lnTo>
                    <a:lnTo>
                      <a:pt x="2232" y="660"/>
                    </a:lnTo>
                    <a:lnTo>
                      <a:pt x="2225" y="666"/>
                    </a:lnTo>
                    <a:lnTo>
                      <a:pt x="2204" y="699"/>
                    </a:lnTo>
                    <a:lnTo>
                      <a:pt x="2190" y="715"/>
                    </a:lnTo>
                    <a:lnTo>
                      <a:pt x="2177" y="739"/>
                    </a:lnTo>
                    <a:lnTo>
                      <a:pt x="2168" y="762"/>
                    </a:lnTo>
                    <a:lnTo>
                      <a:pt x="2180" y="798"/>
                    </a:lnTo>
                    <a:lnTo>
                      <a:pt x="2163" y="817"/>
                    </a:lnTo>
                    <a:lnTo>
                      <a:pt x="2193" y="835"/>
                    </a:lnTo>
                    <a:lnTo>
                      <a:pt x="2181" y="856"/>
                    </a:lnTo>
                    <a:lnTo>
                      <a:pt x="2196" y="871"/>
                    </a:lnTo>
                    <a:lnTo>
                      <a:pt x="2226" y="877"/>
                    </a:lnTo>
                    <a:lnTo>
                      <a:pt x="2264" y="888"/>
                    </a:lnTo>
                    <a:lnTo>
                      <a:pt x="2264" y="909"/>
                    </a:lnTo>
                    <a:lnTo>
                      <a:pt x="2247" y="925"/>
                    </a:lnTo>
                    <a:lnTo>
                      <a:pt x="2280" y="936"/>
                    </a:lnTo>
                    <a:lnTo>
                      <a:pt x="2304" y="933"/>
                    </a:lnTo>
                    <a:lnTo>
                      <a:pt x="2334" y="921"/>
                    </a:lnTo>
                    <a:lnTo>
                      <a:pt x="2385" y="888"/>
                    </a:lnTo>
                    <a:lnTo>
                      <a:pt x="2421" y="913"/>
                    </a:lnTo>
                    <a:lnTo>
                      <a:pt x="2436" y="933"/>
                    </a:lnTo>
                    <a:lnTo>
                      <a:pt x="2462" y="931"/>
                    </a:lnTo>
                    <a:lnTo>
                      <a:pt x="2486" y="949"/>
                    </a:lnTo>
                    <a:lnTo>
                      <a:pt x="2501" y="972"/>
                    </a:lnTo>
                    <a:lnTo>
                      <a:pt x="2523" y="958"/>
                    </a:lnTo>
                    <a:lnTo>
                      <a:pt x="2559" y="943"/>
                    </a:lnTo>
                    <a:lnTo>
                      <a:pt x="2615" y="939"/>
                    </a:lnTo>
                    <a:lnTo>
                      <a:pt x="2696" y="891"/>
                    </a:lnTo>
                    <a:lnTo>
                      <a:pt x="2738" y="871"/>
                    </a:lnTo>
                    <a:lnTo>
                      <a:pt x="2814" y="865"/>
                    </a:lnTo>
                    <a:lnTo>
                      <a:pt x="2858" y="897"/>
                    </a:lnTo>
                    <a:lnTo>
                      <a:pt x="2823" y="877"/>
                    </a:lnTo>
                    <a:lnTo>
                      <a:pt x="2856" y="922"/>
                    </a:lnTo>
                    <a:lnTo>
                      <a:pt x="2904" y="915"/>
                    </a:lnTo>
                    <a:lnTo>
                      <a:pt x="2937" y="877"/>
                    </a:lnTo>
                    <a:lnTo>
                      <a:pt x="2960" y="856"/>
                    </a:lnTo>
                    <a:lnTo>
                      <a:pt x="3003" y="820"/>
                    </a:lnTo>
                    <a:lnTo>
                      <a:pt x="3006" y="843"/>
                    </a:lnTo>
                    <a:lnTo>
                      <a:pt x="3038" y="835"/>
                    </a:lnTo>
                    <a:lnTo>
                      <a:pt x="3032" y="784"/>
                    </a:lnTo>
                    <a:lnTo>
                      <a:pt x="3017" y="801"/>
                    </a:lnTo>
                    <a:lnTo>
                      <a:pt x="3020" y="741"/>
                    </a:lnTo>
                    <a:lnTo>
                      <a:pt x="3017" y="693"/>
                    </a:lnTo>
                    <a:lnTo>
                      <a:pt x="3009" y="625"/>
                    </a:lnTo>
                    <a:lnTo>
                      <a:pt x="3017" y="592"/>
                    </a:lnTo>
                    <a:lnTo>
                      <a:pt x="3039" y="544"/>
                    </a:lnTo>
                    <a:lnTo>
                      <a:pt x="3057" y="508"/>
                    </a:lnTo>
                    <a:lnTo>
                      <a:pt x="3113" y="484"/>
                    </a:lnTo>
                    <a:lnTo>
                      <a:pt x="3167" y="541"/>
                    </a:lnTo>
                    <a:lnTo>
                      <a:pt x="3191" y="570"/>
                    </a:lnTo>
                    <a:lnTo>
                      <a:pt x="3227" y="561"/>
                    </a:lnTo>
                    <a:lnTo>
                      <a:pt x="3246" y="457"/>
                    </a:lnTo>
                    <a:lnTo>
                      <a:pt x="3237" y="390"/>
                    </a:lnTo>
                    <a:lnTo>
                      <a:pt x="3219" y="402"/>
                    </a:lnTo>
                    <a:lnTo>
                      <a:pt x="3179" y="357"/>
                    </a:lnTo>
                    <a:lnTo>
                      <a:pt x="3198" y="340"/>
                    </a:lnTo>
                    <a:lnTo>
                      <a:pt x="3176" y="333"/>
                    </a:lnTo>
                    <a:lnTo>
                      <a:pt x="3185" y="298"/>
                    </a:lnTo>
                    <a:lnTo>
                      <a:pt x="3197" y="273"/>
                    </a:lnTo>
                    <a:lnTo>
                      <a:pt x="3219" y="247"/>
                    </a:lnTo>
                    <a:lnTo>
                      <a:pt x="3291" y="244"/>
                    </a:lnTo>
                    <a:lnTo>
                      <a:pt x="3303" y="232"/>
                    </a:lnTo>
                    <a:lnTo>
                      <a:pt x="3389" y="232"/>
                    </a:lnTo>
                    <a:lnTo>
                      <a:pt x="3467" y="238"/>
                    </a:lnTo>
                    <a:lnTo>
                      <a:pt x="3467" y="210"/>
                    </a:lnTo>
                    <a:lnTo>
                      <a:pt x="3464" y="183"/>
                    </a:lnTo>
                    <a:lnTo>
                      <a:pt x="3486" y="196"/>
                    </a:lnTo>
                    <a:lnTo>
                      <a:pt x="3489" y="168"/>
                    </a:lnTo>
                    <a:lnTo>
                      <a:pt x="3524" y="174"/>
                    </a:lnTo>
                    <a:lnTo>
                      <a:pt x="3528" y="154"/>
                    </a:lnTo>
                    <a:lnTo>
                      <a:pt x="3575" y="153"/>
                    </a:lnTo>
                    <a:lnTo>
                      <a:pt x="3531" y="129"/>
                    </a:lnTo>
                    <a:lnTo>
                      <a:pt x="3509" y="112"/>
                    </a:lnTo>
                    <a:lnTo>
                      <a:pt x="3486" y="103"/>
                    </a:lnTo>
                    <a:lnTo>
                      <a:pt x="3497" y="73"/>
                    </a:lnTo>
                    <a:lnTo>
                      <a:pt x="3455" y="90"/>
                    </a:lnTo>
                    <a:lnTo>
                      <a:pt x="3417" y="109"/>
                    </a:lnTo>
                    <a:lnTo>
                      <a:pt x="3404" y="96"/>
                    </a:lnTo>
                    <a:lnTo>
                      <a:pt x="3375" y="114"/>
                    </a:lnTo>
                    <a:lnTo>
                      <a:pt x="3339" y="115"/>
                    </a:lnTo>
                    <a:lnTo>
                      <a:pt x="3303" y="130"/>
                    </a:lnTo>
                    <a:lnTo>
                      <a:pt x="3257" y="160"/>
                    </a:lnTo>
                    <a:lnTo>
                      <a:pt x="3225" y="174"/>
                    </a:lnTo>
                    <a:lnTo>
                      <a:pt x="3195" y="192"/>
                    </a:lnTo>
                    <a:lnTo>
                      <a:pt x="3168" y="171"/>
                    </a:lnTo>
                    <a:lnTo>
                      <a:pt x="3131" y="208"/>
                    </a:lnTo>
                    <a:lnTo>
                      <a:pt x="3125" y="153"/>
                    </a:lnTo>
                    <a:lnTo>
                      <a:pt x="3095" y="180"/>
                    </a:lnTo>
                    <a:lnTo>
                      <a:pt x="3105" y="142"/>
                    </a:lnTo>
                    <a:lnTo>
                      <a:pt x="3074" y="129"/>
                    </a:lnTo>
                    <a:lnTo>
                      <a:pt x="3023" y="103"/>
                    </a:lnTo>
                    <a:lnTo>
                      <a:pt x="3020" y="69"/>
                    </a:lnTo>
                    <a:lnTo>
                      <a:pt x="3032" y="0"/>
                    </a:lnTo>
                    <a:lnTo>
                      <a:pt x="43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38"/>
              <p:cNvSpPr>
                <a:spLocks/>
              </p:cNvSpPr>
              <p:nvPr/>
            </p:nvSpPr>
            <p:spPr bwMode="auto">
              <a:xfrm>
                <a:off x="880" y="635"/>
                <a:ext cx="4368" cy="3151"/>
              </a:xfrm>
              <a:custGeom>
                <a:avLst/>
                <a:gdLst>
                  <a:gd name="T0" fmla="*/ 4293 w 4368"/>
                  <a:gd name="T1" fmla="*/ 1948 h 3151"/>
                  <a:gd name="T2" fmla="*/ 4166 w 4368"/>
                  <a:gd name="T3" fmla="*/ 2014 h 3151"/>
                  <a:gd name="T4" fmla="*/ 3959 w 4368"/>
                  <a:gd name="T5" fmla="*/ 1852 h 3151"/>
                  <a:gd name="T6" fmla="*/ 3780 w 4368"/>
                  <a:gd name="T7" fmla="*/ 2130 h 3151"/>
                  <a:gd name="T8" fmla="*/ 3714 w 4368"/>
                  <a:gd name="T9" fmla="*/ 2515 h 3151"/>
                  <a:gd name="T10" fmla="*/ 4137 w 4368"/>
                  <a:gd name="T11" fmla="*/ 2473 h 3151"/>
                  <a:gd name="T12" fmla="*/ 3698 w 4368"/>
                  <a:gd name="T13" fmla="*/ 3040 h 3151"/>
                  <a:gd name="T14" fmla="*/ 3561 w 4368"/>
                  <a:gd name="T15" fmla="*/ 2838 h 3151"/>
                  <a:gd name="T16" fmla="*/ 3830 w 4368"/>
                  <a:gd name="T17" fmla="*/ 2598 h 3151"/>
                  <a:gd name="T18" fmla="*/ 3503 w 4368"/>
                  <a:gd name="T19" fmla="*/ 2676 h 3151"/>
                  <a:gd name="T20" fmla="*/ 3347 w 4368"/>
                  <a:gd name="T21" fmla="*/ 2739 h 3151"/>
                  <a:gd name="T22" fmla="*/ 3305 w 4368"/>
                  <a:gd name="T23" fmla="*/ 2892 h 3151"/>
                  <a:gd name="T24" fmla="*/ 3387 w 4368"/>
                  <a:gd name="T25" fmla="*/ 3099 h 3151"/>
                  <a:gd name="T26" fmla="*/ 3077 w 4368"/>
                  <a:gd name="T27" fmla="*/ 3082 h 3151"/>
                  <a:gd name="T28" fmla="*/ 3069 w 4368"/>
                  <a:gd name="T29" fmla="*/ 3019 h 3151"/>
                  <a:gd name="T30" fmla="*/ 3032 w 4368"/>
                  <a:gd name="T31" fmla="*/ 2920 h 3151"/>
                  <a:gd name="T32" fmla="*/ 2895 w 4368"/>
                  <a:gd name="T33" fmla="*/ 2676 h 3151"/>
                  <a:gd name="T34" fmla="*/ 2780 w 4368"/>
                  <a:gd name="T35" fmla="*/ 2464 h 3151"/>
                  <a:gd name="T36" fmla="*/ 2474 w 4368"/>
                  <a:gd name="T37" fmla="*/ 2191 h 3151"/>
                  <a:gd name="T38" fmla="*/ 2399 w 4368"/>
                  <a:gd name="T39" fmla="*/ 2055 h 3151"/>
                  <a:gd name="T40" fmla="*/ 2283 w 4368"/>
                  <a:gd name="T41" fmla="*/ 2250 h 3151"/>
                  <a:gd name="T42" fmla="*/ 2684 w 4368"/>
                  <a:gd name="T43" fmla="*/ 2668 h 3151"/>
                  <a:gd name="T44" fmla="*/ 2601 w 4368"/>
                  <a:gd name="T45" fmla="*/ 2812 h 3151"/>
                  <a:gd name="T46" fmla="*/ 2514 w 4368"/>
                  <a:gd name="T47" fmla="*/ 3003 h 3151"/>
                  <a:gd name="T48" fmla="*/ 2432 w 4368"/>
                  <a:gd name="T49" fmla="*/ 2713 h 3151"/>
                  <a:gd name="T50" fmla="*/ 2100 w 4368"/>
                  <a:gd name="T51" fmla="*/ 2415 h 3151"/>
                  <a:gd name="T52" fmla="*/ 1799 w 4368"/>
                  <a:gd name="T53" fmla="*/ 2221 h 3151"/>
                  <a:gd name="T54" fmla="*/ 1521 w 4368"/>
                  <a:gd name="T55" fmla="*/ 2233 h 3151"/>
                  <a:gd name="T56" fmla="*/ 1277 w 4368"/>
                  <a:gd name="T57" fmla="*/ 2415 h 3151"/>
                  <a:gd name="T58" fmla="*/ 930 w 4368"/>
                  <a:gd name="T59" fmla="*/ 2734 h 3151"/>
                  <a:gd name="T60" fmla="*/ 665 w 4368"/>
                  <a:gd name="T61" fmla="*/ 2911 h 3151"/>
                  <a:gd name="T62" fmla="*/ 323 w 4368"/>
                  <a:gd name="T63" fmla="*/ 2898 h 3151"/>
                  <a:gd name="T64" fmla="*/ 59 w 4368"/>
                  <a:gd name="T65" fmla="*/ 2649 h 3151"/>
                  <a:gd name="T66" fmla="*/ 65 w 4368"/>
                  <a:gd name="T67" fmla="*/ 2460 h 3151"/>
                  <a:gd name="T68" fmla="*/ 65 w 4368"/>
                  <a:gd name="T69" fmla="*/ 2338 h 3151"/>
                  <a:gd name="T70" fmla="*/ 210 w 4368"/>
                  <a:gd name="T71" fmla="*/ 2134 h 3151"/>
                  <a:gd name="T72" fmla="*/ 228 w 4368"/>
                  <a:gd name="T73" fmla="*/ 1896 h 3151"/>
                  <a:gd name="T74" fmla="*/ 534 w 4368"/>
                  <a:gd name="T75" fmla="*/ 1924 h 3151"/>
                  <a:gd name="T76" fmla="*/ 855 w 4368"/>
                  <a:gd name="T77" fmla="*/ 2049 h 3151"/>
                  <a:gd name="T78" fmla="*/ 1053 w 4368"/>
                  <a:gd name="T79" fmla="*/ 1828 h 3151"/>
                  <a:gd name="T80" fmla="*/ 1001 w 4368"/>
                  <a:gd name="T81" fmla="*/ 1564 h 3151"/>
                  <a:gd name="T82" fmla="*/ 866 w 4368"/>
                  <a:gd name="T83" fmla="*/ 1416 h 3151"/>
                  <a:gd name="T84" fmla="*/ 996 w 4368"/>
                  <a:gd name="T85" fmla="*/ 1345 h 3151"/>
                  <a:gd name="T86" fmla="*/ 1137 w 4368"/>
                  <a:gd name="T87" fmla="*/ 1344 h 3151"/>
                  <a:gd name="T88" fmla="*/ 1301 w 4368"/>
                  <a:gd name="T89" fmla="*/ 1368 h 3151"/>
                  <a:gd name="T90" fmla="*/ 1509 w 4368"/>
                  <a:gd name="T91" fmla="*/ 1197 h 3151"/>
                  <a:gd name="T92" fmla="*/ 1722 w 4368"/>
                  <a:gd name="T93" fmla="*/ 1066 h 3151"/>
                  <a:gd name="T94" fmla="*/ 1814 w 4368"/>
                  <a:gd name="T95" fmla="*/ 975 h 3151"/>
                  <a:gd name="T96" fmla="*/ 2088 w 4368"/>
                  <a:gd name="T97" fmla="*/ 930 h 3151"/>
                  <a:gd name="T98" fmla="*/ 2079 w 4368"/>
                  <a:gd name="T99" fmla="*/ 711 h 3151"/>
                  <a:gd name="T100" fmla="*/ 2151 w 4368"/>
                  <a:gd name="T101" fmla="*/ 529 h 3151"/>
                  <a:gd name="T102" fmla="*/ 2267 w 4368"/>
                  <a:gd name="T103" fmla="*/ 514 h 3151"/>
                  <a:gd name="T104" fmla="*/ 2250 w 4368"/>
                  <a:gd name="T105" fmla="*/ 639 h 3151"/>
                  <a:gd name="T106" fmla="*/ 2193 w 4368"/>
                  <a:gd name="T107" fmla="*/ 835 h 3151"/>
                  <a:gd name="T108" fmla="*/ 2334 w 4368"/>
                  <a:gd name="T109" fmla="*/ 921 h 3151"/>
                  <a:gd name="T110" fmla="*/ 2615 w 4368"/>
                  <a:gd name="T111" fmla="*/ 939 h 3151"/>
                  <a:gd name="T112" fmla="*/ 2960 w 4368"/>
                  <a:gd name="T113" fmla="*/ 856 h 3151"/>
                  <a:gd name="T114" fmla="*/ 3017 w 4368"/>
                  <a:gd name="T115" fmla="*/ 592 h 3151"/>
                  <a:gd name="T116" fmla="*/ 3219 w 4368"/>
                  <a:gd name="T117" fmla="*/ 402 h 3151"/>
                  <a:gd name="T118" fmla="*/ 3389 w 4368"/>
                  <a:gd name="T119" fmla="*/ 232 h 3151"/>
                  <a:gd name="T120" fmla="*/ 3531 w 4368"/>
                  <a:gd name="T121" fmla="*/ 129 h 3151"/>
                  <a:gd name="T122" fmla="*/ 3303 w 4368"/>
                  <a:gd name="T123" fmla="*/ 130 h 3151"/>
                  <a:gd name="T124" fmla="*/ 3074 w 4368"/>
                  <a:gd name="T125" fmla="*/ 129 h 31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368" h="3151">
                    <a:moveTo>
                      <a:pt x="4362" y="0"/>
                    </a:moveTo>
                    <a:lnTo>
                      <a:pt x="4364" y="1782"/>
                    </a:lnTo>
                    <a:lnTo>
                      <a:pt x="4298" y="1861"/>
                    </a:lnTo>
                    <a:lnTo>
                      <a:pt x="4265" y="1866"/>
                    </a:lnTo>
                    <a:lnTo>
                      <a:pt x="4203" y="1873"/>
                    </a:lnTo>
                    <a:lnTo>
                      <a:pt x="4199" y="1899"/>
                    </a:lnTo>
                    <a:lnTo>
                      <a:pt x="4257" y="1902"/>
                    </a:lnTo>
                    <a:lnTo>
                      <a:pt x="4290" y="1899"/>
                    </a:lnTo>
                    <a:lnTo>
                      <a:pt x="4293" y="1948"/>
                    </a:lnTo>
                    <a:lnTo>
                      <a:pt x="4335" y="1948"/>
                    </a:lnTo>
                    <a:lnTo>
                      <a:pt x="4352" y="1981"/>
                    </a:lnTo>
                    <a:lnTo>
                      <a:pt x="4352" y="2014"/>
                    </a:lnTo>
                    <a:lnTo>
                      <a:pt x="4307" y="2043"/>
                    </a:lnTo>
                    <a:lnTo>
                      <a:pt x="4281" y="2071"/>
                    </a:lnTo>
                    <a:lnTo>
                      <a:pt x="4223" y="2104"/>
                    </a:lnTo>
                    <a:lnTo>
                      <a:pt x="4203" y="2080"/>
                    </a:lnTo>
                    <a:lnTo>
                      <a:pt x="4190" y="2022"/>
                    </a:lnTo>
                    <a:lnTo>
                      <a:pt x="4166" y="2014"/>
                    </a:lnTo>
                    <a:lnTo>
                      <a:pt x="4149" y="1986"/>
                    </a:lnTo>
                    <a:lnTo>
                      <a:pt x="4100" y="1998"/>
                    </a:lnTo>
                    <a:lnTo>
                      <a:pt x="4178" y="1911"/>
                    </a:lnTo>
                    <a:lnTo>
                      <a:pt x="4173" y="1890"/>
                    </a:lnTo>
                    <a:lnTo>
                      <a:pt x="4140" y="1894"/>
                    </a:lnTo>
                    <a:lnTo>
                      <a:pt x="4079" y="1911"/>
                    </a:lnTo>
                    <a:lnTo>
                      <a:pt x="4008" y="1885"/>
                    </a:lnTo>
                    <a:lnTo>
                      <a:pt x="3992" y="1852"/>
                    </a:lnTo>
                    <a:lnTo>
                      <a:pt x="3959" y="1852"/>
                    </a:lnTo>
                    <a:lnTo>
                      <a:pt x="3917" y="1878"/>
                    </a:lnTo>
                    <a:lnTo>
                      <a:pt x="3893" y="1932"/>
                    </a:lnTo>
                    <a:lnTo>
                      <a:pt x="3855" y="1911"/>
                    </a:lnTo>
                    <a:lnTo>
                      <a:pt x="3884" y="1948"/>
                    </a:lnTo>
                    <a:lnTo>
                      <a:pt x="3843" y="2002"/>
                    </a:lnTo>
                    <a:lnTo>
                      <a:pt x="3818" y="1977"/>
                    </a:lnTo>
                    <a:lnTo>
                      <a:pt x="3827" y="2088"/>
                    </a:lnTo>
                    <a:lnTo>
                      <a:pt x="3810" y="2109"/>
                    </a:lnTo>
                    <a:lnTo>
                      <a:pt x="3780" y="2130"/>
                    </a:lnTo>
                    <a:lnTo>
                      <a:pt x="3764" y="2113"/>
                    </a:lnTo>
                    <a:lnTo>
                      <a:pt x="3756" y="2151"/>
                    </a:lnTo>
                    <a:lnTo>
                      <a:pt x="3743" y="2184"/>
                    </a:lnTo>
                    <a:lnTo>
                      <a:pt x="3743" y="2266"/>
                    </a:lnTo>
                    <a:lnTo>
                      <a:pt x="3756" y="2304"/>
                    </a:lnTo>
                    <a:lnTo>
                      <a:pt x="3710" y="2316"/>
                    </a:lnTo>
                    <a:lnTo>
                      <a:pt x="3698" y="2403"/>
                    </a:lnTo>
                    <a:lnTo>
                      <a:pt x="3665" y="2436"/>
                    </a:lnTo>
                    <a:lnTo>
                      <a:pt x="3714" y="2515"/>
                    </a:lnTo>
                    <a:lnTo>
                      <a:pt x="3735" y="2544"/>
                    </a:lnTo>
                    <a:lnTo>
                      <a:pt x="3780" y="2581"/>
                    </a:lnTo>
                    <a:lnTo>
                      <a:pt x="3843" y="2593"/>
                    </a:lnTo>
                    <a:lnTo>
                      <a:pt x="3893" y="2589"/>
                    </a:lnTo>
                    <a:lnTo>
                      <a:pt x="3963" y="2584"/>
                    </a:lnTo>
                    <a:lnTo>
                      <a:pt x="4050" y="2577"/>
                    </a:lnTo>
                    <a:lnTo>
                      <a:pt x="4070" y="2551"/>
                    </a:lnTo>
                    <a:lnTo>
                      <a:pt x="4095" y="2523"/>
                    </a:lnTo>
                    <a:lnTo>
                      <a:pt x="4137" y="2473"/>
                    </a:lnTo>
                    <a:lnTo>
                      <a:pt x="4203" y="2448"/>
                    </a:lnTo>
                    <a:lnTo>
                      <a:pt x="4307" y="2424"/>
                    </a:lnTo>
                    <a:lnTo>
                      <a:pt x="4368" y="2412"/>
                    </a:lnTo>
                    <a:lnTo>
                      <a:pt x="4224" y="2997"/>
                    </a:lnTo>
                    <a:lnTo>
                      <a:pt x="3723" y="3144"/>
                    </a:lnTo>
                    <a:lnTo>
                      <a:pt x="3743" y="3111"/>
                    </a:lnTo>
                    <a:lnTo>
                      <a:pt x="3710" y="3099"/>
                    </a:lnTo>
                    <a:lnTo>
                      <a:pt x="3681" y="3061"/>
                    </a:lnTo>
                    <a:lnTo>
                      <a:pt x="3698" y="3040"/>
                    </a:lnTo>
                    <a:lnTo>
                      <a:pt x="3677" y="3019"/>
                    </a:lnTo>
                    <a:lnTo>
                      <a:pt x="3611" y="2998"/>
                    </a:lnTo>
                    <a:lnTo>
                      <a:pt x="3599" y="2953"/>
                    </a:lnTo>
                    <a:lnTo>
                      <a:pt x="3665" y="2982"/>
                    </a:lnTo>
                    <a:lnTo>
                      <a:pt x="3648" y="2944"/>
                    </a:lnTo>
                    <a:lnTo>
                      <a:pt x="3665" y="2911"/>
                    </a:lnTo>
                    <a:lnTo>
                      <a:pt x="3620" y="2883"/>
                    </a:lnTo>
                    <a:lnTo>
                      <a:pt x="3648" y="2829"/>
                    </a:lnTo>
                    <a:lnTo>
                      <a:pt x="3561" y="2838"/>
                    </a:lnTo>
                    <a:lnTo>
                      <a:pt x="3566" y="2779"/>
                    </a:lnTo>
                    <a:lnTo>
                      <a:pt x="3639" y="2713"/>
                    </a:lnTo>
                    <a:lnTo>
                      <a:pt x="3693" y="2725"/>
                    </a:lnTo>
                    <a:lnTo>
                      <a:pt x="3735" y="2713"/>
                    </a:lnTo>
                    <a:lnTo>
                      <a:pt x="3839" y="2697"/>
                    </a:lnTo>
                    <a:lnTo>
                      <a:pt x="3834" y="2676"/>
                    </a:lnTo>
                    <a:lnTo>
                      <a:pt x="3893" y="2655"/>
                    </a:lnTo>
                    <a:lnTo>
                      <a:pt x="3834" y="2626"/>
                    </a:lnTo>
                    <a:lnTo>
                      <a:pt x="3830" y="2598"/>
                    </a:lnTo>
                    <a:lnTo>
                      <a:pt x="3822" y="2619"/>
                    </a:lnTo>
                    <a:lnTo>
                      <a:pt x="3756" y="2622"/>
                    </a:lnTo>
                    <a:lnTo>
                      <a:pt x="3698" y="2631"/>
                    </a:lnTo>
                    <a:lnTo>
                      <a:pt x="3632" y="2704"/>
                    </a:lnTo>
                    <a:lnTo>
                      <a:pt x="3582" y="2722"/>
                    </a:lnTo>
                    <a:lnTo>
                      <a:pt x="3606" y="2704"/>
                    </a:lnTo>
                    <a:lnTo>
                      <a:pt x="3573" y="2701"/>
                    </a:lnTo>
                    <a:lnTo>
                      <a:pt x="3554" y="2685"/>
                    </a:lnTo>
                    <a:lnTo>
                      <a:pt x="3503" y="2676"/>
                    </a:lnTo>
                    <a:lnTo>
                      <a:pt x="3453" y="2647"/>
                    </a:lnTo>
                    <a:lnTo>
                      <a:pt x="3425" y="2671"/>
                    </a:lnTo>
                    <a:lnTo>
                      <a:pt x="3396" y="2664"/>
                    </a:lnTo>
                    <a:lnTo>
                      <a:pt x="3375" y="2688"/>
                    </a:lnTo>
                    <a:lnTo>
                      <a:pt x="3338" y="2692"/>
                    </a:lnTo>
                    <a:lnTo>
                      <a:pt x="3297" y="2680"/>
                    </a:lnTo>
                    <a:lnTo>
                      <a:pt x="3333" y="2713"/>
                    </a:lnTo>
                    <a:lnTo>
                      <a:pt x="3366" y="2751"/>
                    </a:lnTo>
                    <a:lnTo>
                      <a:pt x="3347" y="2739"/>
                    </a:lnTo>
                    <a:lnTo>
                      <a:pt x="3321" y="2755"/>
                    </a:lnTo>
                    <a:lnTo>
                      <a:pt x="3342" y="2779"/>
                    </a:lnTo>
                    <a:lnTo>
                      <a:pt x="3293" y="2767"/>
                    </a:lnTo>
                    <a:lnTo>
                      <a:pt x="3314" y="2812"/>
                    </a:lnTo>
                    <a:lnTo>
                      <a:pt x="3260" y="2763"/>
                    </a:lnTo>
                    <a:lnTo>
                      <a:pt x="3222" y="2725"/>
                    </a:lnTo>
                    <a:lnTo>
                      <a:pt x="3210" y="2791"/>
                    </a:lnTo>
                    <a:lnTo>
                      <a:pt x="3272" y="2859"/>
                    </a:lnTo>
                    <a:lnTo>
                      <a:pt x="3305" y="2892"/>
                    </a:lnTo>
                    <a:lnTo>
                      <a:pt x="3305" y="2928"/>
                    </a:lnTo>
                    <a:lnTo>
                      <a:pt x="3354" y="2953"/>
                    </a:lnTo>
                    <a:lnTo>
                      <a:pt x="3392" y="2991"/>
                    </a:lnTo>
                    <a:lnTo>
                      <a:pt x="3413" y="3040"/>
                    </a:lnTo>
                    <a:lnTo>
                      <a:pt x="3284" y="2941"/>
                    </a:lnTo>
                    <a:lnTo>
                      <a:pt x="3255" y="2937"/>
                    </a:lnTo>
                    <a:lnTo>
                      <a:pt x="3230" y="2949"/>
                    </a:lnTo>
                    <a:lnTo>
                      <a:pt x="3366" y="3015"/>
                    </a:lnTo>
                    <a:lnTo>
                      <a:pt x="3387" y="3099"/>
                    </a:lnTo>
                    <a:lnTo>
                      <a:pt x="3350" y="3078"/>
                    </a:lnTo>
                    <a:lnTo>
                      <a:pt x="3300" y="3064"/>
                    </a:lnTo>
                    <a:lnTo>
                      <a:pt x="3293" y="3094"/>
                    </a:lnTo>
                    <a:lnTo>
                      <a:pt x="3321" y="3139"/>
                    </a:lnTo>
                    <a:lnTo>
                      <a:pt x="3255" y="3118"/>
                    </a:lnTo>
                    <a:lnTo>
                      <a:pt x="3251" y="3151"/>
                    </a:lnTo>
                    <a:lnTo>
                      <a:pt x="3126" y="3148"/>
                    </a:lnTo>
                    <a:lnTo>
                      <a:pt x="3114" y="3123"/>
                    </a:lnTo>
                    <a:lnTo>
                      <a:pt x="3077" y="3082"/>
                    </a:lnTo>
                    <a:lnTo>
                      <a:pt x="3114" y="3031"/>
                    </a:lnTo>
                    <a:lnTo>
                      <a:pt x="3177" y="3031"/>
                    </a:lnTo>
                    <a:lnTo>
                      <a:pt x="3251" y="3069"/>
                    </a:lnTo>
                    <a:lnTo>
                      <a:pt x="3276" y="3040"/>
                    </a:lnTo>
                    <a:lnTo>
                      <a:pt x="3251" y="3028"/>
                    </a:lnTo>
                    <a:lnTo>
                      <a:pt x="3201" y="3007"/>
                    </a:lnTo>
                    <a:lnTo>
                      <a:pt x="3140" y="3015"/>
                    </a:lnTo>
                    <a:lnTo>
                      <a:pt x="3102" y="3012"/>
                    </a:lnTo>
                    <a:lnTo>
                      <a:pt x="3069" y="3019"/>
                    </a:lnTo>
                    <a:lnTo>
                      <a:pt x="3069" y="2991"/>
                    </a:lnTo>
                    <a:lnTo>
                      <a:pt x="3044" y="2958"/>
                    </a:lnTo>
                    <a:lnTo>
                      <a:pt x="3020" y="2970"/>
                    </a:lnTo>
                    <a:lnTo>
                      <a:pt x="3015" y="3024"/>
                    </a:lnTo>
                    <a:lnTo>
                      <a:pt x="3015" y="3045"/>
                    </a:lnTo>
                    <a:lnTo>
                      <a:pt x="2994" y="3012"/>
                    </a:lnTo>
                    <a:lnTo>
                      <a:pt x="3015" y="2958"/>
                    </a:lnTo>
                    <a:lnTo>
                      <a:pt x="3053" y="2925"/>
                    </a:lnTo>
                    <a:lnTo>
                      <a:pt x="3032" y="2920"/>
                    </a:lnTo>
                    <a:lnTo>
                      <a:pt x="3003" y="2895"/>
                    </a:lnTo>
                    <a:lnTo>
                      <a:pt x="2970" y="2875"/>
                    </a:lnTo>
                    <a:lnTo>
                      <a:pt x="2945" y="2866"/>
                    </a:lnTo>
                    <a:lnTo>
                      <a:pt x="2916" y="2833"/>
                    </a:lnTo>
                    <a:lnTo>
                      <a:pt x="2949" y="2824"/>
                    </a:lnTo>
                    <a:lnTo>
                      <a:pt x="2945" y="2805"/>
                    </a:lnTo>
                    <a:lnTo>
                      <a:pt x="2924" y="2779"/>
                    </a:lnTo>
                    <a:lnTo>
                      <a:pt x="2891" y="2734"/>
                    </a:lnTo>
                    <a:lnTo>
                      <a:pt x="2895" y="2676"/>
                    </a:lnTo>
                    <a:lnTo>
                      <a:pt x="2907" y="2647"/>
                    </a:lnTo>
                    <a:lnTo>
                      <a:pt x="2907" y="2614"/>
                    </a:lnTo>
                    <a:lnTo>
                      <a:pt x="2916" y="2581"/>
                    </a:lnTo>
                    <a:lnTo>
                      <a:pt x="2895" y="2544"/>
                    </a:lnTo>
                    <a:lnTo>
                      <a:pt x="2874" y="2544"/>
                    </a:lnTo>
                    <a:lnTo>
                      <a:pt x="2846" y="2499"/>
                    </a:lnTo>
                    <a:lnTo>
                      <a:pt x="2825" y="2499"/>
                    </a:lnTo>
                    <a:lnTo>
                      <a:pt x="2820" y="2478"/>
                    </a:lnTo>
                    <a:lnTo>
                      <a:pt x="2780" y="2464"/>
                    </a:lnTo>
                    <a:lnTo>
                      <a:pt x="2738" y="2436"/>
                    </a:lnTo>
                    <a:lnTo>
                      <a:pt x="2717" y="2407"/>
                    </a:lnTo>
                    <a:lnTo>
                      <a:pt x="2676" y="2379"/>
                    </a:lnTo>
                    <a:lnTo>
                      <a:pt x="2613" y="2337"/>
                    </a:lnTo>
                    <a:lnTo>
                      <a:pt x="2577" y="2341"/>
                    </a:lnTo>
                    <a:lnTo>
                      <a:pt x="2568" y="2308"/>
                    </a:lnTo>
                    <a:lnTo>
                      <a:pt x="2535" y="2278"/>
                    </a:lnTo>
                    <a:lnTo>
                      <a:pt x="2510" y="2250"/>
                    </a:lnTo>
                    <a:lnTo>
                      <a:pt x="2474" y="2191"/>
                    </a:lnTo>
                    <a:lnTo>
                      <a:pt x="2469" y="2172"/>
                    </a:lnTo>
                    <a:lnTo>
                      <a:pt x="2477" y="2130"/>
                    </a:lnTo>
                    <a:lnTo>
                      <a:pt x="2448" y="2139"/>
                    </a:lnTo>
                    <a:lnTo>
                      <a:pt x="2448" y="2101"/>
                    </a:lnTo>
                    <a:lnTo>
                      <a:pt x="2427" y="2118"/>
                    </a:lnTo>
                    <a:lnTo>
                      <a:pt x="2378" y="2142"/>
                    </a:lnTo>
                    <a:lnTo>
                      <a:pt x="2366" y="2113"/>
                    </a:lnTo>
                    <a:lnTo>
                      <a:pt x="2361" y="2068"/>
                    </a:lnTo>
                    <a:lnTo>
                      <a:pt x="2399" y="2055"/>
                    </a:lnTo>
                    <a:lnTo>
                      <a:pt x="2378" y="2038"/>
                    </a:lnTo>
                    <a:lnTo>
                      <a:pt x="2333" y="2031"/>
                    </a:lnTo>
                    <a:lnTo>
                      <a:pt x="2307" y="2047"/>
                    </a:lnTo>
                    <a:lnTo>
                      <a:pt x="2262" y="2059"/>
                    </a:lnTo>
                    <a:lnTo>
                      <a:pt x="2241" y="2085"/>
                    </a:lnTo>
                    <a:lnTo>
                      <a:pt x="2258" y="2122"/>
                    </a:lnTo>
                    <a:lnTo>
                      <a:pt x="2237" y="2146"/>
                    </a:lnTo>
                    <a:lnTo>
                      <a:pt x="2241" y="2217"/>
                    </a:lnTo>
                    <a:lnTo>
                      <a:pt x="2283" y="2250"/>
                    </a:lnTo>
                    <a:lnTo>
                      <a:pt x="2354" y="2311"/>
                    </a:lnTo>
                    <a:lnTo>
                      <a:pt x="2373" y="2403"/>
                    </a:lnTo>
                    <a:lnTo>
                      <a:pt x="2390" y="2457"/>
                    </a:lnTo>
                    <a:lnTo>
                      <a:pt x="2436" y="2499"/>
                    </a:lnTo>
                    <a:lnTo>
                      <a:pt x="2474" y="2532"/>
                    </a:lnTo>
                    <a:lnTo>
                      <a:pt x="2585" y="2548"/>
                    </a:lnTo>
                    <a:lnTo>
                      <a:pt x="2556" y="2589"/>
                    </a:lnTo>
                    <a:lnTo>
                      <a:pt x="2630" y="2635"/>
                    </a:lnTo>
                    <a:lnTo>
                      <a:pt x="2684" y="2668"/>
                    </a:lnTo>
                    <a:lnTo>
                      <a:pt x="2750" y="2718"/>
                    </a:lnTo>
                    <a:lnTo>
                      <a:pt x="2796" y="2767"/>
                    </a:lnTo>
                    <a:lnTo>
                      <a:pt x="2787" y="2817"/>
                    </a:lnTo>
                    <a:lnTo>
                      <a:pt x="2754" y="2800"/>
                    </a:lnTo>
                    <a:lnTo>
                      <a:pt x="2730" y="2751"/>
                    </a:lnTo>
                    <a:lnTo>
                      <a:pt x="2684" y="2746"/>
                    </a:lnTo>
                    <a:lnTo>
                      <a:pt x="2672" y="2722"/>
                    </a:lnTo>
                    <a:lnTo>
                      <a:pt x="2630" y="2758"/>
                    </a:lnTo>
                    <a:lnTo>
                      <a:pt x="2601" y="2812"/>
                    </a:lnTo>
                    <a:lnTo>
                      <a:pt x="2660" y="2871"/>
                    </a:lnTo>
                    <a:lnTo>
                      <a:pt x="2655" y="2937"/>
                    </a:lnTo>
                    <a:lnTo>
                      <a:pt x="2618" y="2932"/>
                    </a:lnTo>
                    <a:lnTo>
                      <a:pt x="2597" y="2944"/>
                    </a:lnTo>
                    <a:lnTo>
                      <a:pt x="2597" y="2986"/>
                    </a:lnTo>
                    <a:lnTo>
                      <a:pt x="2568" y="3012"/>
                    </a:lnTo>
                    <a:lnTo>
                      <a:pt x="2552" y="3048"/>
                    </a:lnTo>
                    <a:lnTo>
                      <a:pt x="2510" y="3040"/>
                    </a:lnTo>
                    <a:lnTo>
                      <a:pt x="2514" y="3003"/>
                    </a:lnTo>
                    <a:lnTo>
                      <a:pt x="2526" y="2982"/>
                    </a:lnTo>
                    <a:lnTo>
                      <a:pt x="2540" y="2958"/>
                    </a:lnTo>
                    <a:lnTo>
                      <a:pt x="2568" y="2941"/>
                    </a:lnTo>
                    <a:lnTo>
                      <a:pt x="2552" y="2899"/>
                    </a:lnTo>
                    <a:lnTo>
                      <a:pt x="2531" y="2833"/>
                    </a:lnTo>
                    <a:lnTo>
                      <a:pt x="2510" y="2775"/>
                    </a:lnTo>
                    <a:lnTo>
                      <a:pt x="2486" y="2788"/>
                    </a:lnTo>
                    <a:lnTo>
                      <a:pt x="2448" y="2763"/>
                    </a:lnTo>
                    <a:lnTo>
                      <a:pt x="2432" y="2713"/>
                    </a:lnTo>
                    <a:lnTo>
                      <a:pt x="2399" y="2709"/>
                    </a:lnTo>
                    <a:lnTo>
                      <a:pt x="2399" y="2680"/>
                    </a:lnTo>
                    <a:lnTo>
                      <a:pt x="2361" y="2664"/>
                    </a:lnTo>
                    <a:lnTo>
                      <a:pt x="2337" y="2626"/>
                    </a:lnTo>
                    <a:lnTo>
                      <a:pt x="2283" y="2610"/>
                    </a:lnTo>
                    <a:lnTo>
                      <a:pt x="2253" y="2589"/>
                    </a:lnTo>
                    <a:lnTo>
                      <a:pt x="2208" y="2539"/>
                    </a:lnTo>
                    <a:lnTo>
                      <a:pt x="2159" y="2485"/>
                    </a:lnTo>
                    <a:lnTo>
                      <a:pt x="2100" y="2415"/>
                    </a:lnTo>
                    <a:lnTo>
                      <a:pt x="2055" y="2362"/>
                    </a:lnTo>
                    <a:lnTo>
                      <a:pt x="2043" y="2292"/>
                    </a:lnTo>
                    <a:lnTo>
                      <a:pt x="2022" y="2250"/>
                    </a:lnTo>
                    <a:lnTo>
                      <a:pt x="1980" y="2191"/>
                    </a:lnTo>
                    <a:lnTo>
                      <a:pt x="1947" y="2163"/>
                    </a:lnTo>
                    <a:lnTo>
                      <a:pt x="1910" y="2151"/>
                    </a:lnTo>
                    <a:lnTo>
                      <a:pt x="1886" y="2167"/>
                    </a:lnTo>
                    <a:lnTo>
                      <a:pt x="1844" y="2196"/>
                    </a:lnTo>
                    <a:lnTo>
                      <a:pt x="1799" y="2221"/>
                    </a:lnTo>
                    <a:lnTo>
                      <a:pt x="1740" y="2242"/>
                    </a:lnTo>
                    <a:lnTo>
                      <a:pt x="1704" y="2242"/>
                    </a:lnTo>
                    <a:lnTo>
                      <a:pt x="1688" y="2271"/>
                    </a:lnTo>
                    <a:lnTo>
                      <a:pt x="1679" y="2287"/>
                    </a:lnTo>
                    <a:lnTo>
                      <a:pt x="1604" y="2287"/>
                    </a:lnTo>
                    <a:lnTo>
                      <a:pt x="1601" y="2266"/>
                    </a:lnTo>
                    <a:lnTo>
                      <a:pt x="1575" y="2254"/>
                    </a:lnTo>
                    <a:lnTo>
                      <a:pt x="1547" y="2224"/>
                    </a:lnTo>
                    <a:lnTo>
                      <a:pt x="1521" y="2233"/>
                    </a:lnTo>
                    <a:lnTo>
                      <a:pt x="1497" y="2200"/>
                    </a:lnTo>
                    <a:lnTo>
                      <a:pt x="1455" y="2188"/>
                    </a:lnTo>
                    <a:lnTo>
                      <a:pt x="1418" y="2200"/>
                    </a:lnTo>
                    <a:lnTo>
                      <a:pt x="1377" y="2212"/>
                    </a:lnTo>
                    <a:lnTo>
                      <a:pt x="1344" y="2292"/>
                    </a:lnTo>
                    <a:lnTo>
                      <a:pt x="1347" y="2311"/>
                    </a:lnTo>
                    <a:lnTo>
                      <a:pt x="1340" y="2362"/>
                    </a:lnTo>
                    <a:lnTo>
                      <a:pt x="1328" y="2391"/>
                    </a:lnTo>
                    <a:lnTo>
                      <a:pt x="1277" y="2415"/>
                    </a:lnTo>
                    <a:lnTo>
                      <a:pt x="1236" y="2424"/>
                    </a:lnTo>
                    <a:lnTo>
                      <a:pt x="1215" y="2440"/>
                    </a:lnTo>
                    <a:lnTo>
                      <a:pt x="1116" y="2436"/>
                    </a:lnTo>
                    <a:lnTo>
                      <a:pt x="1067" y="2482"/>
                    </a:lnTo>
                    <a:lnTo>
                      <a:pt x="959" y="2572"/>
                    </a:lnTo>
                    <a:lnTo>
                      <a:pt x="930" y="2619"/>
                    </a:lnTo>
                    <a:lnTo>
                      <a:pt x="938" y="2671"/>
                    </a:lnTo>
                    <a:lnTo>
                      <a:pt x="951" y="2713"/>
                    </a:lnTo>
                    <a:lnTo>
                      <a:pt x="930" y="2734"/>
                    </a:lnTo>
                    <a:lnTo>
                      <a:pt x="893" y="2755"/>
                    </a:lnTo>
                    <a:lnTo>
                      <a:pt x="860" y="2775"/>
                    </a:lnTo>
                    <a:lnTo>
                      <a:pt x="848" y="2808"/>
                    </a:lnTo>
                    <a:lnTo>
                      <a:pt x="831" y="2845"/>
                    </a:lnTo>
                    <a:lnTo>
                      <a:pt x="789" y="2829"/>
                    </a:lnTo>
                    <a:lnTo>
                      <a:pt x="744" y="2842"/>
                    </a:lnTo>
                    <a:lnTo>
                      <a:pt x="702" y="2871"/>
                    </a:lnTo>
                    <a:lnTo>
                      <a:pt x="686" y="2899"/>
                    </a:lnTo>
                    <a:lnTo>
                      <a:pt x="665" y="2911"/>
                    </a:lnTo>
                    <a:lnTo>
                      <a:pt x="641" y="2887"/>
                    </a:lnTo>
                    <a:lnTo>
                      <a:pt x="603" y="2899"/>
                    </a:lnTo>
                    <a:lnTo>
                      <a:pt x="573" y="2883"/>
                    </a:lnTo>
                    <a:lnTo>
                      <a:pt x="537" y="2883"/>
                    </a:lnTo>
                    <a:lnTo>
                      <a:pt x="495" y="2859"/>
                    </a:lnTo>
                    <a:lnTo>
                      <a:pt x="450" y="2850"/>
                    </a:lnTo>
                    <a:lnTo>
                      <a:pt x="401" y="2854"/>
                    </a:lnTo>
                    <a:lnTo>
                      <a:pt x="354" y="2862"/>
                    </a:lnTo>
                    <a:lnTo>
                      <a:pt x="323" y="2898"/>
                    </a:lnTo>
                    <a:lnTo>
                      <a:pt x="296" y="2884"/>
                    </a:lnTo>
                    <a:lnTo>
                      <a:pt x="254" y="2854"/>
                    </a:lnTo>
                    <a:lnTo>
                      <a:pt x="251" y="2766"/>
                    </a:lnTo>
                    <a:lnTo>
                      <a:pt x="210" y="2704"/>
                    </a:lnTo>
                    <a:lnTo>
                      <a:pt x="194" y="2692"/>
                    </a:lnTo>
                    <a:lnTo>
                      <a:pt x="171" y="2680"/>
                    </a:lnTo>
                    <a:lnTo>
                      <a:pt x="110" y="2682"/>
                    </a:lnTo>
                    <a:lnTo>
                      <a:pt x="69" y="2665"/>
                    </a:lnTo>
                    <a:lnTo>
                      <a:pt x="59" y="2649"/>
                    </a:lnTo>
                    <a:lnTo>
                      <a:pt x="2" y="2647"/>
                    </a:lnTo>
                    <a:lnTo>
                      <a:pt x="0" y="2641"/>
                    </a:lnTo>
                    <a:lnTo>
                      <a:pt x="39" y="2595"/>
                    </a:lnTo>
                    <a:lnTo>
                      <a:pt x="57" y="2551"/>
                    </a:lnTo>
                    <a:lnTo>
                      <a:pt x="71" y="2494"/>
                    </a:lnTo>
                    <a:lnTo>
                      <a:pt x="81" y="2479"/>
                    </a:lnTo>
                    <a:lnTo>
                      <a:pt x="110" y="2490"/>
                    </a:lnTo>
                    <a:lnTo>
                      <a:pt x="96" y="2461"/>
                    </a:lnTo>
                    <a:lnTo>
                      <a:pt x="65" y="2460"/>
                    </a:lnTo>
                    <a:lnTo>
                      <a:pt x="48" y="2466"/>
                    </a:lnTo>
                    <a:lnTo>
                      <a:pt x="47" y="2428"/>
                    </a:lnTo>
                    <a:lnTo>
                      <a:pt x="63" y="2437"/>
                    </a:lnTo>
                    <a:lnTo>
                      <a:pt x="81" y="2410"/>
                    </a:lnTo>
                    <a:lnTo>
                      <a:pt x="60" y="2404"/>
                    </a:lnTo>
                    <a:lnTo>
                      <a:pt x="35" y="2416"/>
                    </a:lnTo>
                    <a:lnTo>
                      <a:pt x="29" y="2386"/>
                    </a:lnTo>
                    <a:lnTo>
                      <a:pt x="57" y="2367"/>
                    </a:lnTo>
                    <a:lnTo>
                      <a:pt x="65" y="2338"/>
                    </a:lnTo>
                    <a:lnTo>
                      <a:pt x="81" y="2341"/>
                    </a:lnTo>
                    <a:lnTo>
                      <a:pt x="105" y="2314"/>
                    </a:lnTo>
                    <a:lnTo>
                      <a:pt x="144" y="2268"/>
                    </a:lnTo>
                    <a:lnTo>
                      <a:pt x="143" y="2242"/>
                    </a:lnTo>
                    <a:lnTo>
                      <a:pt x="170" y="2212"/>
                    </a:lnTo>
                    <a:lnTo>
                      <a:pt x="183" y="2217"/>
                    </a:lnTo>
                    <a:lnTo>
                      <a:pt x="192" y="2184"/>
                    </a:lnTo>
                    <a:lnTo>
                      <a:pt x="204" y="2152"/>
                    </a:lnTo>
                    <a:lnTo>
                      <a:pt x="210" y="2134"/>
                    </a:lnTo>
                    <a:lnTo>
                      <a:pt x="215" y="2073"/>
                    </a:lnTo>
                    <a:lnTo>
                      <a:pt x="228" y="2032"/>
                    </a:lnTo>
                    <a:lnTo>
                      <a:pt x="266" y="1999"/>
                    </a:lnTo>
                    <a:lnTo>
                      <a:pt x="245" y="1977"/>
                    </a:lnTo>
                    <a:lnTo>
                      <a:pt x="263" y="1951"/>
                    </a:lnTo>
                    <a:lnTo>
                      <a:pt x="239" y="1942"/>
                    </a:lnTo>
                    <a:lnTo>
                      <a:pt x="263" y="1924"/>
                    </a:lnTo>
                    <a:lnTo>
                      <a:pt x="239" y="1915"/>
                    </a:lnTo>
                    <a:lnTo>
                      <a:pt x="228" y="1896"/>
                    </a:lnTo>
                    <a:lnTo>
                      <a:pt x="278" y="1864"/>
                    </a:lnTo>
                    <a:lnTo>
                      <a:pt x="317" y="1867"/>
                    </a:lnTo>
                    <a:lnTo>
                      <a:pt x="341" y="1884"/>
                    </a:lnTo>
                    <a:lnTo>
                      <a:pt x="351" y="1857"/>
                    </a:lnTo>
                    <a:lnTo>
                      <a:pt x="392" y="1851"/>
                    </a:lnTo>
                    <a:lnTo>
                      <a:pt x="425" y="1857"/>
                    </a:lnTo>
                    <a:lnTo>
                      <a:pt x="432" y="1876"/>
                    </a:lnTo>
                    <a:lnTo>
                      <a:pt x="453" y="1896"/>
                    </a:lnTo>
                    <a:lnTo>
                      <a:pt x="534" y="1924"/>
                    </a:lnTo>
                    <a:lnTo>
                      <a:pt x="566" y="1926"/>
                    </a:lnTo>
                    <a:lnTo>
                      <a:pt x="590" y="1947"/>
                    </a:lnTo>
                    <a:lnTo>
                      <a:pt x="623" y="1959"/>
                    </a:lnTo>
                    <a:lnTo>
                      <a:pt x="674" y="1987"/>
                    </a:lnTo>
                    <a:lnTo>
                      <a:pt x="707" y="1995"/>
                    </a:lnTo>
                    <a:lnTo>
                      <a:pt x="753" y="2002"/>
                    </a:lnTo>
                    <a:lnTo>
                      <a:pt x="791" y="2028"/>
                    </a:lnTo>
                    <a:lnTo>
                      <a:pt x="827" y="2037"/>
                    </a:lnTo>
                    <a:lnTo>
                      <a:pt x="855" y="2049"/>
                    </a:lnTo>
                    <a:lnTo>
                      <a:pt x="884" y="2071"/>
                    </a:lnTo>
                    <a:lnTo>
                      <a:pt x="926" y="2070"/>
                    </a:lnTo>
                    <a:lnTo>
                      <a:pt x="944" y="2056"/>
                    </a:lnTo>
                    <a:lnTo>
                      <a:pt x="957" y="2037"/>
                    </a:lnTo>
                    <a:lnTo>
                      <a:pt x="983" y="1992"/>
                    </a:lnTo>
                    <a:lnTo>
                      <a:pt x="1008" y="1936"/>
                    </a:lnTo>
                    <a:lnTo>
                      <a:pt x="1025" y="1897"/>
                    </a:lnTo>
                    <a:lnTo>
                      <a:pt x="1037" y="1869"/>
                    </a:lnTo>
                    <a:lnTo>
                      <a:pt x="1053" y="1828"/>
                    </a:lnTo>
                    <a:lnTo>
                      <a:pt x="1059" y="1810"/>
                    </a:lnTo>
                    <a:lnTo>
                      <a:pt x="1064" y="1767"/>
                    </a:lnTo>
                    <a:lnTo>
                      <a:pt x="1076" y="1720"/>
                    </a:lnTo>
                    <a:lnTo>
                      <a:pt x="1052" y="1699"/>
                    </a:lnTo>
                    <a:lnTo>
                      <a:pt x="1028" y="1672"/>
                    </a:lnTo>
                    <a:lnTo>
                      <a:pt x="1017" y="1641"/>
                    </a:lnTo>
                    <a:lnTo>
                      <a:pt x="1017" y="1614"/>
                    </a:lnTo>
                    <a:lnTo>
                      <a:pt x="1019" y="1576"/>
                    </a:lnTo>
                    <a:lnTo>
                      <a:pt x="1001" y="1564"/>
                    </a:lnTo>
                    <a:lnTo>
                      <a:pt x="1011" y="1536"/>
                    </a:lnTo>
                    <a:lnTo>
                      <a:pt x="986" y="1528"/>
                    </a:lnTo>
                    <a:lnTo>
                      <a:pt x="984" y="1507"/>
                    </a:lnTo>
                    <a:lnTo>
                      <a:pt x="960" y="1513"/>
                    </a:lnTo>
                    <a:lnTo>
                      <a:pt x="950" y="1489"/>
                    </a:lnTo>
                    <a:lnTo>
                      <a:pt x="927" y="1479"/>
                    </a:lnTo>
                    <a:lnTo>
                      <a:pt x="890" y="1441"/>
                    </a:lnTo>
                    <a:lnTo>
                      <a:pt x="870" y="1447"/>
                    </a:lnTo>
                    <a:lnTo>
                      <a:pt x="866" y="1416"/>
                    </a:lnTo>
                    <a:lnTo>
                      <a:pt x="845" y="1411"/>
                    </a:lnTo>
                    <a:lnTo>
                      <a:pt x="864" y="1387"/>
                    </a:lnTo>
                    <a:lnTo>
                      <a:pt x="876" y="1374"/>
                    </a:lnTo>
                    <a:lnTo>
                      <a:pt x="854" y="1345"/>
                    </a:lnTo>
                    <a:lnTo>
                      <a:pt x="888" y="1344"/>
                    </a:lnTo>
                    <a:lnTo>
                      <a:pt x="927" y="1345"/>
                    </a:lnTo>
                    <a:lnTo>
                      <a:pt x="957" y="1354"/>
                    </a:lnTo>
                    <a:lnTo>
                      <a:pt x="971" y="1339"/>
                    </a:lnTo>
                    <a:lnTo>
                      <a:pt x="996" y="1345"/>
                    </a:lnTo>
                    <a:lnTo>
                      <a:pt x="1016" y="1377"/>
                    </a:lnTo>
                    <a:lnTo>
                      <a:pt x="1034" y="1401"/>
                    </a:lnTo>
                    <a:lnTo>
                      <a:pt x="1062" y="1393"/>
                    </a:lnTo>
                    <a:lnTo>
                      <a:pt x="1074" y="1407"/>
                    </a:lnTo>
                    <a:lnTo>
                      <a:pt x="1095" y="1410"/>
                    </a:lnTo>
                    <a:lnTo>
                      <a:pt x="1133" y="1419"/>
                    </a:lnTo>
                    <a:lnTo>
                      <a:pt x="1127" y="1399"/>
                    </a:lnTo>
                    <a:lnTo>
                      <a:pt x="1130" y="1377"/>
                    </a:lnTo>
                    <a:lnTo>
                      <a:pt x="1137" y="1344"/>
                    </a:lnTo>
                    <a:lnTo>
                      <a:pt x="1127" y="1315"/>
                    </a:lnTo>
                    <a:lnTo>
                      <a:pt x="1127" y="1276"/>
                    </a:lnTo>
                    <a:lnTo>
                      <a:pt x="1149" y="1285"/>
                    </a:lnTo>
                    <a:lnTo>
                      <a:pt x="1176" y="1287"/>
                    </a:lnTo>
                    <a:lnTo>
                      <a:pt x="1193" y="1303"/>
                    </a:lnTo>
                    <a:lnTo>
                      <a:pt x="1182" y="1336"/>
                    </a:lnTo>
                    <a:lnTo>
                      <a:pt x="1227" y="1348"/>
                    </a:lnTo>
                    <a:lnTo>
                      <a:pt x="1266" y="1368"/>
                    </a:lnTo>
                    <a:lnTo>
                      <a:pt x="1301" y="1368"/>
                    </a:lnTo>
                    <a:lnTo>
                      <a:pt x="1301" y="1323"/>
                    </a:lnTo>
                    <a:lnTo>
                      <a:pt x="1340" y="1320"/>
                    </a:lnTo>
                    <a:lnTo>
                      <a:pt x="1377" y="1314"/>
                    </a:lnTo>
                    <a:lnTo>
                      <a:pt x="1413" y="1300"/>
                    </a:lnTo>
                    <a:lnTo>
                      <a:pt x="1436" y="1291"/>
                    </a:lnTo>
                    <a:lnTo>
                      <a:pt x="1442" y="1248"/>
                    </a:lnTo>
                    <a:lnTo>
                      <a:pt x="1451" y="1215"/>
                    </a:lnTo>
                    <a:lnTo>
                      <a:pt x="1475" y="1198"/>
                    </a:lnTo>
                    <a:lnTo>
                      <a:pt x="1509" y="1197"/>
                    </a:lnTo>
                    <a:lnTo>
                      <a:pt x="1538" y="1191"/>
                    </a:lnTo>
                    <a:lnTo>
                      <a:pt x="1572" y="1174"/>
                    </a:lnTo>
                    <a:lnTo>
                      <a:pt x="1595" y="1167"/>
                    </a:lnTo>
                    <a:lnTo>
                      <a:pt x="1632" y="1170"/>
                    </a:lnTo>
                    <a:lnTo>
                      <a:pt x="1652" y="1164"/>
                    </a:lnTo>
                    <a:lnTo>
                      <a:pt x="1679" y="1152"/>
                    </a:lnTo>
                    <a:lnTo>
                      <a:pt x="1683" y="1122"/>
                    </a:lnTo>
                    <a:lnTo>
                      <a:pt x="1697" y="1095"/>
                    </a:lnTo>
                    <a:lnTo>
                      <a:pt x="1722" y="1066"/>
                    </a:lnTo>
                    <a:lnTo>
                      <a:pt x="1745" y="1011"/>
                    </a:lnTo>
                    <a:lnTo>
                      <a:pt x="1784" y="1000"/>
                    </a:lnTo>
                    <a:lnTo>
                      <a:pt x="1791" y="1026"/>
                    </a:lnTo>
                    <a:lnTo>
                      <a:pt x="1775" y="1051"/>
                    </a:lnTo>
                    <a:lnTo>
                      <a:pt x="1778" y="1077"/>
                    </a:lnTo>
                    <a:lnTo>
                      <a:pt x="1796" y="1068"/>
                    </a:lnTo>
                    <a:lnTo>
                      <a:pt x="1809" y="1045"/>
                    </a:lnTo>
                    <a:lnTo>
                      <a:pt x="1814" y="1011"/>
                    </a:lnTo>
                    <a:lnTo>
                      <a:pt x="1814" y="975"/>
                    </a:lnTo>
                    <a:lnTo>
                      <a:pt x="1859" y="952"/>
                    </a:lnTo>
                    <a:lnTo>
                      <a:pt x="1895" y="960"/>
                    </a:lnTo>
                    <a:lnTo>
                      <a:pt x="1937" y="961"/>
                    </a:lnTo>
                    <a:lnTo>
                      <a:pt x="1956" y="937"/>
                    </a:lnTo>
                    <a:lnTo>
                      <a:pt x="2000" y="933"/>
                    </a:lnTo>
                    <a:lnTo>
                      <a:pt x="2028" y="972"/>
                    </a:lnTo>
                    <a:lnTo>
                      <a:pt x="2051" y="952"/>
                    </a:lnTo>
                    <a:lnTo>
                      <a:pt x="2063" y="954"/>
                    </a:lnTo>
                    <a:lnTo>
                      <a:pt x="2088" y="930"/>
                    </a:lnTo>
                    <a:lnTo>
                      <a:pt x="2109" y="921"/>
                    </a:lnTo>
                    <a:lnTo>
                      <a:pt x="2094" y="876"/>
                    </a:lnTo>
                    <a:lnTo>
                      <a:pt x="2109" y="859"/>
                    </a:lnTo>
                    <a:lnTo>
                      <a:pt x="2112" y="835"/>
                    </a:lnTo>
                    <a:lnTo>
                      <a:pt x="2096" y="825"/>
                    </a:lnTo>
                    <a:lnTo>
                      <a:pt x="2106" y="796"/>
                    </a:lnTo>
                    <a:lnTo>
                      <a:pt x="2108" y="778"/>
                    </a:lnTo>
                    <a:lnTo>
                      <a:pt x="2103" y="715"/>
                    </a:lnTo>
                    <a:lnTo>
                      <a:pt x="2079" y="711"/>
                    </a:lnTo>
                    <a:lnTo>
                      <a:pt x="2072" y="670"/>
                    </a:lnTo>
                    <a:lnTo>
                      <a:pt x="2097" y="649"/>
                    </a:lnTo>
                    <a:lnTo>
                      <a:pt x="2088" y="627"/>
                    </a:lnTo>
                    <a:lnTo>
                      <a:pt x="2096" y="567"/>
                    </a:lnTo>
                    <a:lnTo>
                      <a:pt x="2106" y="567"/>
                    </a:lnTo>
                    <a:lnTo>
                      <a:pt x="2123" y="583"/>
                    </a:lnTo>
                    <a:lnTo>
                      <a:pt x="2141" y="576"/>
                    </a:lnTo>
                    <a:lnTo>
                      <a:pt x="2132" y="553"/>
                    </a:lnTo>
                    <a:lnTo>
                      <a:pt x="2151" y="529"/>
                    </a:lnTo>
                    <a:lnTo>
                      <a:pt x="2118" y="549"/>
                    </a:lnTo>
                    <a:lnTo>
                      <a:pt x="2109" y="535"/>
                    </a:lnTo>
                    <a:lnTo>
                      <a:pt x="2136" y="504"/>
                    </a:lnTo>
                    <a:lnTo>
                      <a:pt x="2198" y="502"/>
                    </a:lnTo>
                    <a:lnTo>
                      <a:pt x="2238" y="468"/>
                    </a:lnTo>
                    <a:lnTo>
                      <a:pt x="2294" y="445"/>
                    </a:lnTo>
                    <a:lnTo>
                      <a:pt x="2283" y="459"/>
                    </a:lnTo>
                    <a:lnTo>
                      <a:pt x="2282" y="513"/>
                    </a:lnTo>
                    <a:lnTo>
                      <a:pt x="2267" y="514"/>
                    </a:lnTo>
                    <a:lnTo>
                      <a:pt x="2265" y="531"/>
                    </a:lnTo>
                    <a:lnTo>
                      <a:pt x="2258" y="541"/>
                    </a:lnTo>
                    <a:lnTo>
                      <a:pt x="2255" y="565"/>
                    </a:lnTo>
                    <a:lnTo>
                      <a:pt x="2250" y="582"/>
                    </a:lnTo>
                    <a:lnTo>
                      <a:pt x="2261" y="597"/>
                    </a:lnTo>
                    <a:lnTo>
                      <a:pt x="2289" y="604"/>
                    </a:lnTo>
                    <a:lnTo>
                      <a:pt x="2280" y="631"/>
                    </a:lnTo>
                    <a:lnTo>
                      <a:pt x="2282" y="651"/>
                    </a:lnTo>
                    <a:lnTo>
                      <a:pt x="2250" y="639"/>
                    </a:lnTo>
                    <a:lnTo>
                      <a:pt x="2232" y="660"/>
                    </a:lnTo>
                    <a:lnTo>
                      <a:pt x="2225" y="666"/>
                    </a:lnTo>
                    <a:lnTo>
                      <a:pt x="2204" y="699"/>
                    </a:lnTo>
                    <a:lnTo>
                      <a:pt x="2190" y="715"/>
                    </a:lnTo>
                    <a:lnTo>
                      <a:pt x="2177" y="739"/>
                    </a:lnTo>
                    <a:lnTo>
                      <a:pt x="2168" y="762"/>
                    </a:lnTo>
                    <a:lnTo>
                      <a:pt x="2180" y="798"/>
                    </a:lnTo>
                    <a:lnTo>
                      <a:pt x="2163" y="817"/>
                    </a:lnTo>
                    <a:lnTo>
                      <a:pt x="2193" y="835"/>
                    </a:lnTo>
                    <a:lnTo>
                      <a:pt x="2181" y="856"/>
                    </a:lnTo>
                    <a:lnTo>
                      <a:pt x="2196" y="871"/>
                    </a:lnTo>
                    <a:lnTo>
                      <a:pt x="2226" y="877"/>
                    </a:lnTo>
                    <a:lnTo>
                      <a:pt x="2264" y="888"/>
                    </a:lnTo>
                    <a:lnTo>
                      <a:pt x="2264" y="909"/>
                    </a:lnTo>
                    <a:lnTo>
                      <a:pt x="2247" y="925"/>
                    </a:lnTo>
                    <a:lnTo>
                      <a:pt x="2280" y="936"/>
                    </a:lnTo>
                    <a:lnTo>
                      <a:pt x="2304" y="933"/>
                    </a:lnTo>
                    <a:lnTo>
                      <a:pt x="2334" y="921"/>
                    </a:lnTo>
                    <a:lnTo>
                      <a:pt x="2385" y="888"/>
                    </a:lnTo>
                    <a:lnTo>
                      <a:pt x="2421" y="913"/>
                    </a:lnTo>
                    <a:lnTo>
                      <a:pt x="2436" y="933"/>
                    </a:lnTo>
                    <a:lnTo>
                      <a:pt x="2462" y="931"/>
                    </a:lnTo>
                    <a:lnTo>
                      <a:pt x="2486" y="949"/>
                    </a:lnTo>
                    <a:lnTo>
                      <a:pt x="2501" y="972"/>
                    </a:lnTo>
                    <a:lnTo>
                      <a:pt x="2523" y="958"/>
                    </a:lnTo>
                    <a:lnTo>
                      <a:pt x="2559" y="943"/>
                    </a:lnTo>
                    <a:lnTo>
                      <a:pt x="2615" y="939"/>
                    </a:lnTo>
                    <a:lnTo>
                      <a:pt x="2696" y="891"/>
                    </a:lnTo>
                    <a:lnTo>
                      <a:pt x="2738" y="871"/>
                    </a:lnTo>
                    <a:lnTo>
                      <a:pt x="2814" y="865"/>
                    </a:lnTo>
                    <a:lnTo>
                      <a:pt x="2858" y="897"/>
                    </a:lnTo>
                    <a:lnTo>
                      <a:pt x="2823" y="877"/>
                    </a:lnTo>
                    <a:lnTo>
                      <a:pt x="2856" y="922"/>
                    </a:lnTo>
                    <a:lnTo>
                      <a:pt x="2904" y="915"/>
                    </a:lnTo>
                    <a:lnTo>
                      <a:pt x="2937" y="877"/>
                    </a:lnTo>
                    <a:lnTo>
                      <a:pt x="2960" y="856"/>
                    </a:lnTo>
                    <a:lnTo>
                      <a:pt x="3003" y="820"/>
                    </a:lnTo>
                    <a:lnTo>
                      <a:pt x="3006" y="843"/>
                    </a:lnTo>
                    <a:lnTo>
                      <a:pt x="3038" y="835"/>
                    </a:lnTo>
                    <a:lnTo>
                      <a:pt x="3032" y="784"/>
                    </a:lnTo>
                    <a:lnTo>
                      <a:pt x="3017" y="801"/>
                    </a:lnTo>
                    <a:lnTo>
                      <a:pt x="3020" y="741"/>
                    </a:lnTo>
                    <a:lnTo>
                      <a:pt x="3017" y="693"/>
                    </a:lnTo>
                    <a:lnTo>
                      <a:pt x="3009" y="625"/>
                    </a:lnTo>
                    <a:lnTo>
                      <a:pt x="3017" y="592"/>
                    </a:lnTo>
                    <a:lnTo>
                      <a:pt x="3039" y="544"/>
                    </a:lnTo>
                    <a:lnTo>
                      <a:pt x="3057" y="508"/>
                    </a:lnTo>
                    <a:lnTo>
                      <a:pt x="3113" y="484"/>
                    </a:lnTo>
                    <a:lnTo>
                      <a:pt x="3167" y="541"/>
                    </a:lnTo>
                    <a:lnTo>
                      <a:pt x="3191" y="570"/>
                    </a:lnTo>
                    <a:lnTo>
                      <a:pt x="3227" y="561"/>
                    </a:lnTo>
                    <a:lnTo>
                      <a:pt x="3246" y="457"/>
                    </a:lnTo>
                    <a:lnTo>
                      <a:pt x="3237" y="390"/>
                    </a:lnTo>
                    <a:lnTo>
                      <a:pt x="3219" y="402"/>
                    </a:lnTo>
                    <a:lnTo>
                      <a:pt x="3179" y="357"/>
                    </a:lnTo>
                    <a:lnTo>
                      <a:pt x="3198" y="340"/>
                    </a:lnTo>
                    <a:lnTo>
                      <a:pt x="3176" y="333"/>
                    </a:lnTo>
                    <a:lnTo>
                      <a:pt x="3185" y="298"/>
                    </a:lnTo>
                    <a:lnTo>
                      <a:pt x="3197" y="273"/>
                    </a:lnTo>
                    <a:lnTo>
                      <a:pt x="3219" y="247"/>
                    </a:lnTo>
                    <a:lnTo>
                      <a:pt x="3291" y="244"/>
                    </a:lnTo>
                    <a:lnTo>
                      <a:pt x="3303" y="232"/>
                    </a:lnTo>
                    <a:lnTo>
                      <a:pt x="3389" y="232"/>
                    </a:lnTo>
                    <a:lnTo>
                      <a:pt x="3467" y="238"/>
                    </a:lnTo>
                    <a:lnTo>
                      <a:pt x="3467" y="210"/>
                    </a:lnTo>
                    <a:lnTo>
                      <a:pt x="3464" y="183"/>
                    </a:lnTo>
                    <a:lnTo>
                      <a:pt x="3486" y="196"/>
                    </a:lnTo>
                    <a:lnTo>
                      <a:pt x="3489" y="168"/>
                    </a:lnTo>
                    <a:lnTo>
                      <a:pt x="3524" y="174"/>
                    </a:lnTo>
                    <a:lnTo>
                      <a:pt x="3528" y="154"/>
                    </a:lnTo>
                    <a:lnTo>
                      <a:pt x="3575" y="153"/>
                    </a:lnTo>
                    <a:lnTo>
                      <a:pt x="3531" y="129"/>
                    </a:lnTo>
                    <a:lnTo>
                      <a:pt x="3509" y="112"/>
                    </a:lnTo>
                    <a:lnTo>
                      <a:pt x="3486" y="103"/>
                    </a:lnTo>
                    <a:lnTo>
                      <a:pt x="3497" y="73"/>
                    </a:lnTo>
                    <a:lnTo>
                      <a:pt x="3455" y="90"/>
                    </a:lnTo>
                    <a:lnTo>
                      <a:pt x="3417" y="109"/>
                    </a:lnTo>
                    <a:lnTo>
                      <a:pt x="3404" y="96"/>
                    </a:lnTo>
                    <a:lnTo>
                      <a:pt x="3375" y="114"/>
                    </a:lnTo>
                    <a:lnTo>
                      <a:pt x="3339" y="115"/>
                    </a:lnTo>
                    <a:lnTo>
                      <a:pt x="3303" y="130"/>
                    </a:lnTo>
                    <a:lnTo>
                      <a:pt x="3257" y="160"/>
                    </a:lnTo>
                    <a:lnTo>
                      <a:pt x="3225" y="174"/>
                    </a:lnTo>
                    <a:lnTo>
                      <a:pt x="3195" y="192"/>
                    </a:lnTo>
                    <a:lnTo>
                      <a:pt x="3168" y="171"/>
                    </a:lnTo>
                    <a:lnTo>
                      <a:pt x="3131" y="208"/>
                    </a:lnTo>
                    <a:lnTo>
                      <a:pt x="3125" y="153"/>
                    </a:lnTo>
                    <a:lnTo>
                      <a:pt x="3095" y="180"/>
                    </a:lnTo>
                    <a:lnTo>
                      <a:pt x="3105" y="142"/>
                    </a:lnTo>
                    <a:lnTo>
                      <a:pt x="3074" y="129"/>
                    </a:lnTo>
                    <a:lnTo>
                      <a:pt x="3023" y="103"/>
                    </a:lnTo>
                    <a:lnTo>
                      <a:pt x="3020" y="69"/>
                    </a:lnTo>
                    <a:lnTo>
                      <a:pt x="3032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39"/>
              <p:cNvSpPr>
                <a:spLocks/>
              </p:cNvSpPr>
              <p:nvPr/>
            </p:nvSpPr>
            <p:spPr bwMode="auto">
              <a:xfrm>
                <a:off x="1471" y="1073"/>
                <a:ext cx="485" cy="418"/>
              </a:xfrm>
              <a:custGeom>
                <a:avLst/>
                <a:gdLst>
                  <a:gd name="T0" fmla="*/ 356 w 485"/>
                  <a:gd name="T1" fmla="*/ 339 h 418"/>
                  <a:gd name="T2" fmla="*/ 351 w 485"/>
                  <a:gd name="T3" fmla="*/ 360 h 418"/>
                  <a:gd name="T4" fmla="*/ 332 w 485"/>
                  <a:gd name="T5" fmla="*/ 369 h 418"/>
                  <a:gd name="T6" fmla="*/ 306 w 485"/>
                  <a:gd name="T7" fmla="*/ 393 h 418"/>
                  <a:gd name="T8" fmla="*/ 318 w 485"/>
                  <a:gd name="T9" fmla="*/ 418 h 418"/>
                  <a:gd name="T10" fmla="*/ 264 w 485"/>
                  <a:gd name="T11" fmla="*/ 393 h 418"/>
                  <a:gd name="T12" fmla="*/ 228 w 485"/>
                  <a:gd name="T13" fmla="*/ 397 h 418"/>
                  <a:gd name="T14" fmla="*/ 179 w 485"/>
                  <a:gd name="T15" fmla="*/ 409 h 418"/>
                  <a:gd name="T16" fmla="*/ 144 w 485"/>
                  <a:gd name="T17" fmla="*/ 402 h 418"/>
                  <a:gd name="T18" fmla="*/ 128 w 485"/>
                  <a:gd name="T19" fmla="*/ 414 h 418"/>
                  <a:gd name="T20" fmla="*/ 104 w 485"/>
                  <a:gd name="T21" fmla="*/ 406 h 418"/>
                  <a:gd name="T22" fmla="*/ 62 w 485"/>
                  <a:gd name="T23" fmla="*/ 414 h 418"/>
                  <a:gd name="T24" fmla="*/ 38 w 485"/>
                  <a:gd name="T25" fmla="*/ 409 h 418"/>
                  <a:gd name="T26" fmla="*/ 54 w 485"/>
                  <a:gd name="T27" fmla="*/ 385 h 418"/>
                  <a:gd name="T28" fmla="*/ 12 w 485"/>
                  <a:gd name="T29" fmla="*/ 369 h 418"/>
                  <a:gd name="T30" fmla="*/ 33 w 485"/>
                  <a:gd name="T31" fmla="*/ 343 h 418"/>
                  <a:gd name="T32" fmla="*/ 0 w 485"/>
                  <a:gd name="T33" fmla="*/ 331 h 418"/>
                  <a:gd name="T34" fmla="*/ 29 w 485"/>
                  <a:gd name="T35" fmla="*/ 298 h 418"/>
                  <a:gd name="T36" fmla="*/ 54 w 485"/>
                  <a:gd name="T37" fmla="*/ 303 h 418"/>
                  <a:gd name="T38" fmla="*/ 75 w 485"/>
                  <a:gd name="T39" fmla="*/ 277 h 418"/>
                  <a:gd name="T40" fmla="*/ 92 w 485"/>
                  <a:gd name="T41" fmla="*/ 265 h 418"/>
                  <a:gd name="T42" fmla="*/ 116 w 485"/>
                  <a:gd name="T43" fmla="*/ 249 h 418"/>
                  <a:gd name="T44" fmla="*/ 141 w 485"/>
                  <a:gd name="T45" fmla="*/ 240 h 418"/>
                  <a:gd name="T46" fmla="*/ 162 w 485"/>
                  <a:gd name="T47" fmla="*/ 211 h 418"/>
                  <a:gd name="T48" fmla="*/ 128 w 485"/>
                  <a:gd name="T49" fmla="*/ 195 h 418"/>
                  <a:gd name="T50" fmla="*/ 87 w 485"/>
                  <a:gd name="T51" fmla="*/ 150 h 418"/>
                  <a:gd name="T52" fmla="*/ 116 w 485"/>
                  <a:gd name="T53" fmla="*/ 133 h 418"/>
                  <a:gd name="T54" fmla="*/ 168 w 485"/>
                  <a:gd name="T55" fmla="*/ 130 h 418"/>
                  <a:gd name="T56" fmla="*/ 137 w 485"/>
                  <a:gd name="T57" fmla="*/ 87 h 418"/>
                  <a:gd name="T58" fmla="*/ 144 w 485"/>
                  <a:gd name="T59" fmla="*/ 66 h 418"/>
                  <a:gd name="T60" fmla="*/ 174 w 485"/>
                  <a:gd name="T61" fmla="*/ 49 h 418"/>
                  <a:gd name="T62" fmla="*/ 207 w 485"/>
                  <a:gd name="T63" fmla="*/ 75 h 418"/>
                  <a:gd name="T64" fmla="*/ 240 w 485"/>
                  <a:gd name="T65" fmla="*/ 103 h 418"/>
                  <a:gd name="T66" fmla="*/ 282 w 485"/>
                  <a:gd name="T67" fmla="*/ 99 h 418"/>
                  <a:gd name="T68" fmla="*/ 269 w 485"/>
                  <a:gd name="T69" fmla="*/ 37 h 418"/>
                  <a:gd name="T70" fmla="*/ 290 w 485"/>
                  <a:gd name="T71" fmla="*/ 25 h 418"/>
                  <a:gd name="T72" fmla="*/ 294 w 485"/>
                  <a:gd name="T73" fmla="*/ 4 h 418"/>
                  <a:gd name="T74" fmla="*/ 405 w 485"/>
                  <a:gd name="T75" fmla="*/ 0 h 418"/>
                  <a:gd name="T76" fmla="*/ 368 w 485"/>
                  <a:gd name="T77" fmla="*/ 42 h 418"/>
                  <a:gd name="T78" fmla="*/ 414 w 485"/>
                  <a:gd name="T79" fmla="*/ 46 h 418"/>
                  <a:gd name="T80" fmla="*/ 464 w 485"/>
                  <a:gd name="T81" fmla="*/ 46 h 418"/>
                  <a:gd name="T82" fmla="*/ 464 w 485"/>
                  <a:gd name="T83" fmla="*/ 66 h 418"/>
                  <a:gd name="T84" fmla="*/ 464 w 485"/>
                  <a:gd name="T85" fmla="*/ 96 h 418"/>
                  <a:gd name="T86" fmla="*/ 485 w 485"/>
                  <a:gd name="T87" fmla="*/ 112 h 418"/>
                  <a:gd name="T88" fmla="*/ 471 w 485"/>
                  <a:gd name="T89" fmla="*/ 136 h 418"/>
                  <a:gd name="T90" fmla="*/ 459 w 485"/>
                  <a:gd name="T91" fmla="*/ 186 h 418"/>
                  <a:gd name="T92" fmla="*/ 414 w 485"/>
                  <a:gd name="T93" fmla="*/ 195 h 418"/>
                  <a:gd name="T94" fmla="*/ 384 w 485"/>
                  <a:gd name="T95" fmla="*/ 256 h 418"/>
                  <a:gd name="T96" fmla="*/ 372 w 485"/>
                  <a:gd name="T97" fmla="*/ 289 h 418"/>
                  <a:gd name="T98" fmla="*/ 356 w 485"/>
                  <a:gd name="T99" fmla="*/ 339 h 4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85" h="418">
                    <a:moveTo>
                      <a:pt x="356" y="339"/>
                    </a:moveTo>
                    <a:lnTo>
                      <a:pt x="351" y="360"/>
                    </a:lnTo>
                    <a:lnTo>
                      <a:pt x="332" y="369"/>
                    </a:lnTo>
                    <a:lnTo>
                      <a:pt x="306" y="393"/>
                    </a:lnTo>
                    <a:lnTo>
                      <a:pt x="318" y="418"/>
                    </a:lnTo>
                    <a:lnTo>
                      <a:pt x="264" y="393"/>
                    </a:lnTo>
                    <a:lnTo>
                      <a:pt x="228" y="397"/>
                    </a:lnTo>
                    <a:lnTo>
                      <a:pt x="179" y="409"/>
                    </a:lnTo>
                    <a:lnTo>
                      <a:pt x="144" y="402"/>
                    </a:lnTo>
                    <a:lnTo>
                      <a:pt x="128" y="414"/>
                    </a:lnTo>
                    <a:lnTo>
                      <a:pt x="104" y="406"/>
                    </a:lnTo>
                    <a:lnTo>
                      <a:pt x="62" y="414"/>
                    </a:lnTo>
                    <a:lnTo>
                      <a:pt x="38" y="409"/>
                    </a:lnTo>
                    <a:lnTo>
                      <a:pt x="54" y="385"/>
                    </a:lnTo>
                    <a:lnTo>
                      <a:pt x="12" y="369"/>
                    </a:lnTo>
                    <a:lnTo>
                      <a:pt x="33" y="343"/>
                    </a:lnTo>
                    <a:lnTo>
                      <a:pt x="0" y="331"/>
                    </a:lnTo>
                    <a:lnTo>
                      <a:pt x="29" y="298"/>
                    </a:lnTo>
                    <a:lnTo>
                      <a:pt x="54" y="303"/>
                    </a:lnTo>
                    <a:lnTo>
                      <a:pt x="75" y="277"/>
                    </a:lnTo>
                    <a:lnTo>
                      <a:pt x="92" y="265"/>
                    </a:lnTo>
                    <a:lnTo>
                      <a:pt x="116" y="249"/>
                    </a:lnTo>
                    <a:lnTo>
                      <a:pt x="141" y="240"/>
                    </a:lnTo>
                    <a:lnTo>
                      <a:pt x="162" y="211"/>
                    </a:lnTo>
                    <a:lnTo>
                      <a:pt x="128" y="195"/>
                    </a:lnTo>
                    <a:lnTo>
                      <a:pt x="87" y="150"/>
                    </a:lnTo>
                    <a:lnTo>
                      <a:pt x="116" y="133"/>
                    </a:lnTo>
                    <a:lnTo>
                      <a:pt x="168" y="130"/>
                    </a:lnTo>
                    <a:lnTo>
                      <a:pt x="137" y="87"/>
                    </a:lnTo>
                    <a:lnTo>
                      <a:pt x="144" y="66"/>
                    </a:lnTo>
                    <a:lnTo>
                      <a:pt x="174" y="49"/>
                    </a:lnTo>
                    <a:lnTo>
                      <a:pt x="207" y="75"/>
                    </a:lnTo>
                    <a:lnTo>
                      <a:pt x="240" y="103"/>
                    </a:lnTo>
                    <a:lnTo>
                      <a:pt x="282" y="99"/>
                    </a:lnTo>
                    <a:lnTo>
                      <a:pt x="269" y="37"/>
                    </a:lnTo>
                    <a:lnTo>
                      <a:pt x="290" y="25"/>
                    </a:lnTo>
                    <a:lnTo>
                      <a:pt x="294" y="4"/>
                    </a:lnTo>
                    <a:lnTo>
                      <a:pt x="405" y="0"/>
                    </a:lnTo>
                    <a:lnTo>
                      <a:pt x="368" y="42"/>
                    </a:lnTo>
                    <a:lnTo>
                      <a:pt x="414" y="46"/>
                    </a:lnTo>
                    <a:lnTo>
                      <a:pt x="464" y="46"/>
                    </a:lnTo>
                    <a:lnTo>
                      <a:pt x="464" y="66"/>
                    </a:lnTo>
                    <a:lnTo>
                      <a:pt x="464" y="96"/>
                    </a:lnTo>
                    <a:lnTo>
                      <a:pt x="485" y="112"/>
                    </a:lnTo>
                    <a:lnTo>
                      <a:pt x="471" y="136"/>
                    </a:lnTo>
                    <a:lnTo>
                      <a:pt x="459" y="186"/>
                    </a:lnTo>
                    <a:lnTo>
                      <a:pt x="414" y="195"/>
                    </a:lnTo>
                    <a:lnTo>
                      <a:pt x="384" y="256"/>
                    </a:lnTo>
                    <a:lnTo>
                      <a:pt x="372" y="289"/>
                    </a:lnTo>
                    <a:lnTo>
                      <a:pt x="356" y="3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40"/>
              <p:cNvSpPr>
                <a:spLocks/>
              </p:cNvSpPr>
              <p:nvPr/>
            </p:nvSpPr>
            <p:spPr bwMode="auto">
              <a:xfrm>
                <a:off x="1728" y="708"/>
                <a:ext cx="669" cy="1130"/>
              </a:xfrm>
              <a:custGeom>
                <a:avLst/>
                <a:gdLst>
                  <a:gd name="T0" fmla="*/ 574 w 669"/>
                  <a:gd name="T1" fmla="*/ 1059 h 1130"/>
                  <a:gd name="T2" fmla="*/ 586 w 669"/>
                  <a:gd name="T3" fmla="*/ 1097 h 1130"/>
                  <a:gd name="T4" fmla="*/ 508 w 669"/>
                  <a:gd name="T5" fmla="*/ 1130 h 1130"/>
                  <a:gd name="T6" fmla="*/ 421 w 669"/>
                  <a:gd name="T7" fmla="*/ 1106 h 1130"/>
                  <a:gd name="T8" fmla="*/ 367 w 669"/>
                  <a:gd name="T9" fmla="*/ 1073 h 1130"/>
                  <a:gd name="T10" fmla="*/ 355 w 669"/>
                  <a:gd name="T11" fmla="*/ 1085 h 1130"/>
                  <a:gd name="T12" fmla="*/ 292 w 669"/>
                  <a:gd name="T13" fmla="*/ 1085 h 1130"/>
                  <a:gd name="T14" fmla="*/ 240 w 669"/>
                  <a:gd name="T15" fmla="*/ 1047 h 1130"/>
                  <a:gd name="T16" fmla="*/ 156 w 669"/>
                  <a:gd name="T17" fmla="*/ 1089 h 1130"/>
                  <a:gd name="T18" fmla="*/ 94 w 669"/>
                  <a:gd name="T19" fmla="*/ 1064 h 1130"/>
                  <a:gd name="T20" fmla="*/ 0 w 669"/>
                  <a:gd name="T21" fmla="*/ 1059 h 1130"/>
                  <a:gd name="T22" fmla="*/ 90 w 669"/>
                  <a:gd name="T23" fmla="*/ 1026 h 1130"/>
                  <a:gd name="T24" fmla="*/ 156 w 669"/>
                  <a:gd name="T25" fmla="*/ 972 h 1130"/>
                  <a:gd name="T26" fmla="*/ 235 w 669"/>
                  <a:gd name="T27" fmla="*/ 986 h 1130"/>
                  <a:gd name="T28" fmla="*/ 313 w 669"/>
                  <a:gd name="T29" fmla="*/ 948 h 1130"/>
                  <a:gd name="T30" fmla="*/ 214 w 669"/>
                  <a:gd name="T31" fmla="*/ 932 h 1130"/>
                  <a:gd name="T32" fmla="*/ 177 w 669"/>
                  <a:gd name="T33" fmla="*/ 878 h 1130"/>
                  <a:gd name="T34" fmla="*/ 115 w 669"/>
                  <a:gd name="T35" fmla="*/ 840 h 1130"/>
                  <a:gd name="T36" fmla="*/ 214 w 669"/>
                  <a:gd name="T37" fmla="*/ 819 h 1130"/>
                  <a:gd name="T38" fmla="*/ 198 w 669"/>
                  <a:gd name="T39" fmla="*/ 746 h 1130"/>
                  <a:gd name="T40" fmla="*/ 231 w 669"/>
                  <a:gd name="T41" fmla="*/ 671 h 1130"/>
                  <a:gd name="T42" fmla="*/ 322 w 669"/>
                  <a:gd name="T43" fmla="*/ 713 h 1130"/>
                  <a:gd name="T44" fmla="*/ 393 w 669"/>
                  <a:gd name="T45" fmla="*/ 645 h 1130"/>
                  <a:gd name="T46" fmla="*/ 367 w 669"/>
                  <a:gd name="T47" fmla="*/ 609 h 1130"/>
                  <a:gd name="T48" fmla="*/ 393 w 669"/>
                  <a:gd name="T49" fmla="*/ 522 h 1130"/>
                  <a:gd name="T50" fmla="*/ 301 w 669"/>
                  <a:gd name="T51" fmla="*/ 506 h 1130"/>
                  <a:gd name="T52" fmla="*/ 268 w 669"/>
                  <a:gd name="T53" fmla="*/ 452 h 1130"/>
                  <a:gd name="T54" fmla="*/ 322 w 669"/>
                  <a:gd name="T55" fmla="*/ 386 h 1130"/>
                  <a:gd name="T56" fmla="*/ 276 w 669"/>
                  <a:gd name="T57" fmla="*/ 381 h 1130"/>
                  <a:gd name="T58" fmla="*/ 306 w 669"/>
                  <a:gd name="T59" fmla="*/ 323 h 1130"/>
                  <a:gd name="T60" fmla="*/ 226 w 669"/>
                  <a:gd name="T61" fmla="*/ 381 h 1130"/>
                  <a:gd name="T62" fmla="*/ 273 w 669"/>
                  <a:gd name="T63" fmla="*/ 315 h 1130"/>
                  <a:gd name="T64" fmla="*/ 273 w 669"/>
                  <a:gd name="T65" fmla="*/ 290 h 1130"/>
                  <a:gd name="T66" fmla="*/ 259 w 669"/>
                  <a:gd name="T67" fmla="*/ 257 h 1130"/>
                  <a:gd name="T68" fmla="*/ 306 w 669"/>
                  <a:gd name="T69" fmla="*/ 212 h 1130"/>
                  <a:gd name="T70" fmla="*/ 264 w 669"/>
                  <a:gd name="T71" fmla="*/ 116 h 1130"/>
                  <a:gd name="T72" fmla="*/ 313 w 669"/>
                  <a:gd name="T73" fmla="*/ 116 h 1130"/>
                  <a:gd name="T74" fmla="*/ 342 w 669"/>
                  <a:gd name="T75" fmla="*/ 191 h 1130"/>
                  <a:gd name="T76" fmla="*/ 379 w 669"/>
                  <a:gd name="T77" fmla="*/ 92 h 1130"/>
                  <a:gd name="T78" fmla="*/ 417 w 669"/>
                  <a:gd name="T79" fmla="*/ 45 h 1130"/>
                  <a:gd name="T80" fmla="*/ 475 w 669"/>
                  <a:gd name="T81" fmla="*/ 38 h 1130"/>
                  <a:gd name="T82" fmla="*/ 558 w 669"/>
                  <a:gd name="T83" fmla="*/ 78 h 1130"/>
                  <a:gd name="T84" fmla="*/ 480 w 669"/>
                  <a:gd name="T85" fmla="*/ 141 h 1130"/>
                  <a:gd name="T86" fmla="*/ 496 w 669"/>
                  <a:gd name="T87" fmla="*/ 165 h 1130"/>
                  <a:gd name="T88" fmla="*/ 603 w 669"/>
                  <a:gd name="T89" fmla="*/ 203 h 1130"/>
                  <a:gd name="T90" fmla="*/ 459 w 669"/>
                  <a:gd name="T91" fmla="*/ 332 h 1130"/>
                  <a:gd name="T92" fmla="*/ 442 w 669"/>
                  <a:gd name="T93" fmla="*/ 372 h 1130"/>
                  <a:gd name="T94" fmla="*/ 508 w 669"/>
                  <a:gd name="T95" fmla="*/ 419 h 1130"/>
                  <a:gd name="T96" fmla="*/ 525 w 669"/>
                  <a:gd name="T97" fmla="*/ 518 h 1130"/>
                  <a:gd name="T98" fmla="*/ 541 w 669"/>
                  <a:gd name="T99" fmla="*/ 612 h 1130"/>
                  <a:gd name="T100" fmla="*/ 582 w 669"/>
                  <a:gd name="T101" fmla="*/ 675 h 1130"/>
                  <a:gd name="T102" fmla="*/ 591 w 669"/>
                  <a:gd name="T103" fmla="*/ 741 h 1130"/>
                  <a:gd name="T104" fmla="*/ 582 w 669"/>
                  <a:gd name="T105" fmla="*/ 819 h 1130"/>
                  <a:gd name="T106" fmla="*/ 570 w 669"/>
                  <a:gd name="T107" fmla="*/ 861 h 1130"/>
                  <a:gd name="T108" fmla="*/ 645 w 669"/>
                  <a:gd name="T109" fmla="*/ 861 h 1130"/>
                  <a:gd name="T110" fmla="*/ 657 w 669"/>
                  <a:gd name="T111" fmla="*/ 953 h 1130"/>
                  <a:gd name="T112" fmla="*/ 612 w 669"/>
                  <a:gd name="T113" fmla="*/ 993 h 1130"/>
                  <a:gd name="T114" fmla="*/ 553 w 669"/>
                  <a:gd name="T115" fmla="*/ 1038 h 11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69" h="1130">
                    <a:moveTo>
                      <a:pt x="553" y="1038"/>
                    </a:moveTo>
                    <a:lnTo>
                      <a:pt x="574" y="1059"/>
                    </a:lnTo>
                    <a:lnTo>
                      <a:pt x="612" y="1064"/>
                    </a:lnTo>
                    <a:lnTo>
                      <a:pt x="586" y="1097"/>
                    </a:lnTo>
                    <a:lnTo>
                      <a:pt x="549" y="1118"/>
                    </a:lnTo>
                    <a:lnTo>
                      <a:pt x="508" y="1130"/>
                    </a:lnTo>
                    <a:lnTo>
                      <a:pt x="475" y="1106"/>
                    </a:lnTo>
                    <a:lnTo>
                      <a:pt x="421" y="1106"/>
                    </a:lnTo>
                    <a:lnTo>
                      <a:pt x="393" y="1097"/>
                    </a:lnTo>
                    <a:lnTo>
                      <a:pt x="367" y="1073"/>
                    </a:lnTo>
                    <a:lnTo>
                      <a:pt x="376" y="1109"/>
                    </a:lnTo>
                    <a:lnTo>
                      <a:pt x="355" y="1085"/>
                    </a:lnTo>
                    <a:lnTo>
                      <a:pt x="325" y="1080"/>
                    </a:lnTo>
                    <a:lnTo>
                      <a:pt x="292" y="1085"/>
                    </a:lnTo>
                    <a:lnTo>
                      <a:pt x="259" y="1059"/>
                    </a:lnTo>
                    <a:lnTo>
                      <a:pt x="240" y="1047"/>
                    </a:lnTo>
                    <a:lnTo>
                      <a:pt x="202" y="1047"/>
                    </a:lnTo>
                    <a:lnTo>
                      <a:pt x="156" y="1089"/>
                    </a:lnTo>
                    <a:lnTo>
                      <a:pt x="123" y="1055"/>
                    </a:lnTo>
                    <a:lnTo>
                      <a:pt x="94" y="1064"/>
                    </a:lnTo>
                    <a:lnTo>
                      <a:pt x="33" y="1076"/>
                    </a:lnTo>
                    <a:lnTo>
                      <a:pt x="0" y="1059"/>
                    </a:lnTo>
                    <a:lnTo>
                      <a:pt x="40" y="1038"/>
                    </a:lnTo>
                    <a:lnTo>
                      <a:pt x="90" y="1026"/>
                    </a:lnTo>
                    <a:lnTo>
                      <a:pt x="127" y="981"/>
                    </a:lnTo>
                    <a:lnTo>
                      <a:pt x="156" y="972"/>
                    </a:lnTo>
                    <a:lnTo>
                      <a:pt x="177" y="956"/>
                    </a:lnTo>
                    <a:lnTo>
                      <a:pt x="235" y="986"/>
                    </a:lnTo>
                    <a:lnTo>
                      <a:pt x="268" y="977"/>
                    </a:lnTo>
                    <a:lnTo>
                      <a:pt x="313" y="948"/>
                    </a:lnTo>
                    <a:lnTo>
                      <a:pt x="256" y="956"/>
                    </a:lnTo>
                    <a:lnTo>
                      <a:pt x="214" y="932"/>
                    </a:lnTo>
                    <a:lnTo>
                      <a:pt x="198" y="911"/>
                    </a:lnTo>
                    <a:lnTo>
                      <a:pt x="177" y="878"/>
                    </a:lnTo>
                    <a:lnTo>
                      <a:pt x="127" y="882"/>
                    </a:lnTo>
                    <a:lnTo>
                      <a:pt x="115" y="840"/>
                    </a:lnTo>
                    <a:lnTo>
                      <a:pt x="181" y="836"/>
                    </a:lnTo>
                    <a:lnTo>
                      <a:pt x="214" y="819"/>
                    </a:lnTo>
                    <a:lnTo>
                      <a:pt x="243" y="753"/>
                    </a:lnTo>
                    <a:lnTo>
                      <a:pt x="198" y="746"/>
                    </a:lnTo>
                    <a:lnTo>
                      <a:pt x="235" y="716"/>
                    </a:lnTo>
                    <a:lnTo>
                      <a:pt x="231" y="671"/>
                    </a:lnTo>
                    <a:lnTo>
                      <a:pt x="285" y="716"/>
                    </a:lnTo>
                    <a:lnTo>
                      <a:pt x="322" y="713"/>
                    </a:lnTo>
                    <a:lnTo>
                      <a:pt x="355" y="678"/>
                    </a:lnTo>
                    <a:lnTo>
                      <a:pt x="393" y="645"/>
                    </a:lnTo>
                    <a:lnTo>
                      <a:pt x="405" y="617"/>
                    </a:lnTo>
                    <a:lnTo>
                      <a:pt x="367" y="609"/>
                    </a:lnTo>
                    <a:lnTo>
                      <a:pt x="355" y="551"/>
                    </a:lnTo>
                    <a:lnTo>
                      <a:pt x="393" y="522"/>
                    </a:lnTo>
                    <a:lnTo>
                      <a:pt x="346" y="501"/>
                    </a:lnTo>
                    <a:lnTo>
                      <a:pt x="301" y="506"/>
                    </a:lnTo>
                    <a:lnTo>
                      <a:pt x="264" y="492"/>
                    </a:lnTo>
                    <a:lnTo>
                      <a:pt x="268" y="452"/>
                    </a:lnTo>
                    <a:lnTo>
                      <a:pt x="309" y="422"/>
                    </a:lnTo>
                    <a:lnTo>
                      <a:pt x="322" y="386"/>
                    </a:lnTo>
                    <a:lnTo>
                      <a:pt x="301" y="386"/>
                    </a:lnTo>
                    <a:lnTo>
                      <a:pt x="276" y="381"/>
                    </a:lnTo>
                    <a:lnTo>
                      <a:pt x="322" y="353"/>
                    </a:lnTo>
                    <a:lnTo>
                      <a:pt x="306" y="323"/>
                    </a:lnTo>
                    <a:lnTo>
                      <a:pt x="252" y="398"/>
                    </a:lnTo>
                    <a:lnTo>
                      <a:pt x="226" y="381"/>
                    </a:lnTo>
                    <a:lnTo>
                      <a:pt x="292" y="315"/>
                    </a:lnTo>
                    <a:lnTo>
                      <a:pt x="273" y="315"/>
                    </a:lnTo>
                    <a:lnTo>
                      <a:pt x="231" y="285"/>
                    </a:lnTo>
                    <a:lnTo>
                      <a:pt x="273" y="290"/>
                    </a:lnTo>
                    <a:lnTo>
                      <a:pt x="309" y="282"/>
                    </a:lnTo>
                    <a:lnTo>
                      <a:pt x="259" y="257"/>
                    </a:lnTo>
                    <a:lnTo>
                      <a:pt x="285" y="219"/>
                    </a:lnTo>
                    <a:lnTo>
                      <a:pt x="306" y="212"/>
                    </a:lnTo>
                    <a:lnTo>
                      <a:pt x="289" y="182"/>
                    </a:lnTo>
                    <a:lnTo>
                      <a:pt x="264" y="116"/>
                    </a:lnTo>
                    <a:lnTo>
                      <a:pt x="292" y="113"/>
                    </a:lnTo>
                    <a:lnTo>
                      <a:pt x="313" y="116"/>
                    </a:lnTo>
                    <a:lnTo>
                      <a:pt x="322" y="165"/>
                    </a:lnTo>
                    <a:lnTo>
                      <a:pt x="342" y="191"/>
                    </a:lnTo>
                    <a:lnTo>
                      <a:pt x="346" y="104"/>
                    </a:lnTo>
                    <a:lnTo>
                      <a:pt x="379" y="92"/>
                    </a:lnTo>
                    <a:lnTo>
                      <a:pt x="396" y="62"/>
                    </a:lnTo>
                    <a:lnTo>
                      <a:pt x="417" y="45"/>
                    </a:lnTo>
                    <a:lnTo>
                      <a:pt x="442" y="0"/>
                    </a:lnTo>
                    <a:lnTo>
                      <a:pt x="475" y="38"/>
                    </a:lnTo>
                    <a:lnTo>
                      <a:pt x="553" y="54"/>
                    </a:lnTo>
                    <a:lnTo>
                      <a:pt x="558" y="78"/>
                    </a:lnTo>
                    <a:lnTo>
                      <a:pt x="459" y="125"/>
                    </a:lnTo>
                    <a:lnTo>
                      <a:pt x="480" y="141"/>
                    </a:lnTo>
                    <a:lnTo>
                      <a:pt x="429" y="174"/>
                    </a:lnTo>
                    <a:lnTo>
                      <a:pt x="496" y="165"/>
                    </a:lnTo>
                    <a:lnTo>
                      <a:pt x="558" y="182"/>
                    </a:lnTo>
                    <a:lnTo>
                      <a:pt x="603" y="203"/>
                    </a:lnTo>
                    <a:lnTo>
                      <a:pt x="508" y="327"/>
                    </a:lnTo>
                    <a:lnTo>
                      <a:pt x="459" y="332"/>
                    </a:lnTo>
                    <a:lnTo>
                      <a:pt x="487" y="360"/>
                    </a:lnTo>
                    <a:lnTo>
                      <a:pt x="442" y="372"/>
                    </a:lnTo>
                    <a:lnTo>
                      <a:pt x="475" y="386"/>
                    </a:lnTo>
                    <a:lnTo>
                      <a:pt x="508" y="419"/>
                    </a:lnTo>
                    <a:lnTo>
                      <a:pt x="529" y="489"/>
                    </a:lnTo>
                    <a:lnTo>
                      <a:pt x="525" y="518"/>
                    </a:lnTo>
                    <a:lnTo>
                      <a:pt x="537" y="558"/>
                    </a:lnTo>
                    <a:lnTo>
                      <a:pt x="541" y="612"/>
                    </a:lnTo>
                    <a:lnTo>
                      <a:pt x="570" y="642"/>
                    </a:lnTo>
                    <a:lnTo>
                      <a:pt x="582" y="675"/>
                    </a:lnTo>
                    <a:lnTo>
                      <a:pt x="579" y="708"/>
                    </a:lnTo>
                    <a:lnTo>
                      <a:pt x="591" y="741"/>
                    </a:lnTo>
                    <a:lnTo>
                      <a:pt x="595" y="786"/>
                    </a:lnTo>
                    <a:lnTo>
                      <a:pt x="582" y="819"/>
                    </a:lnTo>
                    <a:lnTo>
                      <a:pt x="553" y="836"/>
                    </a:lnTo>
                    <a:lnTo>
                      <a:pt x="570" y="861"/>
                    </a:lnTo>
                    <a:lnTo>
                      <a:pt x="600" y="845"/>
                    </a:lnTo>
                    <a:lnTo>
                      <a:pt x="645" y="861"/>
                    </a:lnTo>
                    <a:lnTo>
                      <a:pt x="669" y="927"/>
                    </a:lnTo>
                    <a:lnTo>
                      <a:pt x="657" y="953"/>
                    </a:lnTo>
                    <a:lnTo>
                      <a:pt x="633" y="977"/>
                    </a:lnTo>
                    <a:lnTo>
                      <a:pt x="612" y="993"/>
                    </a:lnTo>
                    <a:lnTo>
                      <a:pt x="586" y="1005"/>
                    </a:lnTo>
                    <a:lnTo>
                      <a:pt x="553" y="10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41"/>
              <p:cNvSpPr>
                <a:spLocks/>
              </p:cNvSpPr>
              <p:nvPr/>
            </p:nvSpPr>
            <p:spPr bwMode="auto">
              <a:xfrm>
                <a:off x="1728" y="708"/>
                <a:ext cx="669" cy="1130"/>
              </a:xfrm>
              <a:custGeom>
                <a:avLst/>
                <a:gdLst>
                  <a:gd name="T0" fmla="*/ 574 w 669"/>
                  <a:gd name="T1" fmla="*/ 1059 h 1130"/>
                  <a:gd name="T2" fmla="*/ 586 w 669"/>
                  <a:gd name="T3" fmla="*/ 1097 h 1130"/>
                  <a:gd name="T4" fmla="*/ 508 w 669"/>
                  <a:gd name="T5" fmla="*/ 1130 h 1130"/>
                  <a:gd name="T6" fmla="*/ 421 w 669"/>
                  <a:gd name="T7" fmla="*/ 1106 h 1130"/>
                  <a:gd name="T8" fmla="*/ 367 w 669"/>
                  <a:gd name="T9" fmla="*/ 1073 h 1130"/>
                  <a:gd name="T10" fmla="*/ 355 w 669"/>
                  <a:gd name="T11" fmla="*/ 1085 h 1130"/>
                  <a:gd name="T12" fmla="*/ 292 w 669"/>
                  <a:gd name="T13" fmla="*/ 1085 h 1130"/>
                  <a:gd name="T14" fmla="*/ 240 w 669"/>
                  <a:gd name="T15" fmla="*/ 1047 h 1130"/>
                  <a:gd name="T16" fmla="*/ 156 w 669"/>
                  <a:gd name="T17" fmla="*/ 1089 h 1130"/>
                  <a:gd name="T18" fmla="*/ 94 w 669"/>
                  <a:gd name="T19" fmla="*/ 1064 h 1130"/>
                  <a:gd name="T20" fmla="*/ 0 w 669"/>
                  <a:gd name="T21" fmla="*/ 1059 h 1130"/>
                  <a:gd name="T22" fmla="*/ 90 w 669"/>
                  <a:gd name="T23" fmla="*/ 1026 h 1130"/>
                  <a:gd name="T24" fmla="*/ 156 w 669"/>
                  <a:gd name="T25" fmla="*/ 972 h 1130"/>
                  <a:gd name="T26" fmla="*/ 235 w 669"/>
                  <a:gd name="T27" fmla="*/ 986 h 1130"/>
                  <a:gd name="T28" fmla="*/ 313 w 669"/>
                  <a:gd name="T29" fmla="*/ 948 h 1130"/>
                  <a:gd name="T30" fmla="*/ 214 w 669"/>
                  <a:gd name="T31" fmla="*/ 932 h 1130"/>
                  <a:gd name="T32" fmla="*/ 177 w 669"/>
                  <a:gd name="T33" fmla="*/ 878 h 1130"/>
                  <a:gd name="T34" fmla="*/ 115 w 669"/>
                  <a:gd name="T35" fmla="*/ 840 h 1130"/>
                  <a:gd name="T36" fmla="*/ 214 w 669"/>
                  <a:gd name="T37" fmla="*/ 819 h 1130"/>
                  <a:gd name="T38" fmla="*/ 198 w 669"/>
                  <a:gd name="T39" fmla="*/ 746 h 1130"/>
                  <a:gd name="T40" fmla="*/ 231 w 669"/>
                  <a:gd name="T41" fmla="*/ 671 h 1130"/>
                  <a:gd name="T42" fmla="*/ 322 w 669"/>
                  <a:gd name="T43" fmla="*/ 713 h 1130"/>
                  <a:gd name="T44" fmla="*/ 393 w 669"/>
                  <a:gd name="T45" fmla="*/ 645 h 1130"/>
                  <a:gd name="T46" fmla="*/ 367 w 669"/>
                  <a:gd name="T47" fmla="*/ 609 h 1130"/>
                  <a:gd name="T48" fmla="*/ 393 w 669"/>
                  <a:gd name="T49" fmla="*/ 522 h 1130"/>
                  <a:gd name="T50" fmla="*/ 301 w 669"/>
                  <a:gd name="T51" fmla="*/ 506 h 1130"/>
                  <a:gd name="T52" fmla="*/ 268 w 669"/>
                  <a:gd name="T53" fmla="*/ 452 h 1130"/>
                  <a:gd name="T54" fmla="*/ 322 w 669"/>
                  <a:gd name="T55" fmla="*/ 386 h 1130"/>
                  <a:gd name="T56" fmla="*/ 276 w 669"/>
                  <a:gd name="T57" fmla="*/ 381 h 1130"/>
                  <a:gd name="T58" fmla="*/ 306 w 669"/>
                  <a:gd name="T59" fmla="*/ 323 h 1130"/>
                  <a:gd name="T60" fmla="*/ 226 w 669"/>
                  <a:gd name="T61" fmla="*/ 381 h 1130"/>
                  <a:gd name="T62" fmla="*/ 273 w 669"/>
                  <a:gd name="T63" fmla="*/ 315 h 1130"/>
                  <a:gd name="T64" fmla="*/ 273 w 669"/>
                  <a:gd name="T65" fmla="*/ 290 h 1130"/>
                  <a:gd name="T66" fmla="*/ 259 w 669"/>
                  <a:gd name="T67" fmla="*/ 257 h 1130"/>
                  <a:gd name="T68" fmla="*/ 306 w 669"/>
                  <a:gd name="T69" fmla="*/ 212 h 1130"/>
                  <a:gd name="T70" fmla="*/ 264 w 669"/>
                  <a:gd name="T71" fmla="*/ 116 h 1130"/>
                  <a:gd name="T72" fmla="*/ 313 w 669"/>
                  <a:gd name="T73" fmla="*/ 116 h 1130"/>
                  <a:gd name="T74" fmla="*/ 342 w 669"/>
                  <a:gd name="T75" fmla="*/ 191 h 1130"/>
                  <a:gd name="T76" fmla="*/ 379 w 669"/>
                  <a:gd name="T77" fmla="*/ 92 h 1130"/>
                  <a:gd name="T78" fmla="*/ 417 w 669"/>
                  <a:gd name="T79" fmla="*/ 45 h 1130"/>
                  <a:gd name="T80" fmla="*/ 475 w 669"/>
                  <a:gd name="T81" fmla="*/ 38 h 1130"/>
                  <a:gd name="T82" fmla="*/ 558 w 669"/>
                  <a:gd name="T83" fmla="*/ 78 h 1130"/>
                  <a:gd name="T84" fmla="*/ 480 w 669"/>
                  <a:gd name="T85" fmla="*/ 141 h 1130"/>
                  <a:gd name="T86" fmla="*/ 496 w 669"/>
                  <a:gd name="T87" fmla="*/ 165 h 1130"/>
                  <a:gd name="T88" fmla="*/ 603 w 669"/>
                  <a:gd name="T89" fmla="*/ 203 h 1130"/>
                  <a:gd name="T90" fmla="*/ 459 w 669"/>
                  <a:gd name="T91" fmla="*/ 332 h 1130"/>
                  <a:gd name="T92" fmla="*/ 442 w 669"/>
                  <a:gd name="T93" fmla="*/ 372 h 1130"/>
                  <a:gd name="T94" fmla="*/ 508 w 669"/>
                  <a:gd name="T95" fmla="*/ 419 h 1130"/>
                  <a:gd name="T96" fmla="*/ 525 w 669"/>
                  <a:gd name="T97" fmla="*/ 518 h 1130"/>
                  <a:gd name="T98" fmla="*/ 541 w 669"/>
                  <a:gd name="T99" fmla="*/ 612 h 1130"/>
                  <a:gd name="T100" fmla="*/ 582 w 669"/>
                  <a:gd name="T101" fmla="*/ 675 h 1130"/>
                  <a:gd name="T102" fmla="*/ 591 w 669"/>
                  <a:gd name="T103" fmla="*/ 741 h 1130"/>
                  <a:gd name="T104" fmla="*/ 582 w 669"/>
                  <a:gd name="T105" fmla="*/ 819 h 1130"/>
                  <a:gd name="T106" fmla="*/ 570 w 669"/>
                  <a:gd name="T107" fmla="*/ 861 h 1130"/>
                  <a:gd name="T108" fmla="*/ 645 w 669"/>
                  <a:gd name="T109" fmla="*/ 861 h 1130"/>
                  <a:gd name="T110" fmla="*/ 657 w 669"/>
                  <a:gd name="T111" fmla="*/ 953 h 1130"/>
                  <a:gd name="T112" fmla="*/ 612 w 669"/>
                  <a:gd name="T113" fmla="*/ 993 h 1130"/>
                  <a:gd name="T114" fmla="*/ 553 w 669"/>
                  <a:gd name="T115" fmla="*/ 1038 h 11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69" h="1130">
                    <a:moveTo>
                      <a:pt x="553" y="1038"/>
                    </a:moveTo>
                    <a:lnTo>
                      <a:pt x="574" y="1059"/>
                    </a:lnTo>
                    <a:lnTo>
                      <a:pt x="612" y="1064"/>
                    </a:lnTo>
                    <a:lnTo>
                      <a:pt x="586" y="1097"/>
                    </a:lnTo>
                    <a:lnTo>
                      <a:pt x="549" y="1118"/>
                    </a:lnTo>
                    <a:lnTo>
                      <a:pt x="508" y="1130"/>
                    </a:lnTo>
                    <a:lnTo>
                      <a:pt x="475" y="1106"/>
                    </a:lnTo>
                    <a:lnTo>
                      <a:pt x="421" y="1106"/>
                    </a:lnTo>
                    <a:lnTo>
                      <a:pt x="393" y="1097"/>
                    </a:lnTo>
                    <a:lnTo>
                      <a:pt x="367" y="1073"/>
                    </a:lnTo>
                    <a:lnTo>
                      <a:pt x="376" y="1109"/>
                    </a:lnTo>
                    <a:lnTo>
                      <a:pt x="355" y="1085"/>
                    </a:lnTo>
                    <a:lnTo>
                      <a:pt x="325" y="1080"/>
                    </a:lnTo>
                    <a:lnTo>
                      <a:pt x="292" y="1085"/>
                    </a:lnTo>
                    <a:lnTo>
                      <a:pt x="259" y="1059"/>
                    </a:lnTo>
                    <a:lnTo>
                      <a:pt x="240" y="1047"/>
                    </a:lnTo>
                    <a:lnTo>
                      <a:pt x="202" y="1047"/>
                    </a:lnTo>
                    <a:lnTo>
                      <a:pt x="156" y="1089"/>
                    </a:lnTo>
                    <a:lnTo>
                      <a:pt x="123" y="1055"/>
                    </a:lnTo>
                    <a:lnTo>
                      <a:pt x="94" y="1064"/>
                    </a:lnTo>
                    <a:lnTo>
                      <a:pt x="33" y="1076"/>
                    </a:lnTo>
                    <a:lnTo>
                      <a:pt x="0" y="1059"/>
                    </a:lnTo>
                    <a:lnTo>
                      <a:pt x="40" y="1038"/>
                    </a:lnTo>
                    <a:lnTo>
                      <a:pt x="90" y="1026"/>
                    </a:lnTo>
                    <a:lnTo>
                      <a:pt x="127" y="981"/>
                    </a:lnTo>
                    <a:lnTo>
                      <a:pt x="156" y="972"/>
                    </a:lnTo>
                    <a:lnTo>
                      <a:pt x="177" y="956"/>
                    </a:lnTo>
                    <a:lnTo>
                      <a:pt x="235" y="986"/>
                    </a:lnTo>
                    <a:lnTo>
                      <a:pt x="268" y="977"/>
                    </a:lnTo>
                    <a:lnTo>
                      <a:pt x="313" y="948"/>
                    </a:lnTo>
                    <a:lnTo>
                      <a:pt x="256" y="956"/>
                    </a:lnTo>
                    <a:lnTo>
                      <a:pt x="214" y="932"/>
                    </a:lnTo>
                    <a:lnTo>
                      <a:pt x="198" y="911"/>
                    </a:lnTo>
                    <a:lnTo>
                      <a:pt x="177" y="878"/>
                    </a:lnTo>
                    <a:lnTo>
                      <a:pt x="127" y="882"/>
                    </a:lnTo>
                    <a:lnTo>
                      <a:pt x="115" y="840"/>
                    </a:lnTo>
                    <a:lnTo>
                      <a:pt x="181" y="836"/>
                    </a:lnTo>
                    <a:lnTo>
                      <a:pt x="214" y="819"/>
                    </a:lnTo>
                    <a:lnTo>
                      <a:pt x="243" y="753"/>
                    </a:lnTo>
                    <a:lnTo>
                      <a:pt x="198" y="746"/>
                    </a:lnTo>
                    <a:lnTo>
                      <a:pt x="235" y="716"/>
                    </a:lnTo>
                    <a:lnTo>
                      <a:pt x="231" y="671"/>
                    </a:lnTo>
                    <a:lnTo>
                      <a:pt x="285" y="716"/>
                    </a:lnTo>
                    <a:lnTo>
                      <a:pt x="322" y="713"/>
                    </a:lnTo>
                    <a:lnTo>
                      <a:pt x="355" y="678"/>
                    </a:lnTo>
                    <a:lnTo>
                      <a:pt x="393" y="645"/>
                    </a:lnTo>
                    <a:lnTo>
                      <a:pt x="405" y="617"/>
                    </a:lnTo>
                    <a:lnTo>
                      <a:pt x="367" y="609"/>
                    </a:lnTo>
                    <a:lnTo>
                      <a:pt x="355" y="551"/>
                    </a:lnTo>
                    <a:lnTo>
                      <a:pt x="393" y="522"/>
                    </a:lnTo>
                    <a:lnTo>
                      <a:pt x="346" y="501"/>
                    </a:lnTo>
                    <a:lnTo>
                      <a:pt x="301" y="506"/>
                    </a:lnTo>
                    <a:lnTo>
                      <a:pt x="264" y="492"/>
                    </a:lnTo>
                    <a:lnTo>
                      <a:pt x="268" y="452"/>
                    </a:lnTo>
                    <a:lnTo>
                      <a:pt x="309" y="422"/>
                    </a:lnTo>
                    <a:lnTo>
                      <a:pt x="322" y="386"/>
                    </a:lnTo>
                    <a:lnTo>
                      <a:pt x="301" y="386"/>
                    </a:lnTo>
                    <a:lnTo>
                      <a:pt x="276" y="381"/>
                    </a:lnTo>
                    <a:lnTo>
                      <a:pt x="322" y="353"/>
                    </a:lnTo>
                    <a:lnTo>
                      <a:pt x="306" y="323"/>
                    </a:lnTo>
                    <a:lnTo>
                      <a:pt x="252" y="398"/>
                    </a:lnTo>
                    <a:lnTo>
                      <a:pt x="226" y="381"/>
                    </a:lnTo>
                    <a:lnTo>
                      <a:pt x="292" y="315"/>
                    </a:lnTo>
                    <a:lnTo>
                      <a:pt x="273" y="315"/>
                    </a:lnTo>
                    <a:lnTo>
                      <a:pt x="231" y="285"/>
                    </a:lnTo>
                    <a:lnTo>
                      <a:pt x="273" y="290"/>
                    </a:lnTo>
                    <a:lnTo>
                      <a:pt x="309" y="282"/>
                    </a:lnTo>
                    <a:lnTo>
                      <a:pt x="259" y="257"/>
                    </a:lnTo>
                    <a:lnTo>
                      <a:pt x="285" y="219"/>
                    </a:lnTo>
                    <a:lnTo>
                      <a:pt x="306" y="212"/>
                    </a:lnTo>
                    <a:lnTo>
                      <a:pt x="289" y="182"/>
                    </a:lnTo>
                    <a:lnTo>
                      <a:pt x="264" y="116"/>
                    </a:lnTo>
                    <a:lnTo>
                      <a:pt x="292" y="113"/>
                    </a:lnTo>
                    <a:lnTo>
                      <a:pt x="313" y="116"/>
                    </a:lnTo>
                    <a:lnTo>
                      <a:pt x="322" y="165"/>
                    </a:lnTo>
                    <a:lnTo>
                      <a:pt x="342" y="191"/>
                    </a:lnTo>
                    <a:lnTo>
                      <a:pt x="346" y="104"/>
                    </a:lnTo>
                    <a:lnTo>
                      <a:pt x="379" y="92"/>
                    </a:lnTo>
                    <a:lnTo>
                      <a:pt x="396" y="62"/>
                    </a:lnTo>
                    <a:lnTo>
                      <a:pt x="417" y="45"/>
                    </a:lnTo>
                    <a:lnTo>
                      <a:pt x="442" y="0"/>
                    </a:lnTo>
                    <a:lnTo>
                      <a:pt x="475" y="38"/>
                    </a:lnTo>
                    <a:lnTo>
                      <a:pt x="553" y="54"/>
                    </a:lnTo>
                    <a:lnTo>
                      <a:pt x="558" y="78"/>
                    </a:lnTo>
                    <a:lnTo>
                      <a:pt x="459" y="125"/>
                    </a:lnTo>
                    <a:lnTo>
                      <a:pt x="480" y="141"/>
                    </a:lnTo>
                    <a:lnTo>
                      <a:pt x="429" y="174"/>
                    </a:lnTo>
                    <a:lnTo>
                      <a:pt x="496" y="165"/>
                    </a:lnTo>
                    <a:lnTo>
                      <a:pt x="558" y="182"/>
                    </a:lnTo>
                    <a:lnTo>
                      <a:pt x="603" y="203"/>
                    </a:lnTo>
                    <a:lnTo>
                      <a:pt x="508" y="327"/>
                    </a:lnTo>
                    <a:lnTo>
                      <a:pt x="459" y="332"/>
                    </a:lnTo>
                    <a:lnTo>
                      <a:pt x="487" y="360"/>
                    </a:lnTo>
                    <a:lnTo>
                      <a:pt x="442" y="372"/>
                    </a:lnTo>
                    <a:lnTo>
                      <a:pt x="475" y="386"/>
                    </a:lnTo>
                    <a:lnTo>
                      <a:pt x="508" y="419"/>
                    </a:lnTo>
                    <a:lnTo>
                      <a:pt x="529" y="489"/>
                    </a:lnTo>
                    <a:lnTo>
                      <a:pt x="525" y="518"/>
                    </a:lnTo>
                    <a:lnTo>
                      <a:pt x="537" y="558"/>
                    </a:lnTo>
                    <a:lnTo>
                      <a:pt x="541" y="612"/>
                    </a:lnTo>
                    <a:lnTo>
                      <a:pt x="570" y="642"/>
                    </a:lnTo>
                    <a:lnTo>
                      <a:pt x="582" y="675"/>
                    </a:lnTo>
                    <a:lnTo>
                      <a:pt x="579" y="708"/>
                    </a:lnTo>
                    <a:lnTo>
                      <a:pt x="591" y="741"/>
                    </a:lnTo>
                    <a:lnTo>
                      <a:pt x="595" y="786"/>
                    </a:lnTo>
                    <a:lnTo>
                      <a:pt x="582" y="819"/>
                    </a:lnTo>
                    <a:lnTo>
                      <a:pt x="553" y="836"/>
                    </a:lnTo>
                    <a:lnTo>
                      <a:pt x="570" y="861"/>
                    </a:lnTo>
                    <a:lnTo>
                      <a:pt x="600" y="845"/>
                    </a:lnTo>
                    <a:lnTo>
                      <a:pt x="645" y="861"/>
                    </a:lnTo>
                    <a:lnTo>
                      <a:pt x="669" y="927"/>
                    </a:lnTo>
                    <a:lnTo>
                      <a:pt x="657" y="953"/>
                    </a:lnTo>
                    <a:lnTo>
                      <a:pt x="633" y="977"/>
                    </a:lnTo>
                    <a:lnTo>
                      <a:pt x="612" y="993"/>
                    </a:lnTo>
                    <a:lnTo>
                      <a:pt x="586" y="1005"/>
                    </a:lnTo>
                    <a:lnTo>
                      <a:pt x="553" y="1038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42"/>
              <p:cNvSpPr>
                <a:spLocks/>
              </p:cNvSpPr>
              <p:nvPr/>
            </p:nvSpPr>
            <p:spPr bwMode="auto">
              <a:xfrm>
                <a:off x="1933" y="708"/>
                <a:ext cx="150" cy="146"/>
              </a:xfrm>
              <a:custGeom>
                <a:avLst/>
                <a:gdLst>
                  <a:gd name="T0" fmla="*/ 0 w 150"/>
                  <a:gd name="T1" fmla="*/ 146 h 146"/>
                  <a:gd name="T2" fmla="*/ 26 w 150"/>
                  <a:gd name="T3" fmla="*/ 96 h 146"/>
                  <a:gd name="T4" fmla="*/ 26 w 150"/>
                  <a:gd name="T5" fmla="*/ 71 h 146"/>
                  <a:gd name="T6" fmla="*/ 54 w 150"/>
                  <a:gd name="T7" fmla="*/ 71 h 146"/>
                  <a:gd name="T8" fmla="*/ 71 w 150"/>
                  <a:gd name="T9" fmla="*/ 29 h 146"/>
                  <a:gd name="T10" fmla="*/ 96 w 150"/>
                  <a:gd name="T11" fmla="*/ 17 h 146"/>
                  <a:gd name="T12" fmla="*/ 150 w 150"/>
                  <a:gd name="T13" fmla="*/ 0 h 146"/>
                  <a:gd name="T14" fmla="*/ 117 w 150"/>
                  <a:gd name="T15" fmla="*/ 66 h 146"/>
                  <a:gd name="T16" fmla="*/ 101 w 150"/>
                  <a:gd name="T17" fmla="*/ 45 h 146"/>
                  <a:gd name="T18" fmla="*/ 80 w 150"/>
                  <a:gd name="T19" fmla="*/ 71 h 146"/>
                  <a:gd name="T20" fmla="*/ 59 w 150"/>
                  <a:gd name="T21" fmla="*/ 78 h 146"/>
                  <a:gd name="T22" fmla="*/ 0 w 150"/>
                  <a:gd name="T23" fmla="*/ 146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0" h="146">
                    <a:moveTo>
                      <a:pt x="0" y="146"/>
                    </a:moveTo>
                    <a:lnTo>
                      <a:pt x="26" y="96"/>
                    </a:lnTo>
                    <a:lnTo>
                      <a:pt x="26" y="71"/>
                    </a:lnTo>
                    <a:lnTo>
                      <a:pt x="54" y="71"/>
                    </a:lnTo>
                    <a:lnTo>
                      <a:pt x="71" y="29"/>
                    </a:lnTo>
                    <a:lnTo>
                      <a:pt x="96" y="17"/>
                    </a:lnTo>
                    <a:lnTo>
                      <a:pt x="150" y="0"/>
                    </a:lnTo>
                    <a:lnTo>
                      <a:pt x="117" y="66"/>
                    </a:lnTo>
                    <a:lnTo>
                      <a:pt x="101" y="45"/>
                    </a:lnTo>
                    <a:lnTo>
                      <a:pt x="80" y="71"/>
                    </a:lnTo>
                    <a:lnTo>
                      <a:pt x="59" y="78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43"/>
              <p:cNvSpPr>
                <a:spLocks/>
              </p:cNvSpPr>
              <p:nvPr/>
            </p:nvSpPr>
            <p:spPr bwMode="auto">
              <a:xfrm>
                <a:off x="1933" y="708"/>
                <a:ext cx="150" cy="146"/>
              </a:xfrm>
              <a:custGeom>
                <a:avLst/>
                <a:gdLst>
                  <a:gd name="T0" fmla="*/ 0 w 150"/>
                  <a:gd name="T1" fmla="*/ 146 h 146"/>
                  <a:gd name="T2" fmla="*/ 26 w 150"/>
                  <a:gd name="T3" fmla="*/ 96 h 146"/>
                  <a:gd name="T4" fmla="*/ 26 w 150"/>
                  <a:gd name="T5" fmla="*/ 71 h 146"/>
                  <a:gd name="T6" fmla="*/ 54 w 150"/>
                  <a:gd name="T7" fmla="*/ 71 h 146"/>
                  <a:gd name="T8" fmla="*/ 71 w 150"/>
                  <a:gd name="T9" fmla="*/ 29 h 146"/>
                  <a:gd name="T10" fmla="*/ 96 w 150"/>
                  <a:gd name="T11" fmla="*/ 17 h 146"/>
                  <a:gd name="T12" fmla="*/ 150 w 150"/>
                  <a:gd name="T13" fmla="*/ 0 h 146"/>
                  <a:gd name="T14" fmla="*/ 117 w 150"/>
                  <a:gd name="T15" fmla="*/ 66 h 146"/>
                  <a:gd name="T16" fmla="*/ 101 w 150"/>
                  <a:gd name="T17" fmla="*/ 45 h 146"/>
                  <a:gd name="T18" fmla="*/ 80 w 150"/>
                  <a:gd name="T19" fmla="*/ 71 h 146"/>
                  <a:gd name="T20" fmla="*/ 59 w 150"/>
                  <a:gd name="T21" fmla="*/ 78 h 146"/>
                  <a:gd name="T22" fmla="*/ 0 w 150"/>
                  <a:gd name="T23" fmla="*/ 146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0" h="146">
                    <a:moveTo>
                      <a:pt x="0" y="146"/>
                    </a:moveTo>
                    <a:lnTo>
                      <a:pt x="26" y="96"/>
                    </a:lnTo>
                    <a:lnTo>
                      <a:pt x="26" y="71"/>
                    </a:lnTo>
                    <a:lnTo>
                      <a:pt x="54" y="71"/>
                    </a:lnTo>
                    <a:lnTo>
                      <a:pt x="71" y="29"/>
                    </a:lnTo>
                    <a:lnTo>
                      <a:pt x="96" y="17"/>
                    </a:lnTo>
                    <a:lnTo>
                      <a:pt x="150" y="0"/>
                    </a:lnTo>
                    <a:lnTo>
                      <a:pt x="117" y="66"/>
                    </a:lnTo>
                    <a:lnTo>
                      <a:pt x="101" y="45"/>
                    </a:lnTo>
                    <a:lnTo>
                      <a:pt x="80" y="71"/>
                    </a:lnTo>
                    <a:lnTo>
                      <a:pt x="59" y="78"/>
                    </a:lnTo>
                    <a:lnTo>
                      <a:pt x="0" y="146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44"/>
              <p:cNvSpPr>
                <a:spLocks/>
              </p:cNvSpPr>
              <p:nvPr/>
            </p:nvSpPr>
            <p:spPr bwMode="auto">
              <a:xfrm>
                <a:off x="3072" y="1296"/>
                <a:ext cx="214" cy="203"/>
              </a:xfrm>
              <a:custGeom>
                <a:avLst/>
                <a:gdLst>
                  <a:gd name="T0" fmla="*/ 148 w 214"/>
                  <a:gd name="T1" fmla="*/ 41 h 203"/>
                  <a:gd name="T2" fmla="*/ 112 w 214"/>
                  <a:gd name="T3" fmla="*/ 45 h 203"/>
                  <a:gd name="T4" fmla="*/ 103 w 214"/>
                  <a:gd name="T5" fmla="*/ 66 h 203"/>
                  <a:gd name="T6" fmla="*/ 108 w 214"/>
                  <a:gd name="T7" fmla="*/ 95 h 203"/>
                  <a:gd name="T8" fmla="*/ 112 w 214"/>
                  <a:gd name="T9" fmla="*/ 120 h 203"/>
                  <a:gd name="T10" fmla="*/ 132 w 214"/>
                  <a:gd name="T11" fmla="*/ 132 h 203"/>
                  <a:gd name="T12" fmla="*/ 129 w 214"/>
                  <a:gd name="T13" fmla="*/ 144 h 203"/>
                  <a:gd name="T14" fmla="*/ 112 w 214"/>
                  <a:gd name="T15" fmla="*/ 161 h 203"/>
                  <a:gd name="T16" fmla="*/ 94 w 214"/>
                  <a:gd name="T17" fmla="*/ 165 h 203"/>
                  <a:gd name="T18" fmla="*/ 82 w 214"/>
                  <a:gd name="T19" fmla="*/ 149 h 203"/>
                  <a:gd name="T20" fmla="*/ 78 w 214"/>
                  <a:gd name="T21" fmla="*/ 132 h 203"/>
                  <a:gd name="T22" fmla="*/ 61 w 214"/>
                  <a:gd name="T23" fmla="*/ 125 h 203"/>
                  <a:gd name="T24" fmla="*/ 66 w 214"/>
                  <a:gd name="T25" fmla="*/ 108 h 203"/>
                  <a:gd name="T26" fmla="*/ 75 w 214"/>
                  <a:gd name="T27" fmla="*/ 87 h 203"/>
                  <a:gd name="T28" fmla="*/ 54 w 214"/>
                  <a:gd name="T29" fmla="*/ 71 h 203"/>
                  <a:gd name="T30" fmla="*/ 33 w 214"/>
                  <a:gd name="T31" fmla="*/ 62 h 203"/>
                  <a:gd name="T32" fmla="*/ 9 w 214"/>
                  <a:gd name="T33" fmla="*/ 62 h 203"/>
                  <a:gd name="T34" fmla="*/ 0 w 214"/>
                  <a:gd name="T35" fmla="*/ 87 h 203"/>
                  <a:gd name="T36" fmla="*/ 21 w 214"/>
                  <a:gd name="T37" fmla="*/ 125 h 203"/>
                  <a:gd name="T38" fmla="*/ 45 w 214"/>
                  <a:gd name="T39" fmla="*/ 144 h 203"/>
                  <a:gd name="T40" fmla="*/ 66 w 214"/>
                  <a:gd name="T41" fmla="*/ 165 h 203"/>
                  <a:gd name="T42" fmla="*/ 91 w 214"/>
                  <a:gd name="T43" fmla="*/ 194 h 203"/>
                  <a:gd name="T44" fmla="*/ 124 w 214"/>
                  <a:gd name="T45" fmla="*/ 203 h 203"/>
                  <a:gd name="T46" fmla="*/ 145 w 214"/>
                  <a:gd name="T47" fmla="*/ 203 h 203"/>
                  <a:gd name="T48" fmla="*/ 162 w 214"/>
                  <a:gd name="T49" fmla="*/ 186 h 203"/>
                  <a:gd name="T50" fmla="*/ 124 w 214"/>
                  <a:gd name="T51" fmla="*/ 149 h 203"/>
                  <a:gd name="T52" fmla="*/ 157 w 214"/>
                  <a:gd name="T53" fmla="*/ 161 h 203"/>
                  <a:gd name="T54" fmla="*/ 190 w 214"/>
                  <a:gd name="T55" fmla="*/ 170 h 203"/>
                  <a:gd name="T56" fmla="*/ 162 w 214"/>
                  <a:gd name="T57" fmla="*/ 128 h 203"/>
                  <a:gd name="T58" fmla="*/ 186 w 214"/>
                  <a:gd name="T59" fmla="*/ 116 h 203"/>
                  <a:gd name="T60" fmla="*/ 186 w 214"/>
                  <a:gd name="T61" fmla="*/ 87 h 203"/>
                  <a:gd name="T62" fmla="*/ 207 w 214"/>
                  <a:gd name="T63" fmla="*/ 74 h 203"/>
                  <a:gd name="T64" fmla="*/ 214 w 214"/>
                  <a:gd name="T65" fmla="*/ 29 h 203"/>
                  <a:gd name="T66" fmla="*/ 195 w 214"/>
                  <a:gd name="T67" fmla="*/ 0 h 203"/>
                  <a:gd name="T68" fmla="*/ 169 w 214"/>
                  <a:gd name="T69" fmla="*/ 24 h 203"/>
                  <a:gd name="T70" fmla="*/ 174 w 214"/>
                  <a:gd name="T71" fmla="*/ 50 h 203"/>
                  <a:gd name="T72" fmla="*/ 148 w 214"/>
                  <a:gd name="T73" fmla="*/ 41 h 2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4" h="203">
                    <a:moveTo>
                      <a:pt x="148" y="41"/>
                    </a:moveTo>
                    <a:lnTo>
                      <a:pt x="112" y="45"/>
                    </a:lnTo>
                    <a:lnTo>
                      <a:pt x="103" y="66"/>
                    </a:lnTo>
                    <a:lnTo>
                      <a:pt x="108" y="95"/>
                    </a:lnTo>
                    <a:lnTo>
                      <a:pt x="112" y="120"/>
                    </a:lnTo>
                    <a:lnTo>
                      <a:pt x="132" y="132"/>
                    </a:lnTo>
                    <a:lnTo>
                      <a:pt x="129" y="144"/>
                    </a:lnTo>
                    <a:lnTo>
                      <a:pt x="112" y="161"/>
                    </a:lnTo>
                    <a:lnTo>
                      <a:pt x="94" y="165"/>
                    </a:lnTo>
                    <a:lnTo>
                      <a:pt x="82" y="149"/>
                    </a:lnTo>
                    <a:lnTo>
                      <a:pt x="78" y="132"/>
                    </a:lnTo>
                    <a:lnTo>
                      <a:pt x="61" y="125"/>
                    </a:lnTo>
                    <a:lnTo>
                      <a:pt x="66" y="108"/>
                    </a:lnTo>
                    <a:lnTo>
                      <a:pt x="75" y="87"/>
                    </a:lnTo>
                    <a:lnTo>
                      <a:pt x="54" y="71"/>
                    </a:lnTo>
                    <a:lnTo>
                      <a:pt x="33" y="62"/>
                    </a:lnTo>
                    <a:lnTo>
                      <a:pt x="9" y="62"/>
                    </a:lnTo>
                    <a:lnTo>
                      <a:pt x="0" y="87"/>
                    </a:lnTo>
                    <a:lnTo>
                      <a:pt x="21" y="125"/>
                    </a:lnTo>
                    <a:lnTo>
                      <a:pt x="45" y="144"/>
                    </a:lnTo>
                    <a:lnTo>
                      <a:pt x="66" y="165"/>
                    </a:lnTo>
                    <a:lnTo>
                      <a:pt x="91" y="194"/>
                    </a:lnTo>
                    <a:lnTo>
                      <a:pt x="124" y="203"/>
                    </a:lnTo>
                    <a:lnTo>
                      <a:pt x="145" y="203"/>
                    </a:lnTo>
                    <a:lnTo>
                      <a:pt x="162" y="186"/>
                    </a:lnTo>
                    <a:lnTo>
                      <a:pt x="124" y="149"/>
                    </a:lnTo>
                    <a:lnTo>
                      <a:pt x="157" y="161"/>
                    </a:lnTo>
                    <a:lnTo>
                      <a:pt x="190" y="170"/>
                    </a:lnTo>
                    <a:lnTo>
                      <a:pt x="162" y="128"/>
                    </a:lnTo>
                    <a:lnTo>
                      <a:pt x="186" y="116"/>
                    </a:lnTo>
                    <a:lnTo>
                      <a:pt x="186" y="87"/>
                    </a:lnTo>
                    <a:lnTo>
                      <a:pt x="207" y="74"/>
                    </a:lnTo>
                    <a:lnTo>
                      <a:pt x="214" y="29"/>
                    </a:lnTo>
                    <a:lnTo>
                      <a:pt x="195" y="0"/>
                    </a:lnTo>
                    <a:lnTo>
                      <a:pt x="169" y="24"/>
                    </a:lnTo>
                    <a:lnTo>
                      <a:pt x="174" y="50"/>
                    </a:lnTo>
                    <a:lnTo>
                      <a:pt x="148" y="4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45"/>
              <p:cNvSpPr>
                <a:spLocks/>
              </p:cNvSpPr>
              <p:nvPr/>
            </p:nvSpPr>
            <p:spPr bwMode="auto">
              <a:xfrm>
                <a:off x="3072" y="1296"/>
                <a:ext cx="214" cy="203"/>
              </a:xfrm>
              <a:custGeom>
                <a:avLst/>
                <a:gdLst>
                  <a:gd name="T0" fmla="*/ 148 w 214"/>
                  <a:gd name="T1" fmla="*/ 41 h 203"/>
                  <a:gd name="T2" fmla="*/ 112 w 214"/>
                  <a:gd name="T3" fmla="*/ 45 h 203"/>
                  <a:gd name="T4" fmla="*/ 103 w 214"/>
                  <a:gd name="T5" fmla="*/ 66 h 203"/>
                  <a:gd name="T6" fmla="*/ 108 w 214"/>
                  <a:gd name="T7" fmla="*/ 95 h 203"/>
                  <a:gd name="T8" fmla="*/ 112 w 214"/>
                  <a:gd name="T9" fmla="*/ 120 h 203"/>
                  <a:gd name="T10" fmla="*/ 132 w 214"/>
                  <a:gd name="T11" fmla="*/ 132 h 203"/>
                  <a:gd name="T12" fmla="*/ 129 w 214"/>
                  <a:gd name="T13" fmla="*/ 144 h 203"/>
                  <a:gd name="T14" fmla="*/ 112 w 214"/>
                  <a:gd name="T15" fmla="*/ 161 h 203"/>
                  <a:gd name="T16" fmla="*/ 94 w 214"/>
                  <a:gd name="T17" fmla="*/ 165 h 203"/>
                  <a:gd name="T18" fmla="*/ 82 w 214"/>
                  <a:gd name="T19" fmla="*/ 149 h 203"/>
                  <a:gd name="T20" fmla="*/ 78 w 214"/>
                  <a:gd name="T21" fmla="*/ 132 h 203"/>
                  <a:gd name="T22" fmla="*/ 61 w 214"/>
                  <a:gd name="T23" fmla="*/ 125 h 203"/>
                  <a:gd name="T24" fmla="*/ 66 w 214"/>
                  <a:gd name="T25" fmla="*/ 108 h 203"/>
                  <a:gd name="T26" fmla="*/ 75 w 214"/>
                  <a:gd name="T27" fmla="*/ 87 h 203"/>
                  <a:gd name="T28" fmla="*/ 54 w 214"/>
                  <a:gd name="T29" fmla="*/ 71 h 203"/>
                  <a:gd name="T30" fmla="*/ 33 w 214"/>
                  <a:gd name="T31" fmla="*/ 62 h 203"/>
                  <a:gd name="T32" fmla="*/ 9 w 214"/>
                  <a:gd name="T33" fmla="*/ 62 h 203"/>
                  <a:gd name="T34" fmla="*/ 0 w 214"/>
                  <a:gd name="T35" fmla="*/ 87 h 203"/>
                  <a:gd name="T36" fmla="*/ 21 w 214"/>
                  <a:gd name="T37" fmla="*/ 125 h 203"/>
                  <a:gd name="T38" fmla="*/ 45 w 214"/>
                  <a:gd name="T39" fmla="*/ 144 h 203"/>
                  <a:gd name="T40" fmla="*/ 66 w 214"/>
                  <a:gd name="T41" fmla="*/ 165 h 203"/>
                  <a:gd name="T42" fmla="*/ 91 w 214"/>
                  <a:gd name="T43" fmla="*/ 194 h 203"/>
                  <a:gd name="T44" fmla="*/ 124 w 214"/>
                  <a:gd name="T45" fmla="*/ 203 h 203"/>
                  <a:gd name="T46" fmla="*/ 145 w 214"/>
                  <a:gd name="T47" fmla="*/ 203 h 203"/>
                  <a:gd name="T48" fmla="*/ 162 w 214"/>
                  <a:gd name="T49" fmla="*/ 186 h 203"/>
                  <a:gd name="T50" fmla="*/ 124 w 214"/>
                  <a:gd name="T51" fmla="*/ 149 h 203"/>
                  <a:gd name="T52" fmla="*/ 157 w 214"/>
                  <a:gd name="T53" fmla="*/ 161 h 203"/>
                  <a:gd name="T54" fmla="*/ 190 w 214"/>
                  <a:gd name="T55" fmla="*/ 170 h 203"/>
                  <a:gd name="T56" fmla="*/ 162 w 214"/>
                  <a:gd name="T57" fmla="*/ 128 h 203"/>
                  <a:gd name="T58" fmla="*/ 186 w 214"/>
                  <a:gd name="T59" fmla="*/ 116 h 203"/>
                  <a:gd name="T60" fmla="*/ 186 w 214"/>
                  <a:gd name="T61" fmla="*/ 87 h 203"/>
                  <a:gd name="T62" fmla="*/ 207 w 214"/>
                  <a:gd name="T63" fmla="*/ 74 h 203"/>
                  <a:gd name="T64" fmla="*/ 214 w 214"/>
                  <a:gd name="T65" fmla="*/ 29 h 203"/>
                  <a:gd name="T66" fmla="*/ 195 w 214"/>
                  <a:gd name="T67" fmla="*/ 0 h 203"/>
                  <a:gd name="T68" fmla="*/ 169 w 214"/>
                  <a:gd name="T69" fmla="*/ 24 h 203"/>
                  <a:gd name="T70" fmla="*/ 174 w 214"/>
                  <a:gd name="T71" fmla="*/ 50 h 203"/>
                  <a:gd name="T72" fmla="*/ 148 w 214"/>
                  <a:gd name="T73" fmla="*/ 41 h 2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4" h="203">
                    <a:moveTo>
                      <a:pt x="148" y="41"/>
                    </a:moveTo>
                    <a:lnTo>
                      <a:pt x="112" y="45"/>
                    </a:lnTo>
                    <a:lnTo>
                      <a:pt x="103" y="66"/>
                    </a:lnTo>
                    <a:lnTo>
                      <a:pt x="108" y="95"/>
                    </a:lnTo>
                    <a:lnTo>
                      <a:pt x="112" y="120"/>
                    </a:lnTo>
                    <a:lnTo>
                      <a:pt x="132" y="132"/>
                    </a:lnTo>
                    <a:lnTo>
                      <a:pt x="129" y="144"/>
                    </a:lnTo>
                    <a:lnTo>
                      <a:pt x="112" y="161"/>
                    </a:lnTo>
                    <a:lnTo>
                      <a:pt x="94" y="165"/>
                    </a:lnTo>
                    <a:lnTo>
                      <a:pt x="82" y="149"/>
                    </a:lnTo>
                    <a:lnTo>
                      <a:pt x="78" y="132"/>
                    </a:lnTo>
                    <a:lnTo>
                      <a:pt x="61" y="125"/>
                    </a:lnTo>
                    <a:lnTo>
                      <a:pt x="66" y="108"/>
                    </a:lnTo>
                    <a:lnTo>
                      <a:pt x="75" y="87"/>
                    </a:lnTo>
                    <a:lnTo>
                      <a:pt x="54" y="71"/>
                    </a:lnTo>
                    <a:lnTo>
                      <a:pt x="33" y="62"/>
                    </a:lnTo>
                    <a:lnTo>
                      <a:pt x="9" y="62"/>
                    </a:lnTo>
                    <a:lnTo>
                      <a:pt x="0" y="87"/>
                    </a:lnTo>
                    <a:lnTo>
                      <a:pt x="21" y="125"/>
                    </a:lnTo>
                    <a:lnTo>
                      <a:pt x="45" y="144"/>
                    </a:lnTo>
                    <a:lnTo>
                      <a:pt x="66" y="165"/>
                    </a:lnTo>
                    <a:lnTo>
                      <a:pt x="91" y="194"/>
                    </a:lnTo>
                    <a:lnTo>
                      <a:pt x="124" y="203"/>
                    </a:lnTo>
                    <a:lnTo>
                      <a:pt x="145" y="203"/>
                    </a:lnTo>
                    <a:lnTo>
                      <a:pt x="162" y="186"/>
                    </a:lnTo>
                    <a:lnTo>
                      <a:pt x="124" y="149"/>
                    </a:lnTo>
                    <a:lnTo>
                      <a:pt x="157" y="161"/>
                    </a:lnTo>
                    <a:lnTo>
                      <a:pt x="190" y="170"/>
                    </a:lnTo>
                    <a:lnTo>
                      <a:pt x="162" y="128"/>
                    </a:lnTo>
                    <a:lnTo>
                      <a:pt x="186" y="116"/>
                    </a:lnTo>
                    <a:lnTo>
                      <a:pt x="186" y="87"/>
                    </a:lnTo>
                    <a:lnTo>
                      <a:pt x="207" y="74"/>
                    </a:lnTo>
                    <a:lnTo>
                      <a:pt x="214" y="29"/>
                    </a:lnTo>
                    <a:lnTo>
                      <a:pt x="195" y="0"/>
                    </a:lnTo>
                    <a:lnTo>
                      <a:pt x="169" y="24"/>
                    </a:lnTo>
                    <a:lnTo>
                      <a:pt x="174" y="50"/>
                    </a:lnTo>
                    <a:lnTo>
                      <a:pt x="148" y="41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46"/>
              <p:cNvSpPr>
                <a:spLocks/>
              </p:cNvSpPr>
              <p:nvPr/>
            </p:nvSpPr>
            <p:spPr bwMode="auto">
              <a:xfrm>
                <a:off x="2733" y="2988"/>
                <a:ext cx="91" cy="203"/>
              </a:xfrm>
              <a:custGeom>
                <a:avLst/>
                <a:gdLst>
                  <a:gd name="T0" fmla="*/ 54 w 91"/>
                  <a:gd name="T1" fmla="*/ 203 h 203"/>
                  <a:gd name="T2" fmla="*/ 21 w 91"/>
                  <a:gd name="T3" fmla="*/ 174 h 203"/>
                  <a:gd name="T4" fmla="*/ 7 w 91"/>
                  <a:gd name="T5" fmla="*/ 149 h 203"/>
                  <a:gd name="T6" fmla="*/ 12 w 91"/>
                  <a:gd name="T7" fmla="*/ 120 h 203"/>
                  <a:gd name="T8" fmla="*/ 0 w 91"/>
                  <a:gd name="T9" fmla="*/ 111 h 203"/>
                  <a:gd name="T10" fmla="*/ 4 w 91"/>
                  <a:gd name="T11" fmla="*/ 75 h 203"/>
                  <a:gd name="T12" fmla="*/ 12 w 91"/>
                  <a:gd name="T13" fmla="*/ 42 h 203"/>
                  <a:gd name="T14" fmla="*/ 49 w 91"/>
                  <a:gd name="T15" fmla="*/ 38 h 203"/>
                  <a:gd name="T16" fmla="*/ 70 w 91"/>
                  <a:gd name="T17" fmla="*/ 33 h 203"/>
                  <a:gd name="T18" fmla="*/ 82 w 91"/>
                  <a:gd name="T19" fmla="*/ 0 h 203"/>
                  <a:gd name="T20" fmla="*/ 91 w 91"/>
                  <a:gd name="T21" fmla="*/ 42 h 203"/>
                  <a:gd name="T22" fmla="*/ 91 w 91"/>
                  <a:gd name="T23" fmla="*/ 83 h 203"/>
                  <a:gd name="T24" fmla="*/ 87 w 91"/>
                  <a:gd name="T25" fmla="*/ 108 h 203"/>
                  <a:gd name="T26" fmla="*/ 75 w 91"/>
                  <a:gd name="T27" fmla="*/ 132 h 203"/>
                  <a:gd name="T28" fmla="*/ 54 w 91"/>
                  <a:gd name="T29" fmla="*/ 203 h 2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1" h="203">
                    <a:moveTo>
                      <a:pt x="54" y="203"/>
                    </a:moveTo>
                    <a:lnTo>
                      <a:pt x="21" y="174"/>
                    </a:lnTo>
                    <a:lnTo>
                      <a:pt x="7" y="149"/>
                    </a:lnTo>
                    <a:lnTo>
                      <a:pt x="12" y="120"/>
                    </a:lnTo>
                    <a:lnTo>
                      <a:pt x="0" y="111"/>
                    </a:lnTo>
                    <a:lnTo>
                      <a:pt x="4" y="75"/>
                    </a:lnTo>
                    <a:lnTo>
                      <a:pt x="12" y="42"/>
                    </a:lnTo>
                    <a:lnTo>
                      <a:pt x="49" y="38"/>
                    </a:lnTo>
                    <a:lnTo>
                      <a:pt x="70" y="33"/>
                    </a:lnTo>
                    <a:lnTo>
                      <a:pt x="82" y="0"/>
                    </a:lnTo>
                    <a:lnTo>
                      <a:pt x="91" y="42"/>
                    </a:lnTo>
                    <a:lnTo>
                      <a:pt x="91" y="83"/>
                    </a:lnTo>
                    <a:lnTo>
                      <a:pt x="87" y="108"/>
                    </a:lnTo>
                    <a:lnTo>
                      <a:pt x="75" y="132"/>
                    </a:lnTo>
                    <a:lnTo>
                      <a:pt x="54" y="20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Freeform 47"/>
              <p:cNvSpPr>
                <a:spLocks/>
              </p:cNvSpPr>
              <p:nvPr/>
            </p:nvSpPr>
            <p:spPr bwMode="auto">
              <a:xfrm>
                <a:off x="2733" y="2988"/>
                <a:ext cx="91" cy="203"/>
              </a:xfrm>
              <a:custGeom>
                <a:avLst/>
                <a:gdLst>
                  <a:gd name="T0" fmla="*/ 54 w 91"/>
                  <a:gd name="T1" fmla="*/ 203 h 203"/>
                  <a:gd name="T2" fmla="*/ 21 w 91"/>
                  <a:gd name="T3" fmla="*/ 174 h 203"/>
                  <a:gd name="T4" fmla="*/ 7 w 91"/>
                  <a:gd name="T5" fmla="*/ 149 h 203"/>
                  <a:gd name="T6" fmla="*/ 12 w 91"/>
                  <a:gd name="T7" fmla="*/ 120 h 203"/>
                  <a:gd name="T8" fmla="*/ 0 w 91"/>
                  <a:gd name="T9" fmla="*/ 111 h 203"/>
                  <a:gd name="T10" fmla="*/ 4 w 91"/>
                  <a:gd name="T11" fmla="*/ 75 h 203"/>
                  <a:gd name="T12" fmla="*/ 12 w 91"/>
                  <a:gd name="T13" fmla="*/ 42 h 203"/>
                  <a:gd name="T14" fmla="*/ 49 w 91"/>
                  <a:gd name="T15" fmla="*/ 38 h 203"/>
                  <a:gd name="T16" fmla="*/ 70 w 91"/>
                  <a:gd name="T17" fmla="*/ 33 h 203"/>
                  <a:gd name="T18" fmla="*/ 82 w 91"/>
                  <a:gd name="T19" fmla="*/ 0 h 203"/>
                  <a:gd name="T20" fmla="*/ 91 w 91"/>
                  <a:gd name="T21" fmla="*/ 42 h 203"/>
                  <a:gd name="T22" fmla="*/ 91 w 91"/>
                  <a:gd name="T23" fmla="*/ 83 h 203"/>
                  <a:gd name="T24" fmla="*/ 87 w 91"/>
                  <a:gd name="T25" fmla="*/ 108 h 203"/>
                  <a:gd name="T26" fmla="*/ 75 w 91"/>
                  <a:gd name="T27" fmla="*/ 132 h 203"/>
                  <a:gd name="T28" fmla="*/ 54 w 91"/>
                  <a:gd name="T29" fmla="*/ 203 h 2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1" h="203">
                    <a:moveTo>
                      <a:pt x="54" y="203"/>
                    </a:moveTo>
                    <a:lnTo>
                      <a:pt x="21" y="174"/>
                    </a:lnTo>
                    <a:lnTo>
                      <a:pt x="7" y="149"/>
                    </a:lnTo>
                    <a:lnTo>
                      <a:pt x="12" y="120"/>
                    </a:lnTo>
                    <a:lnTo>
                      <a:pt x="0" y="111"/>
                    </a:lnTo>
                    <a:lnTo>
                      <a:pt x="4" y="75"/>
                    </a:lnTo>
                    <a:lnTo>
                      <a:pt x="12" y="42"/>
                    </a:lnTo>
                    <a:lnTo>
                      <a:pt x="49" y="38"/>
                    </a:lnTo>
                    <a:lnTo>
                      <a:pt x="70" y="33"/>
                    </a:lnTo>
                    <a:lnTo>
                      <a:pt x="82" y="0"/>
                    </a:lnTo>
                    <a:lnTo>
                      <a:pt x="91" y="42"/>
                    </a:lnTo>
                    <a:lnTo>
                      <a:pt x="91" y="83"/>
                    </a:lnTo>
                    <a:lnTo>
                      <a:pt x="87" y="108"/>
                    </a:lnTo>
                    <a:lnTo>
                      <a:pt x="75" y="132"/>
                    </a:lnTo>
                    <a:lnTo>
                      <a:pt x="54" y="203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Freeform 48"/>
              <p:cNvSpPr>
                <a:spLocks/>
              </p:cNvSpPr>
              <p:nvPr/>
            </p:nvSpPr>
            <p:spPr bwMode="auto">
              <a:xfrm>
                <a:off x="2653" y="3216"/>
                <a:ext cx="167" cy="285"/>
              </a:xfrm>
              <a:custGeom>
                <a:avLst/>
                <a:gdLst>
                  <a:gd name="T0" fmla="*/ 150 w 167"/>
                  <a:gd name="T1" fmla="*/ 177 h 285"/>
                  <a:gd name="T2" fmla="*/ 141 w 167"/>
                  <a:gd name="T3" fmla="*/ 219 h 285"/>
                  <a:gd name="T4" fmla="*/ 120 w 167"/>
                  <a:gd name="T5" fmla="*/ 264 h 285"/>
                  <a:gd name="T6" fmla="*/ 101 w 167"/>
                  <a:gd name="T7" fmla="*/ 261 h 285"/>
                  <a:gd name="T8" fmla="*/ 75 w 167"/>
                  <a:gd name="T9" fmla="*/ 243 h 285"/>
                  <a:gd name="T10" fmla="*/ 71 w 167"/>
                  <a:gd name="T11" fmla="*/ 264 h 285"/>
                  <a:gd name="T12" fmla="*/ 59 w 167"/>
                  <a:gd name="T13" fmla="*/ 285 h 285"/>
                  <a:gd name="T14" fmla="*/ 26 w 167"/>
                  <a:gd name="T15" fmla="*/ 278 h 285"/>
                  <a:gd name="T16" fmla="*/ 0 w 167"/>
                  <a:gd name="T17" fmla="*/ 243 h 285"/>
                  <a:gd name="T18" fmla="*/ 17 w 167"/>
                  <a:gd name="T19" fmla="*/ 203 h 285"/>
                  <a:gd name="T20" fmla="*/ 38 w 167"/>
                  <a:gd name="T21" fmla="*/ 170 h 285"/>
                  <a:gd name="T22" fmla="*/ 17 w 167"/>
                  <a:gd name="T23" fmla="*/ 149 h 285"/>
                  <a:gd name="T24" fmla="*/ 26 w 167"/>
                  <a:gd name="T25" fmla="*/ 111 h 285"/>
                  <a:gd name="T26" fmla="*/ 26 w 167"/>
                  <a:gd name="T27" fmla="*/ 71 h 285"/>
                  <a:gd name="T28" fmla="*/ 14 w 167"/>
                  <a:gd name="T29" fmla="*/ 21 h 285"/>
                  <a:gd name="T30" fmla="*/ 42 w 167"/>
                  <a:gd name="T31" fmla="*/ 29 h 285"/>
                  <a:gd name="T32" fmla="*/ 120 w 167"/>
                  <a:gd name="T33" fmla="*/ 0 h 285"/>
                  <a:gd name="T34" fmla="*/ 155 w 167"/>
                  <a:gd name="T35" fmla="*/ 21 h 285"/>
                  <a:gd name="T36" fmla="*/ 162 w 167"/>
                  <a:gd name="T37" fmla="*/ 62 h 285"/>
                  <a:gd name="T38" fmla="*/ 167 w 167"/>
                  <a:gd name="T39" fmla="*/ 107 h 285"/>
                  <a:gd name="T40" fmla="*/ 150 w 167"/>
                  <a:gd name="T41" fmla="*/ 177 h 2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7" h="285">
                    <a:moveTo>
                      <a:pt x="150" y="177"/>
                    </a:moveTo>
                    <a:lnTo>
                      <a:pt x="141" y="219"/>
                    </a:lnTo>
                    <a:lnTo>
                      <a:pt x="120" y="264"/>
                    </a:lnTo>
                    <a:lnTo>
                      <a:pt x="101" y="261"/>
                    </a:lnTo>
                    <a:lnTo>
                      <a:pt x="75" y="243"/>
                    </a:lnTo>
                    <a:lnTo>
                      <a:pt x="71" y="264"/>
                    </a:lnTo>
                    <a:lnTo>
                      <a:pt x="59" y="285"/>
                    </a:lnTo>
                    <a:lnTo>
                      <a:pt x="26" y="278"/>
                    </a:lnTo>
                    <a:lnTo>
                      <a:pt x="0" y="243"/>
                    </a:lnTo>
                    <a:lnTo>
                      <a:pt x="17" y="203"/>
                    </a:lnTo>
                    <a:lnTo>
                      <a:pt x="38" y="170"/>
                    </a:lnTo>
                    <a:lnTo>
                      <a:pt x="17" y="149"/>
                    </a:lnTo>
                    <a:lnTo>
                      <a:pt x="26" y="111"/>
                    </a:lnTo>
                    <a:lnTo>
                      <a:pt x="26" y="71"/>
                    </a:lnTo>
                    <a:lnTo>
                      <a:pt x="14" y="21"/>
                    </a:lnTo>
                    <a:lnTo>
                      <a:pt x="42" y="29"/>
                    </a:lnTo>
                    <a:lnTo>
                      <a:pt x="120" y="0"/>
                    </a:lnTo>
                    <a:lnTo>
                      <a:pt x="155" y="21"/>
                    </a:lnTo>
                    <a:lnTo>
                      <a:pt x="162" y="62"/>
                    </a:lnTo>
                    <a:lnTo>
                      <a:pt x="167" y="107"/>
                    </a:lnTo>
                    <a:lnTo>
                      <a:pt x="150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Freeform 49"/>
              <p:cNvSpPr>
                <a:spLocks/>
              </p:cNvSpPr>
              <p:nvPr/>
            </p:nvSpPr>
            <p:spPr bwMode="auto">
              <a:xfrm>
                <a:off x="2653" y="3216"/>
                <a:ext cx="167" cy="285"/>
              </a:xfrm>
              <a:custGeom>
                <a:avLst/>
                <a:gdLst>
                  <a:gd name="T0" fmla="*/ 150 w 167"/>
                  <a:gd name="T1" fmla="*/ 177 h 285"/>
                  <a:gd name="T2" fmla="*/ 141 w 167"/>
                  <a:gd name="T3" fmla="*/ 219 h 285"/>
                  <a:gd name="T4" fmla="*/ 120 w 167"/>
                  <a:gd name="T5" fmla="*/ 264 h 285"/>
                  <a:gd name="T6" fmla="*/ 101 w 167"/>
                  <a:gd name="T7" fmla="*/ 261 h 285"/>
                  <a:gd name="T8" fmla="*/ 75 w 167"/>
                  <a:gd name="T9" fmla="*/ 243 h 285"/>
                  <a:gd name="T10" fmla="*/ 71 w 167"/>
                  <a:gd name="T11" fmla="*/ 264 h 285"/>
                  <a:gd name="T12" fmla="*/ 59 w 167"/>
                  <a:gd name="T13" fmla="*/ 285 h 285"/>
                  <a:gd name="T14" fmla="*/ 26 w 167"/>
                  <a:gd name="T15" fmla="*/ 278 h 285"/>
                  <a:gd name="T16" fmla="*/ 0 w 167"/>
                  <a:gd name="T17" fmla="*/ 243 h 285"/>
                  <a:gd name="T18" fmla="*/ 17 w 167"/>
                  <a:gd name="T19" fmla="*/ 203 h 285"/>
                  <a:gd name="T20" fmla="*/ 38 w 167"/>
                  <a:gd name="T21" fmla="*/ 170 h 285"/>
                  <a:gd name="T22" fmla="*/ 17 w 167"/>
                  <a:gd name="T23" fmla="*/ 149 h 285"/>
                  <a:gd name="T24" fmla="*/ 26 w 167"/>
                  <a:gd name="T25" fmla="*/ 111 h 285"/>
                  <a:gd name="T26" fmla="*/ 26 w 167"/>
                  <a:gd name="T27" fmla="*/ 71 h 285"/>
                  <a:gd name="T28" fmla="*/ 14 w 167"/>
                  <a:gd name="T29" fmla="*/ 21 h 285"/>
                  <a:gd name="T30" fmla="*/ 42 w 167"/>
                  <a:gd name="T31" fmla="*/ 29 h 285"/>
                  <a:gd name="T32" fmla="*/ 120 w 167"/>
                  <a:gd name="T33" fmla="*/ 0 h 285"/>
                  <a:gd name="T34" fmla="*/ 155 w 167"/>
                  <a:gd name="T35" fmla="*/ 21 h 285"/>
                  <a:gd name="T36" fmla="*/ 162 w 167"/>
                  <a:gd name="T37" fmla="*/ 62 h 285"/>
                  <a:gd name="T38" fmla="*/ 167 w 167"/>
                  <a:gd name="T39" fmla="*/ 107 h 285"/>
                  <a:gd name="T40" fmla="*/ 150 w 167"/>
                  <a:gd name="T41" fmla="*/ 177 h 2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7" h="285">
                    <a:moveTo>
                      <a:pt x="150" y="177"/>
                    </a:moveTo>
                    <a:lnTo>
                      <a:pt x="141" y="219"/>
                    </a:lnTo>
                    <a:lnTo>
                      <a:pt x="120" y="264"/>
                    </a:lnTo>
                    <a:lnTo>
                      <a:pt x="101" y="261"/>
                    </a:lnTo>
                    <a:lnTo>
                      <a:pt x="75" y="243"/>
                    </a:lnTo>
                    <a:lnTo>
                      <a:pt x="71" y="264"/>
                    </a:lnTo>
                    <a:lnTo>
                      <a:pt x="59" y="285"/>
                    </a:lnTo>
                    <a:lnTo>
                      <a:pt x="26" y="278"/>
                    </a:lnTo>
                    <a:lnTo>
                      <a:pt x="0" y="243"/>
                    </a:lnTo>
                    <a:lnTo>
                      <a:pt x="17" y="203"/>
                    </a:lnTo>
                    <a:lnTo>
                      <a:pt x="38" y="170"/>
                    </a:lnTo>
                    <a:lnTo>
                      <a:pt x="17" y="149"/>
                    </a:lnTo>
                    <a:lnTo>
                      <a:pt x="26" y="111"/>
                    </a:lnTo>
                    <a:lnTo>
                      <a:pt x="26" y="71"/>
                    </a:lnTo>
                    <a:lnTo>
                      <a:pt x="14" y="21"/>
                    </a:lnTo>
                    <a:lnTo>
                      <a:pt x="42" y="29"/>
                    </a:lnTo>
                    <a:lnTo>
                      <a:pt x="120" y="0"/>
                    </a:lnTo>
                    <a:lnTo>
                      <a:pt x="155" y="21"/>
                    </a:lnTo>
                    <a:lnTo>
                      <a:pt x="162" y="62"/>
                    </a:lnTo>
                    <a:lnTo>
                      <a:pt x="167" y="107"/>
                    </a:lnTo>
                    <a:lnTo>
                      <a:pt x="150" y="177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Freeform 50"/>
              <p:cNvSpPr>
                <a:spLocks/>
              </p:cNvSpPr>
              <p:nvPr/>
            </p:nvSpPr>
            <p:spPr bwMode="auto">
              <a:xfrm>
                <a:off x="3064" y="3638"/>
                <a:ext cx="306" cy="207"/>
              </a:xfrm>
              <a:custGeom>
                <a:avLst/>
                <a:gdLst>
                  <a:gd name="T0" fmla="*/ 306 w 306"/>
                  <a:gd name="T1" fmla="*/ 0 h 207"/>
                  <a:gd name="T2" fmla="*/ 276 w 306"/>
                  <a:gd name="T3" fmla="*/ 21 h 207"/>
                  <a:gd name="T4" fmla="*/ 248 w 306"/>
                  <a:gd name="T5" fmla="*/ 25 h 207"/>
                  <a:gd name="T6" fmla="*/ 203 w 306"/>
                  <a:gd name="T7" fmla="*/ 33 h 207"/>
                  <a:gd name="T8" fmla="*/ 144 w 306"/>
                  <a:gd name="T9" fmla="*/ 33 h 207"/>
                  <a:gd name="T10" fmla="*/ 111 w 306"/>
                  <a:gd name="T11" fmla="*/ 12 h 207"/>
                  <a:gd name="T12" fmla="*/ 78 w 306"/>
                  <a:gd name="T13" fmla="*/ 0 h 207"/>
                  <a:gd name="T14" fmla="*/ 53 w 306"/>
                  <a:gd name="T15" fmla="*/ 12 h 207"/>
                  <a:gd name="T16" fmla="*/ 33 w 306"/>
                  <a:gd name="T17" fmla="*/ 0 h 207"/>
                  <a:gd name="T18" fmla="*/ 0 w 306"/>
                  <a:gd name="T19" fmla="*/ 33 h 207"/>
                  <a:gd name="T20" fmla="*/ 3 w 306"/>
                  <a:gd name="T21" fmla="*/ 66 h 207"/>
                  <a:gd name="T22" fmla="*/ 62 w 306"/>
                  <a:gd name="T23" fmla="*/ 99 h 207"/>
                  <a:gd name="T24" fmla="*/ 102 w 306"/>
                  <a:gd name="T25" fmla="*/ 132 h 207"/>
                  <a:gd name="T26" fmla="*/ 156 w 306"/>
                  <a:gd name="T27" fmla="*/ 148 h 207"/>
                  <a:gd name="T28" fmla="*/ 194 w 306"/>
                  <a:gd name="T29" fmla="*/ 186 h 207"/>
                  <a:gd name="T30" fmla="*/ 227 w 306"/>
                  <a:gd name="T31" fmla="*/ 202 h 207"/>
                  <a:gd name="T32" fmla="*/ 248 w 306"/>
                  <a:gd name="T33" fmla="*/ 207 h 207"/>
                  <a:gd name="T34" fmla="*/ 273 w 306"/>
                  <a:gd name="T35" fmla="*/ 174 h 207"/>
                  <a:gd name="T36" fmla="*/ 273 w 306"/>
                  <a:gd name="T37" fmla="*/ 136 h 207"/>
                  <a:gd name="T38" fmla="*/ 273 w 306"/>
                  <a:gd name="T39" fmla="*/ 112 h 207"/>
                  <a:gd name="T40" fmla="*/ 273 w 306"/>
                  <a:gd name="T41" fmla="*/ 61 h 207"/>
                  <a:gd name="T42" fmla="*/ 306 w 306"/>
                  <a:gd name="T43" fmla="*/ 33 h 207"/>
                  <a:gd name="T44" fmla="*/ 306 w 306"/>
                  <a:gd name="T45" fmla="*/ 0 h 2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06" h="207">
                    <a:moveTo>
                      <a:pt x="306" y="0"/>
                    </a:moveTo>
                    <a:lnTo>
                      <a:pt x="276" y="21"/>
                    </a:lnTo>
                    <a:lnTo>
                      <a:pt x="248" y="25"/>
                    </a:lnTo>
                    <a:lnTo>
                      <a:pt x="203" y="33"/>
                    </a:lnTo>
                    <a:lnTo>
                      <a:pt x="144" y="33"/>
                    </a:lnTo>
                    <a:lnTo>
                      <a:pt x="111" y="12"/>
                    </a:lnTo>
                    <a:lnTo>
                      <a:pt x="78" y="0"/>
                    </a:lnTo>
                    <a:lnTo>
                      <a:pt x="53" y="12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3" y="66"/>
                    </a:lnTo>
                    <a:lnTo>
                      <a:pt x="62" y="99"/>
                    </a:lnTo>
                    <a:lnTo>
                      <a:pt x="102" y="132"/>
                    </a:lnTo>
                    <a:lnTo>
                      <a:pt x="156" y="148"/>
                    </a:lnTo>
                    <a:lnTo>
                      <a:pt x="194" y="186"/>
                    </a:lnTo>
                    <a:lnTo>
                      <a:pt x="227" y="202"/>
                    </a:lnTo>
                    <a:lnTo>
                      <a:pt x="248" y="207"/>
                    </a:lnTo>
                    <a:lnTo>
                      <a:pt x="273" y="174"/>
                    </a:lnTo>
                    <a:lnTo>
                      <a:pt x="273" y="136"/>
                    </a:lnTo>
                    <a:lnTo>
                      <a:pt x="273" y="112"/>
                    </a:lnTo>
                    <a:lnTo>
                      <a:pt x="273" y="61"/>
                    </a:lnTo>
                    <a:lnTo>
                      <a:pt x="306" y="33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Freeform 51"/>
              <p:cNvSpPr>
                <a:spLocks/>
              </p:cNvSpPr>
              <p:nvPr/>
            </p:nvSpPr>
            <p:spPr bwMode="auto">
              <a:xfrm>
                <a:off x="3064" y="3638"/>
                <a:ext cx="306" cy="207"/>
              </a:xfrm>
              <a:custGeom>
                <a:avLst/>
                <a:gdLst>
                  <a:gd name="T0" fmla="*/ 306 w 306"/>
                  <a:gd name="T1" fmla="*/ 0 h 207"/>
                  <a:gd name="T2" fmla="*/ 276 w 306"/>
                  <a:gd name="T3" fmla="*/ 21 h 207"/>
                  <a:gd name="T4" fmla="*/ 248 w 306"/>
                  <a:gd name="T5" fmla="*/ 25 h 207"/>
                  <a:gd name="T6" fmla="*/ 203 w 306"/>
                  <a:gd name="T7" fmla="*/ 33 h 207"/>
                  <a:gd name="T8" fmla="*/ 144 w 306"/>
                  <a:gd name="T9" fmla="*/ 33 h 207"/>
                  <a:gd name="T10" fmla="*/ 111 w 306"/>
                  <a:gd name="T11" fmla="*/ 12 h 207"/>
                  <a:gd name="T12" fmla="*/ 78 w 306"/>
                  <a:gd name="T13" fmla="*/ 0 h 207"/>
                  <a:gd name="T14" fmla="*/ 53 w 306"/>
                  <a:gd name="T15" fmla="*/ 12 h 207"/>
                  <a:gd name="T16" fmla="*/ 33 w 306"/>
                  <a:gd name="T17" fmla="*/ 0 h 207"/>
                  <a:gd name="T18" fmla="*/ 0 w 306"/>
                  <a:gd name="T19" fmla="*/ 33 h 207"/>
                  <a:gd name="T20" fmla="*/ 3 w 306"/>
                  <a:gd name="T21" fmla="*/ 66 h 207"/>
                  <a:gd name="T22" fmla="*/ 62 w 306"/>
                  <a:gd name="T23" fmla="*/ 99 h 207"/>
                  <a:gd name="T24" fmla="*/ 102 w 306"/>
                  <a:gd name="T25" fmla="*/ 132 h 207"/>
                  <a:gd name="T26" fmla="*/ 156 w 306"/>
                  <a:gd name="T27" fmla="*/ 148 h 207"/>
                  <a:gd name="T28" fmla="*/ 194 w 306"/>
                  <a:gd name="T29" fmla="*/ 186 h 207"/>
                  <a:gd name="T30" fmla="*/ 227 w 306"/>
                  <a:gd name="T31" fmla="*/ 202 h 207"/>
                  <a:gd name="T32" fmla="*/ 248 w 306"/>
                  <a:gd name="T33" fmla="*/ 207 h 207"/>
                  <a:gd name="T34" fmla="*/ 273 w 306"/>
                  <a:gd name="T35" fmla="*/ 174 h 207"/>
                  <a:gd name="T36" fmla="*/ 273 w 306"/>
                  <a:gd name="T37" fmla="*/ 136 h 207"/>
                  <a:gd name="T38" fmla="*/ 273 w 306"/>
                  <a:gd name="T39" fmla="*/ 112 h 207"/>
                  <a:gd name="T40" fmla="*/ 273 w 306"/>
                  <a:gd name="T41" fmla="*/ 61 h 207"/>
                  <a:gd name="T42" fmla="*/ 306 w 306"/>
                  <a:gd name="T43" fmla="*/ 33 h 207"/>
                  <a:gd name="T44" fmla="*/ 306 w 306"/>
                  <a:gd name="T45" fmla="*/ 0 h 2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06" h="207">
                    <a:moveTo>
                      <a:pt x="306" y="0"/>
                    </a:moveTo>
                    <a:lnTo>
                      <a:pt x="276" y="21"/>
                    </a:lnTo>
                    <a:lnTo>
                      <a:pt x="248" y="25"/>
                    </a:lnTo>
                    <a:lnTo>
                      <a:pt x="203" y="33"/>
                    </a:lnTo>
                    <a:lnTo>
                      <a:pt x="144" y="33"/>
                    </a:lnTo>
                    <a:lnTo>
                      <a:pt x="111" y="12"/>
                    </a:lnTo>
                    <a:lnTo>
                      <a:pt x="78" y="0"/>
                    </a:lnTo>
                    <a:lnTo>
                      <a:pt x="53" y="12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3" y="66"/>
                    </a:lnTo>
                    <a:lnTo>
                      <a:pt x="62" y="99"/>
                    </a:lnTo>
                    <a:lnTo>
                      <a:pt x="102" y="132"/>
                    </a:lnTo>
                    <a:lnTo>
                      <a:pt x="156" y="148"/>
                    </a:lnTo>
                    <a:lnTo>
                      <a:pt x="194" y="186"/>
                    </a:lnTo>
                    <a:lnTo>
                      <a:pt x="227" y="202"/>
                    </a:lnTo>
                    <a:lnTo>
                      <a:pt x="248" y="207"/>
                    </a:lnTo>
                    <a:lnTo>
                      <a:pt x="273" y="174"/>
                    </a:lnTo>
                    <a:lnTo>
                      <a:pt x="273" y="136"/>
                    </a:lnTo>
                    <a:lnTo>
                      <a:pt x="273" y="112"/>
                    </a:lnTo>
                    <a:lnTo>
                      <a:pt x="273" y="61"/>
                    </a:lnTo>
                    <a:lnTo>
                      <a:pt x="306" y="33"/>
                    </a:lnTo>
                    <a:lnTo>
                      <a:pt x="306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Freeform 52"/>
              <p:cNvSpPr>
                <a:spLocks/>
              </p:cNvSpPr>
              <p:nvPr/>
            </p:nvSpPr>
            <p:spPr bwMode="auto">
              <a:xfrm>
                <a:off x="1947" y="3348"/>
                <a:ext cx="40" cy="26"/>
              </a:xfrm>
              <a:custGeom>
                <a:avLst/>
                <a:gdLst>
                  <a:gd name="T0" fmla="*/ 0 w 40"/>
                  <a:gd name="T1" fmla="*/ 21 h 26"/>
                  <a:gd name="T2" fmla="*/ 16 w 40"/>
                  <a:gd name="T3" fmla="*/ 0 h 26"/>
                  <a:gd name="T4" fmla="*/ 40 w 40"/>
                  <a:gd name="T5" fmla="*/ 5 h 26"/>
                  <a:gd name="T6" fmla="*/ 21 w 40"/>
                  <a:gd name="T7" fmla="*/ 26 h 26"/>
                  <a:gd name="T8" fmla="*/ 0 w 40"/>
                  <a:gd name="T9" fmla="*/ 2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0" y="21"/>
                    </a:moveTo>
                    <a:lnTo>
                      <a:pt x="16" y="0"/>
                    </a:lnTo>
                    <a:lnTo>
                      <a:pt x="40" y="5"/>
                    </a:lnTo>
                    <a:lnTo>
                      <a:pt x="21" y="2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Freeform 53"/>
              <p:cNvSpPr>
                <a:spLocks/>
              </p:cNvSpPr>
              <p:nvPr/>
            </p:nvSpPr>
            <p:spPr bwMode="auto">
              <a:xfrm>
                <a:off x="1947" y="3348"/>
                <a:ext cx="40" cy="26"/>
              </a:xfrm>
              <a:custGeom>
                <a:avLst/>
                <a:gdLst>
                  <a:gd name="T0" fmla="*/ 0 w 40"/>
                  <a:gd name="T1" fmla="*/ 21 h 26"/>
                  <a:gd name="T2" fmla="*/ 16 w 40"/>
                  <a:gd name="T3" fmla="*/ 0 h 26"/>
                  <a:gd name="T4" fmla="*/ 40 w 40"/>
                  <a:gd name="T5" fmla="*/ 5 h 26"/>
                  <a:gd name="T6" fmla="*/ 21 w 40"/>
                  <a:gd name="T7" fmla="*/ 26 h 26"/>
                  <a:gd name="T8" fmla="*/ 0 w 40"/>
                  <a:gd name="T9" fmla="*/ 2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0" y="21"/>
                    </a:moveTo>
                    <a:lnTo>
                      <a:pt x="16" y="0"/>
                    </a:lnTo>
                    <a:lnTo>
                      <a:pt x="40" y="5"/>
                    </a:lnTo>
                    <a:lnTo>
                      <a:pt x="21" y="26"/>
                    </a:lnTo>
                    <a:lnTo>
                      <a:pt x="0" y="21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" name="Freeform 54"/>
              <p:cNvSpPr>
                <a:spLocks/>
              </p:cNvSpPr>
              <p:nvPr/>
            </p:nvSpPr>
            <p:spPr bwMode="auto">
              <a:xfrm>
                <a:off x="2083" y="3273"/>
                <a:ext cx="99" cy="80"/>
              </a:xfrm>
              <a:custGeom>
                <a:avLst/>
                <a:gdLst>
                  <a:gd name="T0" fmla="*/ 66 w 99"/>
                  <a:gd name="T1" fmla="*/ 80 h 80"/>
                  <a:gd name="T2" fmla="*/ 41 w 99"/>
                  <a:gd name="T3" fmla="*/ 54 h 80"/>
                  <a:gd name="T4" fmla="*/ 33 w 99"/>
                  <a:gd name="T5" fmla="*/ 30 h 80"/>
                  <a:gd name="T6" fmla="*/ 0 w 99"/>
                  <a:gd name="T7" fmla="*/ 33 h 80"/>
                  <a:gd name="T8" fmla="*/ 38 w 99"/>
                  <a:gd name="T9" fmla="*/ 14 h 80"/>
                  <a:gd name="T10" fmla="*/ 71 w 99"/>
                  <a:gd name="T11" fmla="*/ 0 h 80"/>
                  <a:gd name="T12" fmla="*/ 78 w 99"/>
                  <a:gd name="T13" fmla="*/ 21 h 80"/>
                  <a:gd name="T14" fmla="*/ 99 w 99"/>
                  <a:gd name="T15" fmla="*/ 38 h 80"/>
                  <a:gd name="T16" fmla="*/ 66 w 99"/>
                  <a:gd name="T17" fmla="*/ 8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" h="80">
                    <a:moveTo>
                      <a:pt x="66" y="80"/>
                    </a:moveTo>
                    <a:lnTo>
                      <a:pt x="41" y="54"/>
                    </a:lnTo>
                    <a:lnTo>
                      <a:pt x="33" y="30"/>
                    </a:lnTo>
                    <a:lnTo>
                      <a:pt x="0" y="33"/>
                    </a:lnTo>
                    <a:lnTo>
                      <a:pt x="38" y="14"/>
                    </a:lnTo>
                    <a:lnTo>
                      <a:pt x="71" y="0"/>
                    </a:lnTo>
                    <a:lnTo>
                      <a:pt x="78" y="21"/>
                    </a:lnTo>
                    <a:lnTo>
                      <a:pt x="99" y="38"/>
                    </a:lnTo>
                    <a:lnTo>
                      <a:pt x="66" y="8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Freeform 55"/>
              <p:cNvSpPr>
                <a:spLocks/>
              </p:cNvSpPr>
              <p:nvPr/>
            </p:nvSpPr>
            <p:spPr bwMode="auto">
              <a:xfrm>
                <a:off x="2083" y="3273"/>
                <a:ext cx="99" cy="80"/>
              </a:xfrm>
              <a:custGeom>
                <a:avLst/>
                <a:gdLst>
                  <a:gd name="T0" fmla="*/ 66 w 99"/>
                  <a:gd name="T1" fmla="*/ 80 h 80"/>
                  <a:gd name="T2" fmla="*/ 41 w 99"/>
                  <a:gd name="T3" fmla="*/ 54 h 80"/>
                  <a:gd name="T4" fmla="*/ 33 w 99"/>
                  <a:gd name="T5" fmla="*/ 30 h 80"/>
                  <a:gd name="T6" fmla="*/ 0 w 99"/>
                  <a:gd name="T7" fmla="*/ 33 h 80"/>
                  <a:gd name="T8" fmla="*/ 38 w 99"/>
                  <a:gd name="T9" fmla="*/ 14 h 80"/>
                  <a:gd name="T10" fmla="*/ 71 w 99"/>
                  <a:gd name="T11" fmla="*/ 0 h 80"/>
                  <a:gd name="T12" fmla="*/ 78 w 99"/>
                  <a:gd name="T13" fmla="*/ 21 h 80"/>
                  <a:gd name="T14" fmla="*/ 99 w 99"/>
                  <a:gd name="T15" fmla="*/ 38 h 80"/>
                  <a:gd name="T16" fmla="*/ 66 w 99"/>
                  <a:gd name="T17" fmla="*/ 8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" h="80">
                    <a:moveTo>
                      <a:pt x="66" y="80"/>
                    </a:moveTo>
                    <a:lnTo>
                      <a:pt x="41" y="54"/>
                    </a:lnTo>
                    <a:lnTo>
                      <a:pt x="33" y="30"/>
                    </a:lnTo>
                    <a:lnTo>
                      <a:pt x="0" y="33"/>
                    </a:lnTo>
                    <a:lnTo>
                      <a:pt x="38" y="14"/>
                    </a:lnTo>
                    <a:lnTo>
                      <a:pt x="71" y="0"/>
                    </a:lnTo>
                    <a:lnTo>
                      <a:pt x="78" y="21"/>
                    </a:lnTo>
                    <a:lnTo>
                      <a:pt x="99" y="38"/>
                    </a:lnTo>
                    <a:lnTo>
                      <a:pt x="66" y="8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Freeform 56"/>
              <p:cNvSpPr>
                <a:spLocks/>
              </p:cNvSpPr>
              <p:nvPr/>
            </p:nvSpPr>
            <p:spPr bwMode="auto">
              <a:xfrm>
                <a:off x="2227" y="3266"/>
                <a:ext cx="54" cy="49"/>
              </a:xfrm>
              <a:custGeom>
                <a:avLst/>
                <a:gdLst>
                  <a:gd name="T0" fmla="*/ 42 w 54"/>
                  <a:gd name="T1" fmla="*/ 49 h 49"/>
                  <a:gd name="T2" fmla="*/ 21 w 54"/>
                  <a:gd name="T3" fmla="*/ 33 h 49"/>
                  <a:gd name="T4" fmla="*/ 0 w 54"/>
                  <a:gd name="T5" fmla="*/ 24 h 49"/>
                  <a:gd name="T6" fmla="*/ 21 w 54"/>
                  <a:gd name="T7" fmla="*/ 0 h 49"/>
                  <a:gd name="T8" fmla="*/ 54 w 54"/>
                  <a:gd name="T9" fmla="*/ 28 h 49"/>
                  <a:gd name="T10" fmla="*/ 42 w 54"/>
                  <a:gd name="T11" fmla="*/ 49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9">
                    <a:moveTo>
                      <a:pt x="42" y="49"/>
                    </a:moveTo>
                    <a:lnTo>
                      <a:pt x="21" y="33"/>
                    </a:lnTo>
                    <a:lnTo>
                      <a:pt x="0" y="24"/>
                    </a:lnTo>
                    <a:lnTo>
                      <a:pt x="21" y="0"/>
                    </a:lnTo>
                    <a:lnTo>
                      <a:pt x="54" y="28"/>
                    </a:lnTo>
                    <a:lnTo>
                      <a:pt x="4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Freeform 57"/>
              <p:cNvSpPr>
                <a:spLocks/>
              </p:cNvSpPr>
              <p:nvPr/>
            </p:nvSpPr>
            <p:spPr bwMode="auto">
              <a:xfrm>
                <a:off x="2227" y="3266"/>
                <a:ext cx="54" cy="49"/>
              </a:xfrm>
              <a:custGeom>
                <a:avLst/>
                <a:gdLst>
                  <a:gd name="T0" fmla="*/ 42 w 54"/>
                  <a:gd name="T1" fmla="*/ 49 h 49"/>
                  <a:gd name="T2" fmla="*/ 21 w 54"/>
                  <a:gd name="T3" fmla="*/ 33 h 49"/>
                  <a:gd name="T4" fmla="*/ 0 w 54"/>
                  <a:gd name="T5" fmla="*/ 24 h 49"/>
                  <a:gd name="T6" fmla="*/ 21 w 54"/>
                  <a:gd name="T7" fmla="*/ 0 h 49"/>
                  <a:gd name="T8" fmla="*/ 54 w 54"/>
                  <a:gd name="T9" fmla="*/ 28 h 49"/>
                  <a:gd name="T10" fmla="*/ 42 w 54"/>
                  <a:gd name="T11" fmla="*/ 49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9">
                    <a:moveTo>
                      <a:pt x="42" y="49"/>
                    </a:moveTo>
                    <a:lnTo>
                      <a:pt x="21" y="33"/>
                    </a:lnTo>
                    <a:lnTo>
                      <a:pt x="0" y="24"/>
                    </a:lnTo>
                    <a:lnTo>
                      <a:pt x="21" y="0"/>
                    </a:lnTo>
                    <a:lnTo>
                      <a:pt x="54" y="28"/>
                    </a:lnTo>
                    <a:lnTo>
                      <a:pt x="42" y="49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" name="Freeform 58"/>
              <p:cNvSpPr>
                <a:spLocks/>
              </p:cNvSpPr>
              <p:nvPr/>
            </p:nvSpPr>
            <p:spPr bwMode="auto">
              <a:xfrm>
                <a:off x="3573" y="1176"/>
                <a:ext cx="40" cy="137"/>
              </a:xfrm>
              <a:custGeom>
                <a:avLst/>
                <a:gdLst>
                  <a:gd name="T0" fmla="*/ 0 w 40"/>
                  <a:gd name="T1" fmla="*/ 137 h 137"/>
                  <a:gd name="T2" fmla="*/ 24 w 40"/>
                  <a:gd name="T3" fmla="*/ 83 h 137"/>
                  <a:gd name="T4" fmla="*/ 40 w 40"/>
                  <a:gd name="T5" fmla="*/ 0 h 137"/>
                  <a:gd name="T6" fmla="*/ 21 w 40"/>
                  <a:gd name="T7" fmla="*/ 17 h 137"/>
                  <a:gd name="T8" fmla="*/ 4 w 40"/>
                  <a:gd name="T9" fmla="*/ 71 h 137"/>
                  <a:gd name="T10" fmla="*/ 0 w 40"/>
                  <a:gd name="T11" fmla="*/ 137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137">
                    <a:moveTo>
                      <a:pt x="0" y="137"/>
                    </a:moveTo>
                    <a:lnTo>
                      <a:pt x="24" y="83"/>
                    </a:lnTo>
                    <a:lnTo>
                      <a:pt x="40" y="0"/>
                    </a:lnTo>
                    <a:lnTo>
                      <a:pt x="21" y="17"/>
                    </a:lnTo>
                    <a:lnTo>
                      <a:pt x="4" y="71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Freeform 59"/>
              <p:cNvSpPr>
                <a:spLocks/>
              </p:cNvSpPr>
              <p:nvPr/>
            </p:nvSpPr>
            <p:spPr bwMode="auto">
              <a:xfrm>
                <a:off x="3573" y="1176"/>
                <a:ext cx="40" cy="137"/>
              </a:xfrm>
              <a:custGeom>
                <a:avLst/>
                <a:gdLst>
                  <a:gd name="T0" fmla="*/ 0 w 40"/>
                  <a:gd name="T1" fmla="*/ 137 h 137"/>
                  <a:gd name="T2" fmla="*/ 24 w 40"/>
                  <a:gd name="T3" fmla="*/ 83 h 137"/>
                  <a:gd name="T4" fmla="*/ 40 w 40"/>
                  <a:gd name="T5" fmla="*/ 0 h 137"/>
                  <a:gd name="T6" fmla="*/ 21 w 40"/>
                  <a:gd name="T7" fmla="*/ 17 h 137"/>
                  <a:gd name="T8" fmla="*/ 4 w 40"/>
                  <a:gd name="T9" fmla="*/ 71 h 137"/>
                  <a:gd name="T10" fmla="*/ 0 w 40"/>
                  <a:gd name="T11" fmla="*/ 137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137">
                    <a:moveTo>
                      <a:pt x="0" y="137"/>
                    </a:moveTo>
                    <a:lnTo>
                      <a:pt x="24" y="83"/>
                    </a:lnTo>
                    <a:lnTo>
                      <a:pt x="40" y="0"/>
                    </a:lnTo>
                    <a:lnTo>
                      <a:pt x="21" y="17"/>
                    </a:lnTo>
                    <a:lnTo>
                      <a:pt x="4" y="71"/>
                    </a:lnTo>
                    <a:lnTo>
                      <a:pt x="0" y="137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Freeform 60"/>
              <p:cNvSpPr>
                <a:spLocks/>
              </p:cNvSpPr>
              <p:nvPr/>
            </p:nvSpPr>
            <p:spPr bwMode="auto">
              <a:xfrm>
                <a:off x="3684" y="1097"/>
                <a:ext cx="66" cy="129"/>
              </a:xfrm>
              <a:custGeom>
                <a:avLst/>
                <a:gdLst>
                  <a:gd name="T0" fmla="*/ 21 w 66"/>
                  <a:gd name="T1" fmla="*/ 129 h 129"/>
                  <a:gd name="T2" fmla="*/ 42 w 66"/>
                  <a:gd name="T3" fmla="*/ 84 h 129"/>
                  <a:gd name="T4" fmla="*/ 63 w 66"/>
                  <a:gd name="T5" fmla="*/ 67 h 129"/>
                  <a:gd name="T6" fmla="*/ 66 w 66"/>
                  <a:gd name="T7" fmla="*/ 21 h 129"/>
                  <a:gd name="T8" fmla="*/ 49 w 66"/>
                  <a:gd name="T9" fmla="*/ 0 h 129"/>
                  <a:gd name="T10" fmla="*/ 9 w 66"/>
                  <a:gd name="T11" fmla="*/ 37 h 129"/>
                  <a:gd name="T12" fmla="*/ 9 w 66"/>
                  <a:gd name="T13" fmla="*/ 75 h 129"/>
                  <a:gd name="T14" fmla="*/ 0 w 66"/>
                  <a:gd name="T15" fmla="*/ 100 h 129"/>
                  <a:gd name="T16" fmla="*/ 21 w 66"/>
                  <a:gd name="T17" fmla="*/ 129 h 1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129">
                    <a:moveTo>
                      <a:pt x="21" y="129"/>
                    </a:moveTo>
                    <a:lnTo>
                      <a:pt x="42" y="84"/>
                    </a:lnTo>
                    <a:lnTo>
                      <a:pt x="63" y="67"/>
                    </a:lnTo>
                    <a:lnTo>
                      <a:pt x="66" y="21"/>
                    </a:lnTo>
                    <a:lnTo>
                      <a:pt x="49" y="0"/>
                    </a:lnTo>
                    <a:lnTo>
                      <a:pt x="9" y="37"/>
                    </a:lnTo>
                    <a:lnTo>
                      <a:pt x="9" y="75"/>
                    </a:lnTo>
                    <a:lnTo>
                      <a:pt x="0" y="100"/>
                    </a:lnTo>
                    <a:lnTo>
                      <a:pt x="21" y="1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Freeform 61"/>
              <p:cNvSpPr>
                <a:spLocks/>
              </p:cNvSpPr>
              <p:nvPr/>
            </p:nvSpPr>
            <p:spPr bwMode="auto">
              <a:xfrm>
                <a:off x="3684" y="1097"/>
                <a:ext cx="66" cy="129"/>
              </a:xfrm>
              <a:custGeom>
                <a:avLst/>
                <a:gdLst>
                  <a:gd name="T0" fmla="*/ 21 w 66"/>
                  <a:gd name="T1" fmla="*/ 129 h 129"/>
                  <a:gd name="T2" fmla="*/ 42 w 66"/>
                  <a:gd name="T3" fmla="*/ 84 h 129"/>
                  <a:gd name="T4" fmla="*/ 63 w 66"/>
                  <a:gd name="T5" fmla="*/ 67 h 129"/>
                  <a:gd name="T6" fmla="*/ 66 w 66"/>
                  <a:gd name="T7" fmla="*/ 21 h 129"/>
                  <a:gd name="T8" fmla="*/ 49 w 66"/>
                  <a:gd name="T9" fmla="*/ 0 h 129"/>
                  <a:gd name="T10" fmla="*/ 9 w 66"/>
                  <a:gd name="T11" fmla="*/ 37 h 129"/>
                  <a:gd name="T12" fmla="*/ 9 w 66"/>
                  <a:gd name="T13" fmla="*/ 75 h 129"/>
                  <a:gd name="T14" fmla="*/ 0 w 66"/>
                  <a:gd name="T15" fmla="*/ 100 h 129"/>
                  <a:gd name="T16" fmla="*/ 21 w 66"/>
                  <a:gd name="T17" fmla="*/ 129 h 1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129">
                    <a:moveTo>
                      <a:pt x="21" y="129"/>
                    </a:moveTo>
                    <a:lnTo>
                      <a:pt x="42" y="84"/>
                    </a:lnTo>
                    <a:lnTo>
                      <a:pt x="63" y="67"/>
                    </a:lnTo>
                    <a:lnTo>
                      <a:pt x="66" y="21"/>
                    </a:lnTo>
                    <a:lnTo>
                      <a:pt x="49" y="0"/>
                    </a:lnTo>
                    <a:lnTo>
                      <a:pt x="9" y="37"/>
                    </a:lnTo>
                    <a:lnTo>
                      <a:pt x="9" y="75"/>
                    </a:lnTo>
                    <a:lnTo>
                      <a:pt x="0" y="100"/>
                    </a:lnTo>
                    <a:lnTo>
                      <a:pt x="21" y="129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Freeform 62"/>
              <p:cNvSpPr>
                <a:spLocks/>
              </p:cNvSpPr>
              <p:nvPr/>
            </p:nvSpPr>
            <p:spPr bwMode="auto">
              <a:xfrm>
                <a:off x="3696" y="2694"/>
                <a:ext cx="75" cy="413"/>
              </a:xfrm>
              <a:custGeom>
                <a:avLst/>
                <a:gdLst>
                  <a:gd name="T0" fmla="*/ 1 w 75"/>
                  <a:gd name="T1" fmla="*/ 0 h 413"/>
                  <a:gd name="T2" fmla="*/ 37 w 75"/>
                  <a:gd name="T3" fmla="*/ 30 h 413"/>
                  <a:gd name="T4" fmla="*/ 51 w 75"/>
                  <a:gd name="T5" fmla="*/ 80 h 413"/>
                  <a:gd name="T6" fmla="*/ 67 w 75"/>
                  <a:gd name="T7" fmla="*/ 84 h 413"/>
                  <a:gd name="T8" fmla="*/ 60 w 75"/>
                  <a:gd name="T9" fmla="*/ 117 h 413"/>
                  <a:gd name="T10" fmla="*/ 75 w 75"/>
                  <a:gd name="T11" fmla="*/ 132 h 413"/>
                  <a:gd name="T12" fmla="*/ 43 w 75"/>
                  <a:gd name="T13" fmla="*/ 215 h 413"/>
                  <a:gd name="T14" fmla="*/ 66 w 75"/>
                  <a:gd name="T15" fmla="*/ 227 h 413"/>
                  <a:gd name="T16" fmla="*/ 30 w 75"/>
                  <a:gd name="T17" fmla="*/ 294 h 413"/>
                  <a:gd name="T18" fmla="*/ 37 w 75"/>
                  <a:gd name="T19" fmla="*/ 317 h 413"/>
                  <a:gd name="T20" fmla="*/ 13 w 75"/>
                  <a:gd name="T21" fmla="*/ 320 h 413"/>
                  <a:gd name="T22" fmla="*/ 3 w 75"/>
                  <a:gd name="T23" fmla="*/ 365 h 413"/>
                  <a:gd name="T24" fmla="*/ 13 w 75"/>
                  <a:gd name="T25" fmla="*/ 390 h 413"/>
                  <a:gd name="T26" fmla="*/ 0 w 75"/>
                  <a:gd name="T27" fmla="*/ 413 h 413"/>
                  <a:gd name="T28" fmla="*/ 1 w 75"/>
                  <a:gd name="T29" fmla="*/ 0 h 4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5" h="413">
                    <a:moveTo>
                      <a:pt x="1" y="0"/>
                    </a:moveTo>
                    <a:lnTo>
                      <a:pt x="37" y="30"/>
                    </a:lnTo>
                    <a:lnTo>
                      <a:pt x="51" y="80"/>
                    </a:lnTo>
                    <a:lnTo>
                      <a:pt x="67" y="84"/>
                    </a:lnTo>
                    <a:lnTo>
                      <a:pt x="60" y="117"/>
                    </a:lnTo>
                    <a:lnTo>
                      <a:pt x="75" y="132"/>
                    </a:lnTo>
                    <a:lnTo>
                      <a:pt x="43" y="215"/>
                    </a:lnTo>
                    <a:lnTo>
                      <a:pt x="66" y="227"/>
                    </a:lnTo>
                    <a:lnTo>
                      <a:pt x="30" y="294"/>
                    </a:lnTo>
                    <a:lnTo>
                      <a:pt x="37" y="317"/>
                    </a:lnTo>
                    <a:lnTo>
                      <a:pt x="13" y="320"/>
                    </a:lnTo>
                    <a:lnTo>
                      <a:pt x="3" y="365"/>
                    </a:lnTo>
                    <a:lnTo>
                      <a:pt x="13" y="390"/>
                    </a:lnTo>
                    <a:lnTo>
                      <a:pt x="0" y="4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Freeform 63"/>
              <p:cNvSpPr>
                <a:spLocks/>
              </p:cNvSpPr>
              <p:nvPr/>
            </p:nvSpPr>
            <p:spPr bwMode="auto">
              <a:xfrm>
                <a:off x="3696" y="2694"/>
                <a:ext cx="75" cy="413"/>
              </a:xfrm>
              <a:custGeom>
                <a:avLst/>
                <a:gdLst>
                  <a:gd name="T0" fmla="*/ 1 w 75"/>
                  <a:gd name="T1" fmla="*/ 0 h 413"/>
                  <a:gd name="T2" fmla="*/ 37 w 75"/>
                  <a:gd name="T3" fmla="*/ 30 h 413"/>
                  <a:gd name="T4" fmla="*/ 51 w 75"/>
                  <a:gd name="T5" fmla="*/ 80 h 413"/>
                  <a:gd name="T6" fmla="*/ 67 w 75"/>
                  <a:gd name="T7" fmla="*/ 84 h 413"/>
                  <a:gd name="T8" fmla="*/ 60 w 75"/>
                  <a:gd name="T9" fmla="*/ 117 h 413"/>
                  <a:gd name="T10" fmla="*/ 75 w 75"/>
                  <a:gd name="T11" fmla="*/ 132 h 413"/>
                  <a:gd name="T12" fmla="*/ 43 w 75"/>
                  <a:gd name="T13" fmla="*/ 215 h 413"/>
                  <a:gd name="T14" fmla="*/ 66 w 75"/>
                  <a:gd name="T15" fmla="*/ 227 h 413"/>
                  <a:gd name="T16" fmla="*/ 30 w 75"/>
                  <a:gd name="T17" fmla="*/ 294 h 413"/>
                  <a:gd name="T18" fmla="*/ 37 w 75"/>
                  <a:gd name="T19" fmla="*/ 317 h 413"/>
                  <a:gd name="T20" fmla="*/ 13 w 75"/>
                  <a:gd name="T21" fmla="*/ 320 h 413"/>
                  <a:gd name="T22" fmla="*/ 3 w 75"/>
                  <a:gd name="T23" fmla="*/ 365 h 413"/>
                  <a:gd name="T24" fmla="*/ 13 w 75"/>
                  <a:gd name="T25" fmla="*/ 390 h 413"/>
                  <a:gd name="T26" fmla="*/ 0 w 75"/>
                  <a:gd name="T27" fmla="*/ 413 h 4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5" h="413">
                    <a:moveTo>
                      <a:pt x="1" y="0"/>
                    </a:moveTo>
                    <a:lnTo>
                      <a:pt x="37" y="30"/>
                    </a:lnTo>
                    <a:lnTo>
                      <a:pt x="51" y="80"/>
                    </a:lnTo>
                    <a:lnTo>
                      <a:pt x="67" y="84"/>
                    </a:lnTo>
                    <a:lnTo>
                      <a:pt x="60" y="117"/>
                    </a:lnTo>
                    <a:lnTo>
                      <a:pt x="75" y="132"/>
                    </a:lnTo>
                    <a:lnTo>
                      <a:pt x="43" y="215"/>
                    </a:lnTo>
                    <a:lnTo>
                      <a:pt x="66" y="227"/>
                    </a:lnTo>
                    <a:lnTo>
                      <a:pt x="30" y="294"/>
                    </a:lnTo>
                    <a:lnTo>
                      <a:pt x="37" y="317"/>
                    </a:lnTo>
                    <a:lnTo>
                      <a:pt x="13" y="320"/>
                    </a:lnTo>
                    <a:lnTo>
                      <a:pt x="3" y="365"/>
                    </a:lnTo>
                    <a:lnTo>
                      <a:pt x="13" y="390"/>
                    </a:lnTo>
                    <a:lnTo>
                      <a:pt x="0" y="413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Freeform 64"/>
              <p:cNvSpPr>
                <a:spLocks/>
              </p:cNvSpPr>
              <p:nvPr/>
            </p:nvSpPr>
            <p:spPr bwMode="auto">
              <a:xfrm>
                <a:off x="3451" y="2736"/>
                <a:ext cx="305" cy="290"/>
              </a:xfrm>
              <a:custGeom>
                <a:avLst/>
                <a:gdLst>
                  <a:gd name="T0" fmla="*/ 305 w 305"/>
                  <a:gd name="T1" fmla="*/ 75 h 290"/>
                  <a:gd name="T2" fmla="*/ 282 w 305"/>
                  <a:gd name="T3" fmla="*/ 71 h 290"/>
                  <a:gd name="T4" fmla="*/ 251 w 305"/>
                  <a:gd name="T5" fmla="*/ 45 h 290"/>
                  <a:gd name="T6" fmla="*/ 162 w 305"/>
                  <a:gd name="T7" fmla="*/ 41 h 290"/>
                  <a:gd name="T8" fmla="*/ 128 w 305"/>
                  <a:gd name="T9" fmla="*/ 0 h 290"/>
                  <a:gd name="T10" fmla="*/ 110 w 305"/>
                  <a:gd name="T11" fmla="*/ 0 h 290"/>
                  <a:gd name="T12" fmla="*/ 93 w 305"/>
                  <a:gd name="T13" fmla="*/ 0 h 290"/>
                  <a:gd name="T14" fmla="*/ 57 w 305"/>
                  <a:gd name="T15" fmla="*/ 23 h 290"/>
                  <a:gd name="T16" fmla="*/ 8 w 305"/>
                  <a:gd name="T17" fmla="*/ 33 h 290"/>
                  <a:gd name="T18" fmla="*/ 0 w 305"/>
                  <a:gd name="T19" fmla="*/ 57 h 290"/>
                  <a:gd name="T20" fmla="*/ 18 w 305"/>
                  <a:gd name="T21" fmla="*/ 131 h 290"/>
                  <a:gd name="T22" fmla="*/ 80 w 305"/>
                  <a:gd name="T23" fmla="*/ 203 h 290"/>
                  <a:gd name="T24" fmla="*/ 108 w 305"/>
                  <a:gd name="T25" fmla="*/ 222 h 290"/>
                  <a:gd name="T26" fmla="*/ 120 w 305"/>
                  <a:gd name="T27" fmla="*/ 258 h 290"/>
                  <a:gd name="T28" fmla="*/ 135 w 305"/>
                  <a:gd name="T29" fmla="*/ 290 h 290"/>
                  <a:gd name="T30" fmla="*/ 305 w 305"/>
                  <a:gd name="T31" fmla="*/ 75 h 2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05" h="290">
                    <a:moveTo>
                      <a:pt x="305" y="75"/>
                    </a:moveTo>
                    <a:lnTo>
                      <a:pt x="282" y="71"/>
                    </a:lnTo>
                    <a:lnTo>
                      <a:pt x="251" y="45"/>
                    </a:lnTo>
                    <a:lnTo>
                      <a:pt x="162" y="41"/>
                    </a:lnTo>
                    <a:lnTo>
                      <a:pt x="128" y="0"/>
                    </a:lnTo>
                    <a:lnTo>
                      <a:pt x="110" y="0"/>
                    </a:lnTo>
                    <a:lnTo>
                      <a:pt x="93" y="0"/>
                    </a:lnTo>
                    <a:lnTo>
                      <a:pt x="57" y="23"/>
                    </a:lnTo>
                    <a:lnTo>
                      <a:pt x="8" y="33"/>
                    </a:lnTo>
                    <a:lnTo>
                      <a:pt x="0" y="57"/>
                    </a:lnTo>
                    <a:lnTo>
                      <a:pt x="18" y="131"/>
                    </a:lnTo>
                    <a:lnTo>
                      <a:pt x="80" y="203"/>
                    </a:lnTo>
                    <a:lnTo>
                      <a:pt x="108" y="222"/>
                    </a:lnTo>
                    <a:lnTo>
                      <a:pt x="120" y="258"/>
                    </a:lnTo>
                    <a:lnTo>
                      <a:pt x="135" y="290"/>
                    </a:lnTo>
                    <a:lnTo>
                      <a:pt x="305" y="7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Freeform 65"/>
              <p:cNvSpPr>
                <a:spLocks/>
              </p:cNvSpPr>
              <p:nvPr/>
            </p:nvSpPr>
            <p:spPr bwMode="auto">
              <a:xfrm>
                <a:off x="3451" y="2736"/>
                <a:ext cx="305" cy="290"/>
              </a:xfrm>
              <a:custGeom>
                <a:avLst/>
                <a:gdLst>
                  <a:gd name="T0" fmla="*/ 305 w 305"/>
                  <a:gd name="T1" fmla="*/ 75 h 290"/>
                  <a:gd name="T2" fmla="*/ 282 w 305"/>
                  <a:gd name="T3" fmla="*/ 71 h 290"/>
                  <a:gd name="T4" fmla="*/ 251 w 305"/>
                  <a:gd name="T5" fmla="*/ 45 h 290"/>
                  <a:gd name="T6" fmla="*/ 162 w 305"/>
                  <a:gd name="T7" fmla="*/ 41 h 290"/>
                  <a:gd name="T8" fmla="*/ 128 w 305"/>
                  <a:gd name="T9" fmla="*/ 0 h 290"/>
                  <a:gd name="T10" fmla="*/ 110 w 305"/>
                  <a:gd name="T11" fmla="*/ 0 h 290"/>
                  <a:gd name="T12" fmla="*/ 93 w 305"/>
                  <a:gd name="T13" fmla="*/ 0 h 290"/>
                  <a:gd name="T14" fmla="*/ 57 w 305"/>
                  <a:gd name="T15" fmla="*/ 23 h 290"/>
                  <a:gd name="T16" fmla="*/ 8 w 305"/>
                  <a:gd name="T17" fmla="*/ 33 h 290"/>
                  <a:gd name="T18" fmla="*/ 0 w 305"/>
                  <a:gd name="T19" fmla="*/ 57 h 290"/>
                  <a:gd name="T20" fmla="*/ 18 w 305"/>
                  <a:gd name="T21" fmla="*/ 131 h 290"/>
                  <a:gd name="T22" fmla="*/ 80 w 305"/>
                  <a:gd name="T23" fmla="*/ 203 h 290"/>
                  <a:gd name="T24" fmla="*/ 108 w 305"/>
                  <a:gd name="T25" fmla="*/ 222 h 290"/>
                  <a:gd name="T26" fmla="*/ 120 w 305"/>
                  <a:gd name="T27" fmla="*/ 258 h 290"/>
                  <a:gd name="T28" fmla="*/ 135 w 305"/>
                  <a:gd name="T29" fmla="*/ 290 h 2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05" h="290">
                    <a:moveTo>
                      <a:pt x="305" y="75"/>
                    </a:moveTo>
                    <a:lnTo>
                      <a:pt x="282" y="71"/>
                    </a:lnTo>
                    <a:lnTo>
                      <a:pt x="251" y="45"/>
                    </a:lnTo>
                    <a:lnTo>
                      <a:pt x="162" y="41"/>
                    </a:lnTo>
                    <a:lnTo>
                      <a:pt x="128" y="0"/>
                    </a:lnTo>
                    <a:lnTo>
                      <a:pt x="110" y="0"/>
                    </a:lnTo>
                    <a:lnTo>
                      <a:pt x="93" y="0"/>
                    </a:lnTo>
                    <a:lnTo>
                      <a:pt x="57" y="23"/>
                    </a:lnTo>
                    <a:lnTo>
                      <a:pt x="8" y="33"/>
                    </a:lnTo>
                    <a:lnTo>
                      <a:pt x="0" y="57"/>
                    </a:lnTo>
                    <a:lnTo>
                      <a:pt x="18" y="131"/>
                    </a:lnTo>
                    <a:lnTo>
                      <a:pt x="80" y="203"/>
                    </a:lnTo>
                    <a:lnTo>
                      <a:pt x="108" y="222"/>
                    </a:lnTo>
                    <a:lnTo>
                      <a:pt x="120" y="258"/>
                    </a:lnTo>
                    <a:lnTo>
                      <a:pt x="135" y="29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Freeform 66"/>
              <p:cNvSpPr>
                <a:spLocks/>
              </p:cNvSpPr>
              <p:nvPr/>
            </p:nvSpPr>
            <p:spPr bwMode="auto">
              <a:xfrm>
                <a:off x="3888" y="3119"/>
                <a:ext cx="163" cy="81"/>
              </a:xfrm>
              <a:custGeom>
                <a:avLst/>
                <a:gdLst>
                  <a:gd name="T0" fmla="*/ 0 w 163"/>
                  <a:gd name="T1" fmla="*/ 81 h 81"/>
                  <a:gd name="T2" fmla="*/ 46 w 163"/>
                  <a:gd name="T3" fmla="*/ 52 h 81"/>
                  <a:gd name="T4" fmla="*/ 69 w 163"/>
                  <a:gd name="T5" fmla="*/ 15 h 81"/>
                  <a:gd name="T6" fmla="*/ 96 w 163"/>
                  <a:gd name="T7" fmla="*/ 7 h 81"/>
                  <a:gd name="T8" fmla="*/ 126 w 163"/>
                  <a:gd name="T9" fmla="*/ 0 h 81"/>
                  <a:gd name="T10" fmla="*/ 163 w 163"/>
                  <a:gd name="T11" fmla="*/ 6 h 81"/>
                  <a:gd name="T12" fmla="*/ 0 w 163"/>
                  <a:gd name="T13" fmla="*/ 81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3" h="81">
                    <a:moveTo>
                      <a:pt x="0" y="81"/>
                    </a:moveTo>
                    <a:lnTo>
                      <a:pt x="46" y="52"/>
                    </a:lnTo>
                    <a:lnTo>
                      <a:pt x="69" y="15"/>
                    </a:lnTo>
                    <a:lnTo>
                      <a:pt x="96" y="7"/>
                    </a:lnTo>
                    <a:lnTo>
                      <a:pt x="126" y="0"/>
                    </a:lnTo>
                    <a:lnTo>
                      <a:pt x="163" y="6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Freeform 67"/>
              <p:cNvSpPr>
                <a:spLocks/>
              </p:cNvSpPr>
              <p:nvPr/>
            </p:nvSpPr>
            <p:spPr bwMode="auto">
              <a:xfrm>
                <a:off x="3888" y="3119"/>
                <a:ext cx="163" cy="81"/>
              </a:xfrm>
              <a:custGeom>
                <a:avLst/>
                <a:gdLst>
                  <a:gd name="T0" fmla="*/ 0 w 163"/>
                  <a:gd name="T1" fmla="*/ 81 h 81"/>
                  <a:gd name="T2" fmla="*/ 46 w 163"/>
                  <a:gd name="T3" fmla="*/ 52 h 81"/>
                  <a:gd name="T4" fmla="*/ 69 w 163"/>
                  <a:gd name="T5" fmla="*/ 15 h 81"/>
                  <a:gd name="T6" fmla="*/ 96 w 163"/>
                  <a:gd name="T7" fmla="*/ 7 h 81"/>
                  <a:gd name="T8" fmla="*/ 126 w 163"/>
                  <a:gd name="T9" fmla="*/ 0 h 81"/>
                  <a:gd name="T10" fmla="*/ 163 w 163"/>
                  <a:gd name="T11" fmla="*/ 6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3" h="81">
                    <a:moveTo>
                      <a:pt x="0" y="81"/>
                    </a:moveTo>
                    <a:lnTo>
                      <a:pt x="46" y="52"/>
                    </a:lnTo>
                    <a:lnTo>
                      <a:pt x="69" y="15"/>
                    </a:lnTo>
                    <a:lnTo>
                      <a:pt x="96" y="7"/>
                    </a:lnTo>
                    <a:lnTo>
                      <a:pt x="126" y="0"/>
                    </a:lnTo>
                    <a:lnTo>
                      <a:pt x="163" y="6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Freeform 68"/>
              <p:cNvSpPr>
                <a:spLocks/>
              </p:cNvSpPr>
              <p:nvPr/>
            </p:nvSpPr>
            <p:spPr bwMode="auto">
              <a:xfrm>
                <a:off x="4600" y="3051"/>
                <a:ext cx="648" cy="726"/>
              </a:xfrm>
              <a:custGeom>
                <a:avLst/>
                <a:gdLst>
                  <a:gd name="T0" fmla="*/ 0 w 648"/>
                  <a:gd name="T1" fmla="*/ 726 h 726"/>
                  <a:gd name="T2" fmla="*/ 647 w 648"/>
                  <a:gd name="T3" fmla="*/ 726 h 726"/>
                  <a:gd name="T4" fmla="*/ 648 w 648"/>
                  <a:gd name="T5" fmla="*/ 0 h 726"/>
                  <a:gd name="T6" fmla="*/ 0 w 648"/>
                  <a:gd name="T7" fmla="*/ 726 h 7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8" h="726">
                    <a:moveTo>
                      <a:pt x="0" y="726"/>
                    </a:moveTo>
                    <a:lnTo>
                      <a:pt x="647" y="726"/>
                    </a:lnTo>
                    <a:lnTo>
                      <a:pt x="648" y="0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Freeform 69"/>
              <p:cNvSpPr>
                <a:spLocks/>
              </p:cNvSpPr>
              <p:nvPr/>
            </p:nvSpPr>
            <p:spPr bwMode="auto">
              <a:xfrm>
                <a:off x="4122" y="1076"/>
                <a:ext cx="232" cy="232"/>
              </a:xfrm>
              <a:custGeom>
                <a:avLst/>
                <a:gdLst>
                  <a:gd name="T0" fmla="*/ 232 w 232"/>
                  <a:gd name="T1" fmla="*/ 232 h 232"/>
                  <a:gd name="T2" fmla="*/ 231 w 232"/>
                  <a:gd name="T3" fmla="*/ 184 h 232"/>
                  <a:gd name="T4" fmla="*/ 220 w 232"/>
                  <a:gd name="T5" fmla="*/ 180 h 232"/>
                  <a:gd name="T6" fmla="*/ 217 w 232"/>
                  <a:gd name="T7" fmla="*/ 150 h 232"/>
                  <a:gd name="T8" fmla="*/ 190 w 232"/>
                  <a:gd name="T9" fmla="*/ 151 h 232"/>
                  <a:gd name="T10" fmla="*/ 208 w 232"/>
                  <a:gd name="T11" fmla="*/ 87 h 232"/>
                  <a:gd name="T12" fmla="*/ 180 w 232"/>
                  <a:gd name="T13" fmla="*/ 52 h 232"/>
                  <a:gd name="T14" fmla="*/ 93 w 232"/>
                  <a:gd name="T15" fmla="*/ 67 h 232"/>
                  <a:gd name="T16" fmla="*/ 75 w 232"/>
                  <a:gd name="T17" fmla="*/ 34 h 232"/>
                  <a:gd name="T18" fmla="*/ 0 w 232"/>
                  <a:gd name="T19" fmla="*/ 0 h 232"/>
                  <a:gd name="T20" fmla="*/ 232 w 232"/>
                  <a:gd name="T21" fmla="*/ 232 h 2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2" h="232">
                    <a:moveTo>
                      <a:pt x="232" y="232"/>
                    </a:moveTo>
                    <a:lnTo>
                      <a:pt x="231" y="184"/>
                    </a:lnTo>
                    <a:lnTo>
                      <a:pt x="220" y="180"/>
                    </a:lnTo>
                    <a:lnTo>
                      <a:pt x="217" y="150"/>
                    </a:lnTo>
                    <a:lnTo>
                      <a:pt x="190" y="151"/>
                    </a:lnTo>
                    <a:lnTo>
                      <a:pt x="208" y="87"/>
                    </a:lnTo>
                    <a:lnTo>
                      <a:pt x="180" y="52"/>
                    </a:lnTo>
                    <a:lnTo>
                      <a:pt x="93" y="67"/>
                    </a:lnTo>
                    <a:lnTo>
                      <a:pt x="75" y="34"/>
                    </a:lnTo>
                    <a:lnTo>
                      <a:pt x="0" y="0"/>
                    </a:lnTo>
                    <a:lnTo>
                      <a:pt x="232" y="23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" name="Freeform 70"/>
              <p:cNvSpPr>
                <a:spLocks/>
              </p:cNvSpPr>
              <p:nvPr/>
            </p:nvSpPr>
            <p:spPr bwMode="auto">
              <a:xfrm>
                <a:off x="4122" y="1076"/>
                <a:ext cx="232" cy="232"/>
              </a:xfrm>
              <a:custGeom>
                <a:avLst/>
                <a:gdLst>
                  <a:gd name="T0" fmla="*/ 232 w 232"/>
                  <a:gd name="T1" fmla="*/ 232 h 232"/>
                  <a:gd name="T2" fmla="*/ 231 w 232"/>
                  <a:gd name="T3" fmla="*/ 184 h 232"/>
                  <a:gd name="T4" fmla="*/ 220 w 232"/>
                  <a:gd name="T5" fmla="*/ 180 h 232"/>
                  <a:gd name="T6" fmla="*/ 217 w 232"/>
                  <a:gd name="T7" fmla="*/ 150 h 232"/>
                  <a:gd name="T8" fmla="*/ 190 w 232"/>
                  <a:gd name="T9" fmla="*/ 151 h 232"/>
                  <a:gd name="T10" fmla="*/ 208 w 232"/>
                  <a:gd name="T11" fmla="*/ 87 h 232"/>
                  <a:gd name="T12" fmla="*/ 180 w 232"/>
                  <a:gd name="T13" fmla="*/ 52 h 232"/>
                  <a:gd name="T14" fmla="*/ 93 w 232"/>
                  <a:gd name="T15" fmla="*/ 67 h 232"/>
                  <a:gd name="T16" fmla="*/ 75 w 232"/>
                  <a:gd name="T17" fmla="*/ 34 h 232"/>
                  <a:gd name="T18" fmla="*/ 0 w 232"/>
                  <a:gd name="T19" fmla="*/ 0 h 2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2" h="232">
                    <a:moveTo>
                      <a:pt x="232" y="232"/>
                    </a:moveTo>
                    <a:lnTo>
                      <a:pt x="231" y="184"/>
                    </a:lnTo>
                    <a:lnTo>
                      <a:pt x="220" y="180"/>
                    </a:lnTo>
                    <a:lnTo>
                      <a:pt x="217" y="150"/>
                    </a:lnTo>
                    <a:lnTo>
                      <a:pt x="190" y="151"/>
                    </a:lnTo>
                    <a:lnTo>
                      <a:pt x="208" y="87"/>
                    </a:lnTo>
                    <a:lnTo>
                      <a:pt x="180" y="52"/>
                    </a:lnTo>
                    <a:lnTo>
                      <a:pt x="93" y="67"/>
                    </a:lnTo>
                    <a:lnTo>
                      <a:pt x="75" y="3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Freeform 71"/>
              <p:cNvSpPr>
                <a:spLocks/>
              </p:cNvSpPr>
              <p:nvPr/>
            </p:nvSpPr>
            <p:spPr bwMode="auto">
              <a:xfrm>
                <a:off x="4270" y="878"/>
                <a:ext cx="77" cy="250"/>
              </a:xfrm>
              <a:custGeom>
                <a:avLst/>
                <a:gdLst>
                  <a:gd name="T0" fmla="*/ 77 w 77"/>
                  <a:gd name="T1" fmla="*/ 0 h 250"/>
                  <a:gd name="T2" fmla="*/ 53 w 77"/>
                  <a:gd name="T3" fmla="*/ 55 h 250"/>
                  <a:gd name="T4" fmla="*/ 15 w 77"/>
                  <a:gd name="T5" fmla="*/ 78 h 250"/>
                  <a:gd name="T6" fmla="*/ 0 w 77"/>
                  <a:gd name="T7" fmla="*/ 105 h 250"/>
                  <a:gd name="T8" fmla="*/ 0 w 77"/>
                  <a:gd name="T9" fmla="*/ 124 h 250"/>
                  <a:gd name="T10" fmla="*/ 20 w 77"/>
                  <a:gd name="T11" fmla="*/ 135 h 250"/>
                  <a:gd name="T12" fmla="*/ 24 w 77"/>
                  <a:gd name="T13" fmla="*/ 165 h 250"/>
                  <a:gd name="T14" fmla="*/ 45 w 77"/>
                  <a:gd name="T15" fmla="*/ 214 h 250"/>
                  <a:gd name="T16" fmla="*/ 32 w 77"/>
                  <a:gd name="T17" fmla="*/ 250 h 250"/>
                  <a:gd name="T18" fmla="*/ 77 w 77"/>
                  <a:gd name="T19" fmla="*/ 0 h 2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250">
                    <a:moveTo>
                      <a:pt x="77" y="0"/>
                    </a:moveTo>
                    <a:lnTo>
                      <a:pt x="53" y="55"/>
                    </a:lnTo>
                    <a:lnTo>
                      <a:pt x="15" y="78"/>
                    </a:lnTo>
                    <a:lnTo>
                      <a:pt x="0" y="105"/>
                    </a:lnTo>
                    <a:lnTo>
                      <a:pt x="0" y="124"/>
                    </a:lnTo>
                    <a:lnTo>
                      <a:pt x="20" y="135"/>
                    </a:lnTo>
                    <a:lnTo>
                      <a:pt x="24" y="165"/>
                    </a:lnTo>
                    <a:lnTo>
                      <a:pt x="45" y="214"/>
                    </a:lnTo>
                    <a:lnTo>
                      <a:pt x="32" y="25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Freeform 72"/>
              <p:cNvSpPr>
                <a:spLocks/>
              </p:cNvSpPr>
              <p:nvPr/>
            </p:nvSpPr>
            <p:spPr bwMode="auto">
              <a:xfrm>
                <a:off x="4270" y="878"/>
                <a:ext cx="77" cy="250"/>
              </a:xfrm>
              <a:custGeom>
                <a:avLst/>
                <a:gdLst>
                  <a:gd name="T0" fmla="*/ 77 w 77"/>
                  <a:gd name="T1" fmla="*/ 0 h 250"/>
                  <a:gd name="T2" fmla="*/ 53 w 77"/>
                  <a:gd name="T3" fmla="*/ 55 h 250"/>
                  <a:gd name="T4" fmla="*/ 15 w 77"/>
                  <a:gd name="T5" fmla="*/ 78 h 250"/>
                  <a:gd name="T6" fmla="*/ 0 w 77"/>
                  <a:gd name="T7" fmla="*/ 105 h 250"/>
                  <a:gd name="T8" fmla="*/ 0 w 77"/>
                  <a:gd name="T9" fmla="*/ 124 h 250"/>
                  <a:gd name="T10" fmla="*/ 20 w 77"/>
                  <a:gd name="T11" fmla="*/ 135 h 250"/>
                  <a:gd name="T12" fmla="*/ 24 w 77"/>
                  <a:gd name="T13" fmla="*/ 165 h 250"/>
                  <a:gd name="T14" fmla="*/ 45 w 77"/>
                  <a:gd name="T15" fmla="*/ 214 h 250"/>
                  <a:gd name="T16" fmla="*/ 32 w 77"/>
                  <a:gd name="T17" fmla="*/ 250 h 2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" h="250">
                    <a:moveTo>
                      <a:pt x="77" y="0"/>
                    </a:moveTo>
                    <a:lnTo>
                      <a:pt x="53" y="55"/>
                    </a:lnTo>
                    <a:lnTo>
                      <a:pt x="15" y="78"/>
                    </a:lnTo>
                    <a:lnTo>
                      <a:pt x="0" y="105"/>
                    </a:lnTo>
                    <a:lnTo>
                      <a:pt x="0" y="124"/>
                    </a:lnTo>
                    <a:lnTo>
                      <a:pt x="20" y="135"/>
                    </a:lnTo>
                    <a:lnTo>
                      <a:pt x="24" y="165"/>
                    </a:lnTo>
                    <a:lnTo>
                      <a:pt x="45" y="214"/>
                    </a:lnTo>
                    <a:lnTo>
                      <a:pt x="32" y="25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" name="Freeform 73"/>
              <p:cNvSpPr>
                <a:spLocks/>
              </p:cNvSpPr>
              <p:nvPr/>
            </p:nvSpPr>
            <p:spPr bwMode="auto">
              <a:xfrm>
                <a:off x="2848" y="633"/>
                <a:ext cx="906" cy="779"/>
              </a:xfrm>
              <a:custGeom>
                <a:avLst/>
                <a:gdLst>
                  <a:gd name="T0" fmla="*/ 71 w 906"/>
                  <a:gd name="T1" fmla="*/ 14 h 779"/>
                  <a:gd name="T2" fmla="*/ 26 w 906"/>
                  <a:gd name="T3" fmla="*/ 33 h 779"/>
                  <a:gd name="T4" fmla="*/ 33 w 906"/>
                  <a:gd name="T5" fmla="*/ 68 h 779"/>
                  <a:gd name="T6" fmla="*/ 59 w 906"/>
                  <a:gd name="T7" fmla="*/ 84 h 779"/>
                  <a:gd name="T8" fmla="*/ 141 w 906"/>
                  <a:gd name="T9" fmla="*/ 59 h 779"/>
                  <a:gd name="T10" fmla="*/ 50 w 906"/>
                  <a:gd name="T11" fmla="*/ 108 h 779"/>
                  <a:gd name="T12" fmla="*/ 21 w 906"/>
                  <a:gd name="T13" fmla="*/ 134 h 779"/>
                  <a:gd name="T14" fmla="*/ 12 w 906"/>
                  <a:gd name="T15" fmla="*/ 174 h 779"/>
                  <a:gd name="T16" fmla="*/ 66 w 906"/>
                  <a:gd name="T17" fmla="*/ 162 h 779"/>
                  <a:gd name="T18" fmla="*/ 62 w 906"/>
                  <a:gd name="T19" fmla="*/ 204 h 779"/>
                  <a:gd name="T20" fmla="*/ 50 w 906"/>
                  <a:gd name="T21" fmla="*/ 228 h 779"/>
                  <a:gd name="T22" fmla="*/ 17 w 906"/>
                  <a:gd name="T23" fmla="*/ 254 h 779"/>
                  <a:gd name="T24" fmla="*/ 66 w 906"/>
                  <a:gd name="T25" fmla="*/ 341 h 779"/>
                  <a:gd name="T26" fmla="*/ 149 w 906"/>
                  <a:gd name="T27" fmla="*/ 365 h 779"/>
                  <a:gd name="T28" fmla="*/ 236 w 906"/>
                  <a:gd name="T29" fmla="*/ 311 h 779"/>
                  <a:gd name="T30" fmla="*/ 278 w 906"/>
                  <a:gd name="T31" fmla="*/ 270 h 779"/>
                  <a:gd name="T32" fmla="*/ 348 w 906"/>
                  <a:gd name="T33" fmla="*/ 254 h 779"/>
                  <a:gd name="T34" fmla="*/ 365 w 906"/>
                  <a:gd name="T35" fmla="*/ 254 h 779"/>
                  <a:gd name="T36" fmla="*/ 389 w 906"/>
                  <a:gd name="T37" fmla="*/ 291 h 779"/>
                  <a:gd name="T38" fmla="*/ 419 w 906"/>
                  <a:gd name="T39" fmla="*/ 374 h 779"/>
                  <a:gd name="T40" fmla="*/ 410 w 906"/>
                  <a:gd name="T41" fmla="*/ 444 h 779"/>
                  <a:gd name="T42" fmla="*/ 422 w 906"/>
                  <a:gd name="T43" fmla="*/ 527 h 779"/>
                  <a:gd name="T44" fmla="*/ 464 w 906"/>
                  <a:gd name="T45" fmla="*/ 617 h 779"/>
                  <a:gd name="T46" fmla="*/ 447 w 906"/>
                  <a:gd name="T47" fmla="*/ 668 h 779"/>
                  <a:gd name="T48" fmla="*/ 464 w 906"/>
                  <a:gd name="T49" fmla="*/ 720 h 779"/>
                  <a:gd name="T50" fmla="*/ 546 w 906"/>
                  <a:gd name="T51" fmla="*/ 779 h 779"/>
                  <a:gd name="T52" fmla="*/ 584 w 906"/>
                  <a:gd name="T53" fmla="*/ 696 h 779"/>
                  <a:gd name="T54" fmla="*/ 629 w 906"/>
                  <a:gd name="T55" fmla="*/ 684 h 779"/>
                  <a:gd name="T56" fmla="*/ 683 w 906"/>
                  <a:gd name="T57" fmla="*/ 696 h 779"/>
                  <a:gd name="T58" fmla="*/ 725 w 906"/>
                  <a:gd name="T59" fmla="*/ 572 h 779"/>
                  <a:gd name="T60" fmla="*/ 741 w 906"/>
                  <a:gd name="T61" fmla="*/ 468 h 779"/>
                  <a:gd name="T62" fmla="*/ 782 w 906"/>
                  <a:gd name="T63" fmla="*/ 353 h 779"/>
                  <a:gd name="T64" fmla="*/ 845 w 906"/>
                  <a:gd name="T65" fmla="*/ 315 h 779"/>
                  <a:gd name="T66" fmla="*/ 807 w 906"/>
                  <a:gd name="T67" fmla="*/ 282 h 779"/>
                  <a:gd name="T68" fmla="*/ 749 w 906"/>
                  <a:gd name="T69" fmla="*/ 261 h 779"/>
                  <a:gd name="T70" fmla="*/ 699 w 906"/>
                  <a:gd name="T71" fmla="*/ 299 h 779"/>
                  <a:gd name="T72" fmla="*/ 732 w 906"/>
                  <a:gd name="T73" fmla="*/ 270 h 779"/>
                  <a:gd name="T74" fmla="*/ 779 w 906"/>
                  <a:gd name="T75" fmla="*/ 245 h 779"/>
                  <a:gd name="T76" fmla="*/ 849 w 906"/>
                  <a:gd name="T77" fmla="*/ 266 h 779"/>
                  <a:gd name="T78" fmla="*/ 906 w 906"/>
                  <a:gd name="T79" fmla="*/ 191 h 779"/>
                  <a:gd name="T80" fmla="*/ 869 w 906"/>
                  <a:gd name="T81" fmla="*/ 146 h 779"/>
                  <a:gd name="T82" fmla="*/ 798 w 906"/>
                  <a:gd name="T83" fmla="*/ 92 h 779"/>
                  <a:gd name="T84" fmla="*/ 791 w 906"/>
                  <a:gd name="T85" fmla="*/ 2 h 7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06" h="779">
                    <a:moveTo>
                      <a:pt x="29" y="0"/>
                    </a:moveTo>
                    <a:lnTo>
                      <a:pt x="71" y="14"/>
                    </a:lnTo>
                    <a:lnTo>
                      <a:pt x="62" y="42"/>
                    </a:lnTo>
                    <a:lnTo>
                      <a:pt x="26" y="33"/>
                    </a:lnTo>
                    <a:lnTo>
                      <a:pt x="0" y="51"/>
                    </a:lnTo>
                    <a:lnTo>
                      <a:pt x="33" y="68"/>
                    </a:lnTo>
                    <a:lnTo>
                      <a:pt x="54" y="54"/>
                    </a:lnTo>
                    <a:lnTo>
                      <a:pt x="59" y="84"/>
                    </a:lnTo>
                    <a:lnTo>
                      <a:pt x="92" y="54"/>
                    </a:lnTo>
                    <a:lnTo>
                      <a:pt x="141" y="59"/>
                    </a:lnTo>
                    <a:lnTo>
                      <a:pt x="113" y="75"/>
                    </a:lnTo>
                    <a:lnTo>
                      <a:pt x="50" y="108"/>
                    </a:lnTo>
                    <a:lnTo>
                      <a:pt x="66" y="134"/>
                    </a:lnTo>
                    <a:lnTo>
                      <a:pt x="21" y="134"/>
                    </a:lnTo>
                    <a:lnTo>
                      <a:pt x="9" y="150"/>
                    </a:lnTo>
                    <a:lnTo>
                      <a:pt x="12" y="174"/>
                    </a:lnTo>
                    <a:lnTo>
                      <a:pt x="38" y="167"/>
                    </a:lnTo>
                    <a:lnTo>
                      <a:pt x="66" y="162"/>
                    </a:lnTo>
                    <a:lnTo>
                      <a:pt x="71" y="179"/>
                    </a:lnTo>
                    <a:lnTo>
                      <a:pt x="62" y="204"/>
                    </a:lnTo>
                    <a:lnTo>
                      <a:pt x="21" y="207"/>
                    </a:lnTo>
                    <a:lnTo>
                      <a:pt x="50" y="228"/>
                    </a:lnTo>
                    <a:lnTo>
                      <a:pt x="45" y="254"/>
                    </a:lnTo>
                    <a:lnTo>
                      <a:pt x="17" y="254"/>
                    </a:lnTo>
                    <a:lnTo>
                      <a:pt x="17" y="291"/>
                    </a:lnTo>
                    <a:lnTo>
                      <a:pt x="66" y="341"/>
                    </a:lnTo>
                    <a:lnTo>
                      <a:pt x="104" y="377"/>
                    </a:lnTo>
                    <a:lnTo>
                      <a:pt x="149" y="365"/>
                    </a:lnTo>
                    <a:lnTo>
                      <a:pt x="179" y="360"/>
                    </a:lnTo>
                    <a:lnTo>
                      <a:pt x="236" y="311"/>
                    </a:lnTo>
                    <a:lnTo>
                      <a:pt x="261" y="291"/>
                    </a:lnTo>
                    <a:lnTo>
                      <a:pt x="278" y="270"/>
                    </a:lnTo>
                    <a:lnTo>
                      <a:pt x="311" y="266"/>
                    </a:lnTo>
                    <a:lnTo>
                      <a:pt x="348" y="254"/>
                    </a:lnTo>
                    <a:lnTo>
                      <a:pt x="344" y="188"/>
                    </a:lnTo>
                    <a:lnTo>
                      <a:pt x="365" y="254"/>
                    </a:lnTo>
                    <a:lnTo>
                      <a:pt x="393" y="270"/>
                    </a:lnTo>
                    <a:lnTo>
                      <a:pt x="389" y="291"/>
                    </a:lnTo>
                    <a:lnTo>
                      <a:pt x="389" y="369"/>
                    </a:lnTo>
                    <a:lnTo>
                      <a:pt x="419" y="374"/>
                    </a:lnTo>
                    <a:lnTo>
                      <a:pt x="414" y="414"/>
                    </a:lnTo>
                    <a:lnTo>
                      <a:pt x="410" y="444"/>
                    </a:lnTo>
                    <a:lnTo>
                      <a:pt x="410" y="473"/>
                    </a:lnTo>
                    <a:lnTo>
                      <a:pt x="422" y="527"/>
                    </a:lnTo>
                    <a:lnTo>
                      <a:pt x="447" y="567"/>
                    </a:lnTo>
                    <a:lnTo>
                      <a:pt x="464" y="617"/>
                    </a:lnTo>
                    <a:lnTo>
                      <a:pt x="452" y="630"/>
                    </a:lnTo>
                    <a:lnTo>
                      <a:pt x="447" y="668"/>
                    </a:lnTo>
                    <a:lnTo>
                      <a:pt x="456" y="687"/>
                    </a:lnTo>
                    <a:lnTo>
                      <a:pt x="464" y="720"/>
                    </a:lnTo>
                    <a:lnTo>
                      <a:pt x="452" y="774"/>
                    </a:lnTo>
                    <a:lnTo>
                      <a:pt x="546" y="779"/>
                    </a:lnTo>
                    <a:lnTo>
                      <a:pt x="551" y="720"/>
                    </a:lnTo>
                    <a:lnTo>
                      <a:pt x="584" y="696"/>
                    </a:lnTo>
                    <a:lnTo>
                      <a:pt x="600" y="675"/>
                    </a:lnTo>
                    <a:lnTo>
                      <a:pt x="629" y="684"/>
                    </a:lnTo>
                    <a:lnTo>
                      <a:pt x="659" y="692"/>
                    </a:lnTo>
                    <a:lnTo>
                      <a:pt x="683" y="696"/>
                    </a:lnTo>
                    <a:lnTo>
                      <a:pt x="708" y="626"/>
                    </a:lnTo>
                    <a:lnTo>
                      <a:pt x="725" y="572"/>
                    </a:lnTo>
                    <a:lnTo>
                      <a:pt x="737" y="534"/>
                    </a:lnTo>
                    <a:lnTo>
                      <a:pt x="741" y="468"/>
                    </a:lnTo>
                    <a:lnTo>
                      <a:pt x="749" y="386"/>
                    </a:lnTo>
                    <a:lnTo>
                      <a:pt x="782" y="353"/>
                    </a:lnTo>
                    <a:lnTo>
                      <a:pt x="824" y="320"/>
                    </a:lnTo>
                    <a:lnTo>
                      <a:pt x="845" y="315"/>
                    </a:lnTo>
                    <a:lnTo>
                      <a:pt x="869" y="287"/>
                    </a:lnTo>
                    <a:lnTo>
                      <a:pt x="807" y="282"/>
                    </a:lnTo>
                    <a:lnTo>
                      <a:pt x="779" y="270"/>
                    </a:lnTo>
                    <a:lnTo>
                      <a:pt x="749" y="261"/>
                    </a:lnTo>
                    <a:lnTo>
                      <a:pt x="720" y="287"/>
                    </a:lnTo>
                    <a:lnTo>
                      <a:pt x="699" y="299"/>
                    </a:lnTo>
                    <a:lnTo>
                      <a:pt x="666" y="278"/>
                    </a:lnTo>
                    <a:lnTo>
                      <a:pt x="732" y="270"/>
                    </a:lnTo>
                    <a:lnTo>
                      <a:pt x="737" y="249"/>
                    </a:lnTo>
                    <a:lnTo>
                      <a:pt x="779" y="245"/>
                    </a:lnTo>
                    <a:lnTo>
                      <a:pt x="824" y="254"/>
                    </a:lnTo>
                    <a:lnTo>
                      <a:pt x="849" y="266"/>
                    </a:lnTo>
                    <a:lnTo>
                      <a:pt x="885" y="245"/>
                    </a:lnTo>
                    <a:lnTo>
                      <a:pt x="906" y="191"/>
                    </a:lnTo>
                    <a:lnTo>
                      <a:pt x="885" y="179"/>
                    </a:lnTo>
                    <a:lnTo>
                      <a:pt x="869" y="146"/>
                    </a:lnTo>
                    <a:lnTo>
                      <a:pt x="828" y="129"/>
                    </a:lnTo>
                    <a:lnTo>
                      <a:pt x="798" y="92"/>
                    </a:lnTo>
                    <a:lnTo>
                      <a:pt x="791" y="21"/>
                    </a:lnTo>
                    <a:lnTo>
                      <a:pt x="791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" name="Freeform 74"/>
              <p:cNvSpPr>
                <a:spLocks/>
              </p:cNvSpPr>
              <p:nvPr/>
            </p:nvSpPr>
            <p:spPr bwMode="auto">
              <a:xfrm>
                <a:off x="2848" y="633"/>
                <a:ext cx="906" cy="779"/>
              </a:xfrm>
              <a:custGeom>
                <a:avLst/>
                <a:gdLst>
                  <a:gd name="T0" fmla="*/ 71 w 906"/>
                  <a:gd name="T1" fmla="*/ 14 h 779"/>
                  <a:gd name="T2" fmla="*/ 26 w 906"/>
                  <a:gd name="T3" fmla="*/ 33 h 779"/>
                  <a:gd name="T4" fmla="*/ 33 w 906"/>
                  <a:gd name="T5" fmla="*/ 68 h 779"/>
                  <a:gd name="T6" fmla="*/ 59 w 906"/>
                  <a:gd name="T7" fmla="*/ 84 h 779"/>
                  <a:gd name="T8" fmla="*/ 141 w 906"/>
                  <a:gd name="T9" fmla="*/ 59 h 779"/>
                  <a:gd name="T10" fmla="*/ 50 w 906"/>
                  <a:gd name="T11" fmla="*/ 108 h 779"/>
                  <a:gd name="T12" fmla="*/ 21 w 906"/>
                  <a:gd name="T13" fmla="*/ 134 h 779"/>
                  <a:gd name="T14" fmla="*/ 12 w 906"/>
                  <a:gd name="T15" fmla="*/ 174 h 779"/>
                  <a:gd name="T16" fmla="*/ 66 w 906"/>
                  <a:gd name="T17" fmla="*/ 162 h 779"/>
                  <a:gd name="T18" fmla="*/ 62 w 906"/>
                  <a:gd name="T19" fmla="*/ 204 h 779"/>
                  <a:gd name="T20" fmla="*/ 50 w 906"/>
                  <a:gd name="T21" fmla="*/ 228 h 779"/>
                  <a:gd name="T22" fmla="*/ 17 w 906"/>
                  <a:gd name="T23" fmla="*/ 254 h 779"/>
                  <a:gd name="T24" fmla="*/ 66 w 906"/>
                  <a:gd name="T25" fmla="*/ 341 h 779"/>
                  <a:gd name="T26" fmla="*/ 149 w 906"/>
                  <a:gd name="T27" fmla="*/ 365 h 779"/>
                  <a:gd name="T28" fmla="*/ 236 w 906"/>
                  <a:gd name="T29" fmla="*/ 311 h 779"/>
                  <a:gd name="T30" fmla="*/ 278 w 906"/>
                  <a:gd name="T31" fmla="*/ 270 h 779"/>
                  <a:gd name="T32" fmla="*/ 348 w 906"/>
                  <a:gd name="T33" fmla="*/ 254 h 779"/>
                  <a:gd name="T34" fmla="*/ 365 w 906"/>
                  <a:gd name="T35" fmla="*/ 254 h 779"/>
                  <a:gd name="T36" fmla="*/ 389 w 906"/>
                  <a:gd name="T37" fmla="*/ 291 h 779"/>
                  <a:gd name="T38" fmla="*/ 419 w 906"/>
                  <a:gd name="T39" fmla="*/ 374 h 779"/>
                  <a:gd name="T40" fmla="*/ 410 w 906"/>
                  <a:gd name="T41" fmla="*/ 444 h 779"/>
                  <a:gd name="T42" fmla="*/ 422 w 906"/>
                  <a:gd name="T43" fmla="*/ 527 h 779"/>
                  <a:gd name="T44" fmla="*/ 464 w 906"/>
                  <a:gd name="T45" fmla="*/ 617 h 779"/>
                  <a:gd name="T46" fmla="*/ 447 w 906"/>
                  <a:gd name="T47" fmla="*/ 668 h 779"/>
                  <a:gd name="T48" fmla="*/ 464 w 906"/>
                  <a:gd name="T49" fmla="*/ 720 h 779"/>
                  <a:gd name="T50" fmla="*/ 546 w 906"/>
                  <a:gd name="T51" fmla="*/ 779 h 779"/>
                  <a:gd name="T52" fmla="*/ 584 w 906"/>
                  <a:gd name="T53" fmla="*/ 696 h 779"/>
                  <a:gd name="T54" fmla="*/ 629 w 906"/>
                  <a:gd name="T55" fmla="*/ 684 h 779"/>
                  <a:gd name="T56" fmla="*/ 683 w 906"/>
                  <a:gd name="T57" fmla="*/ 696 h 779"/>
                  <a:gd name="T58" fmla="*/ 725 w 906"/>
                  <a:gd name="T59" fmla="*/ 572 h 779"/>
                  <a:gd name="T60" fmla="*/ 741 w 906"/>
                  <a:gd name="T61" fmla="*/ 468 h 779"/>
                  <a:gd name="T62" fmla="*/ 782 w 906"/>
                  <a:gd name="T63" fmla="*/ 353 h 779"/>
                  <a:gd name="T64" fmla="*/ 845 w 906"/>
                  <a:gd name="T65" fmla="*/ 315 h 779"/>
                  <a:gd name="T66" fmla="*/ 807 w 906"/>
                  <a:gd name="T67" fmla="*/ 282 h 779"/>
                  <a:gd name="T68" fmla="*/ 749 w 906"/>
                  <a:gd name="T69" fmla="*/ 261 h 779"/>
                  <a:gd name="T70" fmla="*/ 699 w 906"/>
                  <a:gd name="T71" fmla="*/ 299 h 779"/>
                  <a:gd name="T72" fmla="*/ 732 w 906"/>
                  <a:gd name="T73" fmla="*/ 270 h 779"/>
                  <a:gd name="T74" fmla="*/ 779 w 906"/>
                  <a:gd name="T75" fmla="*/ 245 h 779"/>
                  <a:gd name="T76" fmla="*/ 849 w 906"/>
                  <a:gd name="T77" fmla="*/ 266 h 779"/>
                  <a:gd name="T78" fmla="*/ 906 w 906"/>
                  <a:gd name="T79" fmla="*/ 191 h 779"/>
                  <a:gd name="T80" fmla="*/ 869 w 906"/>
                  <a:gd name="T81" fmla="*/ 146 h 779"/>
                  <a:gd name="T82" fmla="*/ 798 w 906"/>
                  <a:gd name="T83" fmla="*/ 92 h 779"/>
                  <a:gd name="T84" fmla="*/ 791 w 906"/>
                  <a:gd name="T85" fmla="*/ 2 h 7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06" h="779">
                    <a:moveTo>
                      <a:pt x="29" y="0"/>
                    </a:moveTo>
                    <a:lnTo>
                      <a:pt x="71" y="14"/>
                    </a:lnTo>
                    <a:lnTo>
                      <a:pt x="62" y="42"/>
                    </a:lnTo>
                    <a:lnTo>
                      <a:pt x="26" y="33"/>
                    </a:lnTo>
                    <a:lnTo>
                      <a:pt x="0" y="51"/>
                    </a:lnTo>
                    <a:lnTo>
                      <a:pt x="33" y="68"/>
                    </a:lnTo>
                    <a:lnTo>
                      <a:pt x="54" y="54"/>
                    </a:lnTo>
                    <a:lnTo>
                      <a:pt x="59" y="84"/>
                    </a:lnTo>
                    <a:lnTo>
                      <a:pt x="92" y="54"/>
                    </a:lnTo>
                    <a:lnTo>
                      <a:pt x="141" y="59"/>
                    </a:lnTo>
                    <a:lnTo>
                      <a:pt x="113" y="75"/>
                    </a:lnTo>
                    <a:lnTo>
                      <a:pt x="50" y="108"/>
                    </a:lnTo>
                    <a:lnTo>
                      <a:pt x="66" y="134"/>
                    </a:lnTo>
                    <a:lnTo>
                      <a:pt x="21" y="134"/>
                    </a:lnTo>
                    <a:lnTo>
                      <a:pt x="9" y="150"/>
                    </a:lnTo>
                    <a:lnTo>
                      <a:pt x="12" y="174"/>
                    </a:lnTo>
                    <a:lnTo>
                      <a:pt x="38" y="167"/>
                    </a:lnTo>
                    <a:lnTo>
                      <a:pt x="66" y="162"/>
                    </a:lnTo>
                    <a:lnTo>
                      <a:pt x="71" y="179"/>
                    </a:lnTo>
                    <a:lnTo>
                      <a:pt x="62" y="204"/>
                    </a:lnTo>
                    <a:lnTo>
                      <a:pt x="21" y="207"/>
                    </a:lnTo>
                    <a:lnTo>
                      <a:pt x="50" y="228"/>
                    </a:lnTo>
                    <a:lnTo>
                      <a:pt x="45" y="254"/>
                    </a:lnTo>
                    <a:lnTo>
                      <a:pt x="17" y="254"/>
                    </a:lnTo>
                    <a:lnTo>
                      <a:pt x="17" y="291"/>
                    </a:lnTo>
                    <a:lnTo>
                      <a:pt x="66" y="341"/>
                    </a:lnTo>
                    <a:lnTo>
                      <a:pt x="104" y="377"/>
                    </a:lnTo>
                    <a:lnTo>
                      <a:pt x="149" y="365"/>
                    </a:lnTo>
                    <a:lnTo>
                      <a:pt x="179" y="360"/>
                    </a:lnTo>
                    <a:lnTo>
                      <a:pt x="236" y="311"/>
                    </a:lnTo>
                    <a:lnTo>
                      <a:pt x="261" y="291"/>
                    </a:lnTo>
                    <a:lnTo>
                      <a:pt x="278" y="270"/>
                    </a:lnTo>
                    <a:lnTo>
                      <a:pt x="311" y="266"/>
                    </a:lnTo>
                    <a:lnTo>
                      <a:pt x="348" y="254"/>
                    </a:lnTo>
                    <a:lnTo>
                      <a:pt x="344" y="188"/>
                    </a:lnTo>
                    <a:lnTo>
                      <a:pt x="365" y="254"/>
                    </a:lnTo>
                    <a:lnTo>
                      <a:pt x="393" y="270"/>
                    </a:lnTo>
                    <a:lnTo>
                      <a:pt x="389" y="291"/>
                    </a:lnTo>
                    <a:lnTo>
                      <a:pt x="389" y="369"/>
                    </a:lnTo>
                    <a:lnTo>
                      <a:pt x="419" y="374"/>
                    </a:lnTo>
                    <a:lnTo>
                      <a:pt x="414" y="414"/>
                    </a:lnTo>
                    <a:lnTo>
                      <a:pt x="410" y="444"/>
                    </a:lnTo>
                    <a:lnTo>
                      <a:pt x="410" y="473"/>
                    </a:lnTo>
                    <a:lnTo>
                      <a:pt x="422" y="527"/>
                    </a:lnTo>
                    <a:lnTo>
                      <a:pt x="447" y="567"/>
                    </a:lnTo>
                    <a:lnTo>
                      <a:pt x="464" y="617"/>
                    </a:lnTo>
                    <a:lnTo>
                      <a:pt x="452" y="630"/>
                    </a:lnTo>
                    <a:lnTo>
                      <a:pt x="447" y="668"/>
                    </a:lnTo>
                    <a:lnTo>
                      <a:pt x="456" y="687"/>
                    </a:lnTo>
                    <a:lnTo>
                      <a:pt x="464" y="720"/>
                    </a:lnTo>
                    <a:lnTo>
                      <a:pt x="452" y="774"/>
                    </a:lnTo>
                    <a:lnTo>
                      <a:pt x="546" y="779"/>
                    </a:lnTo>
                    <a:lnTo>
                      <a:pt x="551" y="720"/>
                    </a:lnTo>
                    <a:lnTo>
                      <a:pt x="584" y="696"/>
                    </a:lnTo>
                    <a:lnTo>
                      <a:pt x="600" y="675"/>
                    </a:lnTo>
                    <a:lnTo>
                      <a:pt x="629" y="684"/>
                    </a:lnTo>
                    <a:lnTo>
                      <a:pt x="659" y="692"/>
                    </a:lnTo>
                    <a:lnTo>
                      <a:pt x="683" y="696"/>
                    </a:lnTo>
                    <a:lnTo>
                      <a:pt x="708" y="626"/>
                    </a:lnTo>
                    <a:lnTo>
                      <a:pt x="725" y="572"/>
                    </a:lnTo>
                    <a:lnTo>
                      <a:pt x="737" y="534"/>
                    </a:lnTo>
                    <a:lnTo>
                      <a:pt x="741" y="468"/>
                    </a:lnTo>
                    <a:lnTo>
                      <a:pt x="749" y="386"/>
                    </a:lnTo>
                    <a:lnTo>
                      <a:pt x="782" y="353"/>
                    </a:lnTo>
                    <a:lnTo>
                      <a:pt x="824" y="320"/>
                    </a:lnTo>
                    <a:lnTo>
                      <a:pt x="845" y="315"/>
                    </a:lnTo>
                    <a:lnTo>
                      <a:pt x="869" y="287"/>
                    </a:lnTo>
                    <a:lnTo>
                      <a:pt x="807" y="282"/>
                    </a:lnTo>
                    <a:lnTo>
                      <a:pt x="779" y="270"/>
                    </a:lnTo>
                    <a:lnTo>
                      <a:pt x="749" y="261"/>
                    </a:lnTo>
                    <a:lnTo>
                      <a:pt x="720" y="287"/>
                    </a:lnTo>
                    <a:lnTo>
                      <a:pt x="699" y="299"/>
                    </a:lnTo>
                    <a:lnTo>
                      <a:pt x="666" y="278"/>
                    </a:lnTo>
                    <a:lnTo>
                      <a:pt x="732" y="270"/>
                    </a:lnTo>
                    <a:lnTo>
                      <a:pt x="737" y="249"/>
                    </a:lnTo>
                    <a:lnTo>
                      <a:pt x="779" y="245"/>
                    </a:lnTo>
                    <a:lnTo>
                      <a:pt x="824" y="254"/>
                    </a:lnTo>
                    <a:lnTo>
                      <a:pt x="849" y="266"/>
                    </a:lnTo>
                    <a:lnTo>
                      <a:pt x="885" y="245"/>
                    </a:lnTo>
                    <a:lnTo>
                      <a:pt x="906" y="191"/>
                    </a:lnTo>
                    <a:lnTo>
                      <a:pt x="885" y="179"/>
                    </a:lnTo>
                    <a:lnTo>
                      <a:pt x="869" y="146"/>
                    </a:lnTo>
                    <a:lnTo>
                      <a:pt x="828" y="129"/>
                    </a:lnTo>
                    <a:lnTo>
                      <a:pt x="798" y="92"/>
                    </a:lnTo>
                    <a:lnTo>
                      <a:pt x="791" y="21"/>
                    </a:lnTo>
                    <a:lnTo>
                      <a:pt x="791" y="2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Freeform 75"/>
              <p:cNvSpPr>
                <a:spLocks/>
              </p:cNvSpPr>
              <p:nvPr/>
            </p:nvSpPr>
            <p:spPr bwMode="auto">
              <a:xfrm>
                <a:off x="1467" y="1073"/>
                <a:ext cx="484" cy="418"/>
              </a:xfrm>
              <a:custGeom>
                <a:avLst/>
                <a:gdLst>
                  <a:gd name="T0" fmla="*/ 355 w 484"/>
                  <a:gd name="T1" fmla="*/ 339 h 418"/>
                  <a:gd name="T2" fmla="*/ 351 w 484"/>
                  <a:gd name="T3" fmla="*/ 360 h 418"/>
                  <a:gd name="T4" fmla="*/ 330 w 484"/>
                  <a:gd name="T5" fmla="*/ 369 h 418"/>
                  <a:gd name="T6" fmla="*/ 306 w 484"/>
                  <a:gd name="T7" fmla="*/ 393 h 418"/>
                  <a:gd name="T8" fmla="*/ 318 w 484"/>
                  <a:gd name="T9" fmla="*/ 418 h 418"/>
                  <a:gd name="T10" fmla="*/ 264 w 484"/>
                  <a:gd name="T11" fmla="*/ 393 h 418"/>
                  <a:gd name="T12" fmla="*/ 226 w 484"/>
                  <a:gd name="T13" fmla="*/ 397 h 418"/>
                  <a:gd name="T14" fmla="*/ 177 w 484"/>
                  <a:gd name="T15" fmla="*/ 409 h 418"/>
                  <a:gd name="T16" fmla="*/ 144 w 484"/>
                  <a:gd name="T17" fmla="*/ 402 h 418"/>
                  <a:gd name="T18" fmla="*/ 127 w 484"/>
                  <a:gd name="T19" fmla="*/ 414 h 418"/>
                  <a:gd name="T20" fmla="*/ 103 w 484"/>
                  <a:gd name="T21" fmla="*/ 406 h 418"/>
                  <a:gd name="T22" fmla="*/ 61 w 484"/>
                  <a:gd name="T23" fmla="*/ 414 h 418"/>
                  <a:gd name="T24" fmla="*/ 37 w 484"/>
                  <a:gd name="T25" fmla="*/ 409 h 418"/>
                  <a:gd name="T26" fmla="*/ 54 w 484"/>
                  <a:gd name="T27" fmla="*/ 385 h 418"/>
                  <a:gd name="T28" fmla="*/ 12 w 484"/>
                  <a:gd name="T29" fmla="*/ 369 h 418"/>
                  <a:gd name="T30" fmla="*/ 33 w 484"/>
                  <a:gd name="T31" fmla="*/ 343 h 418"/>
                  <a:gd name="T32" fmla="*/ 0 w 484"/>
                  <a:gd name="T33" fmla="*/ 331 h 418"/>
                  <a:gd name="T34" fmla="*/ 28 w 484"/>
                  <a:gd name="T35" fmla="*/ 298 h 418"/>
                  <a:gd name="T36" fmla="*/ 54 w 484"/>
                  <a:gd name="T37" fmla="*/ 303 h 418"/>
                  <a:gd name="T38" fmla="*/ 73 w 484"/>
                  <a:gd name="T39" fmla="*/ 277 h 418"/>
                  <a:gd name="T40" fmla="*/ 90 w 484"/>
                  <a:gd name="T41" fmla="*/ 265 h 418"/>
                  <a:gd name="T42" fmla="*/ 115 w 484"/>
                  <a:gd name="T43" fmla="*/ 249 h 418"/>
                  <a:gd name="T44" fmla="*/ 141 w 484"/>
                  <a:gd name="T45" fmla="*/ 240 h 418"/>
                  <a:gd name="T46" fmla="*/ 160 w 484"/>
                  <a:gd name="T47" fmla="*/ 211 h 418"/>
                  <a:gd name="T48" fmla="*/ 127 w 484"/>
                  <a:gd name="T49" fmla="*/ 195 h 418"/>
                  <a:gd name="T50" fmla="*/ 87 w 484"/>
                  <a:gd name="T51" fmla="*/ 150 h 418"/>
                  <a:gd name="T52" fmla="*/ 115 w 484"/>
                  <a:gd name="T53" fmla="*/ 133 h 418"/>
                  <a:gd name="T54" fmla="*/ 157 w 484"/>
                  <a:gd name="T55" fmla="*/ 133 h 418"/>
                  <a:gd name="T56" fmla="*/ 136 w 484"/>
                  <a:gd name="T57" fmla="*/ 87 h 418"/>
                  <a:gd name="T58" fmla="*/ 144 w 484"/>
                  <a:gd name="T59" fmla="*/ 66 h 418"/>
                  <a:gd name="T60" fmla="*/ 174 w 484"/>
                  <a:gd name="T61" fmla="*/ 49 h 418"/>
                  <a:gd name="T62" fmla="*/ 207 w 484"/>
                  <a:gd name="T63" fmla="*/ 75 h 418"/>
                  <a:gd name="T64" fmla="*/ 240 w 484"/>
                  <a:gd name="T65" fmla="*/ 103 h 418"/>
                  <a:gd name="T66" fmla="*/ 280 w 484"/>
                  <a:gd name="T67" fmla="*/ 99 h 418"/>
                  <a:gd name="T68" fmla="*/ 268 w 484"/>
                  <a:gd name="T69" fmla="*/ 37 h 418"/>
                  <a:gd name="T70" fmla="*/ 289 w 484"/>
                  <a:gd name="T71" fmla="*/ 25 h 418"/>
                  <a:gd name="T72" fmla="*/ 294 w 484"/>
                  <a:gd name="T73" fmla="*/ 4 h 418"/>
                  <a:gd name="T74" fmla="*/ 405 w 484"/>
                  <a:gd name="T75" fmla="*/ 0 h 418"/>
                  <a:gd name="T76" fmla="*/ 367 w 484"/>
                  <a:gd name="T77" fmla="*/ 42 h 418"/>
                  <a:gd name="T78" fmla="*/ 414 w 484"/>
                  <a:gd name="T79" fmla="*/ 46 h 418"/>
                  <a:gd name="T80" fmla="*/ 463 w 484"/>
                  <a:gd name="T81" fmla="*/ 46 h 418"/>
                  <a:gd name="T82" fmla="*/ 463 w 484"/>
                  <a:gd name="T83" fmla="*/ 66 h 418"/>
                  <a:gd name="T84" fmla="*/ 463 w 484"/>
                  <a:gd name="T85" fmla="*/ 96 h 418"/>
                  <a:gd name="T86" fmla="*/ 484 w 484"/>
                  <a:gd name="T87" fmla="*/ 112 h 418"/>
                  <a:gd name="T88" fmla="*/ 471 w 484"/>
                  <a:gd name="T89" fmla="*/ 136 h 418"/>
                  <a:gd name="T90" fmla="*/ 459 w 484"/>
                  <a:gd name="T91" fmla="*/ 186 h 418"/>
                  <a:gd name="T92" fmla="*/ 414 w 484"/>
                  <a:gd name="T93" fmla="*/ 195 h 418"/>
                  <a:gd name="T94" fmla="*/ 384 w 484"/>
                  <a:gd name="T95" fmla="*/ 256 h 418"/>
                  <a:gd name="T96" fmla="*/ 372 w 484"/>
                  <a:gd name="T97" fmla="*/ 289 h 418"/>
                  <a:gd name="T98" fmla="*/ 355 w 484"/>
                  <a:gd name="T99" fmla="*/ 339 h 4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84" h="418">
                    <a:moveTo>
                      <a:pt x="355" y="339"/>
                    </a:moveTo>
                    <a:lnTo>
                      <a:pt x="351" y="360"/>
                    </a:lnTo>
                    <a:lnTo>
                      <a:pt x="330" y="369"/>
                    </a:lnTo>
                    <a:lnTo>
                      <a:pt x="306" y="393"/>
                    </a:lnTo>
                    <a:lnTo>
                      <a:pt x="318" y="418"/>
                    </a:lnTo>
                    <a:lnTo>
                      <a:pt x="264" y="393"/>
                    </a:lnTo>
                    <a:lnTo>
                      <a:pt x="226" y="397"/>
                    </a:lnTo>
                    <a:lnTo>
                      <a:pt x="177" y="409"/>
                    </a:lnTo>
                    <a:lnTo>
                      <a:pt x="144" y="402"/>
                    </a:lnTo>
                    <a:lnTo>
                      <a:pt x="127" y="414"/>
                    </a:lnTo>
                    <a:lnTo>
                      <a:pt x="103" y="406"/>
                    </a:lnTo>
                    <a:lnTo>
                      <a:pt x="61" y="414"/>
                    </a:lnTo>
                    <a:lnTo>
                      <a:pt x="37" y="409"/>
                    </a:lnTo>
                    <a:lnTo>
                      <a:pt x="54" y="385"/>
                    </a:lnTo>
                    <a:lnTo>
                      <a:pt x="12" y="369"/>
                    </a:lnTo>
                    <a:lnTo>
                      <a:pt x="33" y="343"/>
                    </a:lnTo>
                    <a:lnTo>
                      <a:pt x="0" y="331"/>
                    </a:lnTo>
                    <a:lnTo>
                      <a:pt x="28" y="298"/>
                    </a:lnTo>
                    <a:lnTo>
                      <a:pt x="54" y="303"/>
                    </a:lnTo>
                    <a:lnTo>
                      <a:pt x="73" y="277"/>
                    </a:lnTo>
                    <a:lnTo>
                      <a:pt x="90" y="265"/>
                    </a:lnTo>
                    <a:lnTo>
                      <a:pt x="115" y="249"/>
                    </a:lnTo>
                    <a:lnTo>
                      <a:pt x="141" y="240"/>
                    </a:lnTo>
                    <a:lnTo>
                      <a:pt x="160" y="211"/>
                    </a:lnTo>
                    <a:lnTo>
                      <a:pt x="127" y="195"/>
                    </a:lnTo>
                    <a:lnTo>
                      <a:pt x="87" y="150"/>
                    </a:lnTo>
                    <a:lnTo>
                      <a:pt x="115" y="133"/>
                    </a:lnTo>
                    <a:lnTo>
                      <a:pt x="157" y="133"/>
                    </a:lnTo>
                    <a:lnTo>
                      <a:pt x="136" y="87"/>
                    </a:lnTo>
                    <a:lnTo>
                      <a:pt x="144" y="66"/>
                    </a:lnTo>
                    <a:lnTo>
                      <a:pt x="174" y="49"/>
                    </a:lnTo>
                    <a:lnTo>
                      <a:pt x="207" y="75"/>
                    </a:lnTo>
                    <a:lnTo>
                      <a:pt x="240" y="103"/>
                    </a:lnTo>
                    <a:lnTo>
                      <a:pt x="280" y="99"/>
                    </a:lnTo>
                    <a:lnTo>
                      <a:pt x="268" y="37"/>
                    </a:lnTo>
                    <a:lnTo>
                      <a:pt x="289" y="25"/>
                    </a:lnTo>
                    <a:lnTo>
                      <a:pt x="294" y="4"/>
                    </a:lnTo>
                    <a:lnTo>
                      <a:pt x="405" y="0"/>
                    </a:lnTo>
                    <a:lnTo>
                      <a:pt x="367" y="42"/>
                    </a:lnTo>
                    <a:lnTo>
                      <a:pt x="414" y="46"/>
                    </a:lnTo>
                    <a:lnTo>
                      <a:pt x="463" y="46"/>
                    </a:lnTo>
                    <a:lnTo>
                      <a:pt x="463" y="66"/>
                    </a:lnTo>
                    <a:lnTo>
                      <a:pt x="463" y="96"/>
                    </a:lnTo>
                    <a:lnTo>
                      <a:pt x="484" y="112"/>
                    </a:lnTo>
                    <a:lnTo>
                      <a:pt x="471" y="136"/>
                    </a:lnTo>
                    <a:lnTo>
                      <a:pt x="459" y="186"/>
                    </a:lnTo>
                    <a:lnTo>
                      <a:pt x="414" y="195"/>
                    </a:lnTo>
                    <a:lnTo>
                      <a:pt x="384" y="256"/>
                    </a:lnTo>
                    <a:lnTo>
                      <a:pt x="372" y="289"/>
                    </a:lnTo>
                    <a:lnTo>
                      <a:pt x="355" y="339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" name="Freeform 76"/>
              <p:cNvSpPr>
                <a:spLocks/>
              </p:cNvSpPr>
              <p:nvPr/>
            </p:nvSpPr>
            <p:spPr bwMode="auto">
              <a:xfrm>
                <a:off x="1728" y="713"/>
                <a:ext cx="669" cy="1129"/>
              </a:xfrm>
              <a:custGeom>
                <a:avLst/>
                <a:gdLst>
                  <a:gd name="T0" fmla="*/ 574 w 669"/>
                  <a:gd name="T1" fmla="*/ 1059 h 1129"/>
                  <a:gd name="T2" fmla="*/ 586 w 669"/>
                  <a:gd name="T3" fmla="*/ 1096 h 1129"/>
                  <a:gd name="T4" fmla="*/ 508 w 669"/>
                  <a:gd name="T5" fmla="*/ 1129 h 1129"/>
                  <a:gd name="T6" fmla="*/ 421 w 669"/>
                  <a:gd name="T7" fmla="*/ 1105 h 1129"/>
                  <a:gd name="T8" fmla="*/ 367 w 669"/>
                  <a:gd name="T9" fmla="*/ 1072 h 1129"/>
                  <a:gd name="T10" fmla="*/ 355 w 669"/>
                  <a:gd name="T11" fmla="*/ 1084 h 1129"/>
                  <a:gd name="T12" fmla="*/ 292 w 669"/>
                  <a:gd name="T13" fmla="*/ 1084 h 1129"/>
                  <a:gd name="T14" fmla="*/ 240 w 669"/>
                  <a:gd name="T15" fmla="*/ 1047 h 1129"/>
                  <a:gd name="T16" fmla="*/ 156 w 669"/>
                  <a:gd name="T17" fmla="*/ 1089 h 1129"/>
                  <a:gd name="T18" fmla="*/ 94 w 669"/>
                  <a:gd name="T19" fmla="*/ 1063 h 1129"/>
                  <a:gd name="T20" fmla="*/ 0 w 669"/>
                  <a:gd name="T21" fmla="*/ 1059 h 1129"/>
                  <a:gd name="T22" fmla="*/ 90 w 669"/>
                  <a:gd name="T23" fmla="*/ 1026 h 1129"/>
                  <a:gd name="T24" fmla="*/ 156 w 669"/>
                  <a:gd name="T25" fmla="*/ 973 h 1129"/>
                  <a:gd name="T26" fmla="*/ 235 w 669"/>
                  <a:gd name="T27" fmla="*/ 985 h 1129"/>
                  <a:gd name="T28" fmla="*/ 313 w 669"/>
                  <a:gd name="T29" fmla="*/ 948 h 1129"/>
                  <a:gd name="T30" fmla="*/ 214 w 669"/>
                  <a:gd name="T31" fmla="*/ 931 h 1129"/>
                  <a:gd name="T32" fmla="*/ 177 w 669"/>
                  <a:gd name="T33" fmla="*/ 877 h 1129"/>
                  <a:gd name="T34" fmla="*/ 115 w 669"/>
                  <a:gd name="T35" fmla="*/ 840 h 1129"/>
                  <a:gd name="T36" fmla="*/ 214 w 669"/>
                  <a:gd name="T37" fmla="*/ 819 h 1129"/>
                  <a:gd name="T38" fmla="*/ 198 w 669"/>
                  <a:gd name="T39" fmla="*/ 745 h 1129"/>
                  <a:gd name="T40" fmla="*/ 231 w 669"/>
                  <a:gd name="T41" fmla="*/ 670 h 1129"/>
                  <a:gd name="T42" fmla="*/ 322 w 669"/>
                  <a:gd name="T43" fmla="*/ 712 h 1129"/>
                  <a:gd name="T44" fmla="*/ 393 w 669"/>
                  <a:gd name="T45" fmla="*/ 646 h 1129"/>
                  <a:gd name="T46" fmla="*/ 367 w 669"/>
                  <a:gd name="T47" fmla="*/ 609 h 1129"/>
                  <a:gd name="T48" fmla="*/ 393 w 669"/>
                  <a:gd name="T49" fmla="*/ 522 h 1129"/>
                  <a:gd name="T50" fmla="*/ 301 w 669"/>
                  <a:gd name="T51" fmla="*/ 505 h 1129"/>
                  <a:gd name="T52" fmla="*/ 268 w 669"/>
                  <a:gd name="T53" fmla="*/ 451 h 1129"/>
                  <a:gd name="T54" fmla="*/ 322 w 669"/>
                  <a:gd name="T55" fmla="*/ 385 h 1129"/>
                  <a:gd name="T56" fmla="*/ 276 w 669"/>
                  <a:gd name="T57" fmla="*/ 381 h 1129"/>
                  <a:gd name="T58" fmla="*/ 306 w 669"/>
                  <a:gd name="T59" fmla="*/ 322 h 1129"/>
                  <a:gd name="T60" fmla="*/ 226 w 669"/>
                  <a:gd name="T61" fmla="*/ 381 h 1129"/>
                  <a:gd name="T62" fmla="*/ 273 w 669"/>
                  <a:gd name="T63" fmla="*/ 315 h 1129"/>
                  <a:gd name="T64" fmla="*/ 273 w 669"/>
                  <a:gd name="T65" fmla="*/ 289 h 1129"/>
                  <a:gd name="T66" fmla="*/ 259 w 669"/>
                  <a:gd name="T67" fmla="*/ 256 h 1129"/>
                  <a:gd name="T68" fmla="*/ 306 w 669"/>
                  <a:gd name="T69" fmla="*/ 211 h 1129"/>
                  <a:gd name="T70" fmla="*/ 264 w 669"/>
                  <a:gd name="T71" fmla="*/ 117 h 1129"/>
                  <a:gd name="T72" fmla="*/ 313 w 669"/>
                  <a:gd name="T73" fmla="*/ 117 h 1129"/>
                  <a:gd name="T74" fmla="*/ 342 w 669"/>
                  <a:gd name="T75" fmla="*/ 190 h 1129"/>
                  <a:gd name="T76" fmla="*/ 379 w 669"/>
                  <a:gd name="T77" fmla="*/ 91 h 1129"/>
                  <a:gd name="T78" fmla="*/ 417 w 669"/>
                  <a:gd name="T79" fmla="*/ 46 h 1129"/>
                  <a:gd name="T80" fmla="*/ 475 w 669"/>
                  <a:gd name="T81" fmla="*/ 37 h 1129"/>
                  <a:gd name="T82" fmla="*/ 558 w 669"/>
                  <a:gd name="T83" fmla="*/ 79 h 1129"/>
                  <a:gd name="T84" fmla="*/ 480 w 669"/>
                  <a:gd name="T85" fmla="*/ 141 h 1129"/>
                  <a:gd name="T86" fmla="*/ 496 w 669"/>
                  <a:gd name="T87" fmla="*/ 166 h 1129"/>
                  <a:gd name="T88" fmla="*/ 603 w 669"/>
                  <a:gd name="T89" fmla="*/ 202 h 1129"/>
                  <a:gd name="T90" fmla="*/ 459 w 669"/>
                  <a:gd name="T91" fmla="*/ 331 h 1129"/>
                  <a:gd name="T92" fmla="*/ 442 w 669"/>
                  <a:gd name="T93" fmla="*/ 373 h 1129"/>
                  <a:gd name="T94" fmla="*/ 508 w 669"/>
                  <a:gd name="T95" fmla="*/ 418 h 1129"/>
                  <a:gd name="T96" fmla="*/ 525 w 669"/>
                  <a:gd name="T97" fmla="*/ 517 h 1129"/>
                  <a:gd name="T98" fmla="*/ 541 w 669"/>
                  <a:gd name="T99" fmla="*/ 613 h 1129"/>
                  <a:gd name="T100" fmla="*/ 582 w 669"/>
                  <a:gd name="T101" fmla="*/ 675 h 1129"/>
                  <a:gd name="T102" fmla="*/ 591 w 669"/>
                  <a:gd name="T103" fmla="*/ 741 h 1129"/>
                  <a:gd name="T104" fmla="*/ 582 w 669"/>
                  <a:gd name="T105" fmla="*/ 819 h 1129"/>
                  <a:gd name="T106" fmla="*/ 570 w 669"/>
                  <a:gd name="T107" fmla="*/ 861 h 1129"/>
                  <a:gd name="T108" fmla="*/ 645 w 669"/>
                  <a:gd name="T109" fmla="*/ 861 h 1129"/>
                  <a:gd name="T110" fmla="*/ 657 w 669"/>
                  <a:gd name="T111" fmla="*/ 952 h 1129"/>
                  <a:gd name="T112" fmla="*/ 612 w 669"/>
                  <a:gd name="T113" fmla="*/ 993 h 1129"/>
                  <a:gd name="T114" fmla="*/ 553 w 669"/>
                  <a:gd name="T115" fmla="*/ 1039 h 11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69" h="1129">
                    <a:moveTo>
                      <a:pt x="553" y="1039"/>
                    </a:moveTo>
                    <a:lnTo>
                      <a:pt x="574" y="1059"/>
                    </a:lnTo>
                    <a:lnTo>
                      <a:pt x="612" y="1063"/>
                    </a:lnTo>
                    <a:lnTo>
                      <a:pt x="586" y="1096"/>
                    </a:lnTo>
                    <a:lnTo>
                      <a:pt x="549" y="1117"/>
                    </a:lnTo>
                    <a:lnTo>
                      <a:pt x="508" y="1129"/>
                    </a:lnTo>
                    <a:lnTo>
                      <a:pt x="475" y="1105"/>
                    </a:lnTo>
                    <a:lnTo>
                      <a:pt x="421" y="1105"/>
                    </a:lnTo>
                    <a:lnTo>
                      <a:pt x="393" y="1096"/>
                    </a:lnTo>
                    <a:lnTo>
                      <a:pt x="367" y="1072"/>
                    </a:lnTo>
                    <a:lnTo>
                      <a:pt x="376" y="1110"/>
                    </a:lnTo>
                    <a:lnTo>
                      <a:pt x="355" y="1084"/>
                    </a:lnTo>
                    <a:lnTo>
                      <a:pt x="325" y="1080"/>
                    </a:lnTo>
                    <a:lnTo>
                      <a:pt x="292" y="1084"/>
                    </a:lnTo>
                    <a:lnTo>
                      <a:pt x="259" y="1059"/>
                    </a:lnTo>
                    <a:lnTo>
                      <a:pt x="240" y="1047"/>
                    </a:lnTo>
                    <a:lnTo>
                      <a:pt x="202" y="1047"/>
                    </a:lnTo>
                    <a:lnTo>
                      <a:pt x="156" y="1089"/>
                    </a:lnTo>
                    <a:lnTo>
                      <a:pt x="123" y="1056"/>
                    </a:lnTo>
                    <a:lnTo>
                      <a:pt x="94" y="1063"/>
                    </a:lnTo>
                    <a:lnTo>
                      <a:pt x="33" y="1075"/>
                    </a:lnTo>
                    <a:lnTo>
                      <a:pt x="0" y="1059"/>
                    </a:lnTo>
                    <a:lnTo>
                      <a:pt x="40" y="1039"/>
                    </a:lnTo>
                    <a:lnTo>
                      <a:pt x="90" y="1026"/>
                    </a:lnTo>
                    <a:lnTo>
                      <a:pt x="127" y="981"/>
                    </a:lnTo>
                    <a:lnTo>
                      <a:pt x="156" y="973"/>
                    </a:lnTo>
                    <a:lnTo>
                      <a:pt x="177" y="955"/>
                    </a:lnTo>
                    <a:lnTo>
                      <a:pt x="235" y="985"/>
                    </a:lnTo>
                    <a:lnTo>
                      <a:pt x="268" y="976"/>
                    </a:lnTo>
                    <a:lnTo>
                      <a:pt x="313" y="948"/>
                    </a:lnTo>
                    <a:lnTo>
                      <a:pt x="256" y="955"/>
                    </a:lnTo>
                    <a:lnTo>
                      <a:pt x="214" y="931"/>
                    </a:lnTo>
                    <a:lnTo>
                      <a:pt x="198" y="910"/>
                    </a:lnTo>
                    <a:lnTo>
                      <a:pt x="177" y="877"/>
                    </a:lnTo>
                    <a:lnTo>
                      <a:pt x="127" y="882"/>
                    </a:lnTo>
                    <a:lnTo>
                      <a:pt x="115" y="840"/>
                    </a:lnTo>
                    <a:lnTo>
                      <a:pt x="181" y="835"/>
                    </a:lnTo>
                    <a:lnTo>
                      <a:pt x="214" y="819"/>
                    </a:lnTo>
                    <a:lnTo>
                      <a:pt x="243" y="753"/>
                    </a:lnTo>
                    <a:lnTo>
                      <a:pt x="198" y="745"/>
                    </a:lnTo>
                    <a:lnTo>
                      <a:pt x="235" y="715"/>
                    </a:lnTo>
                    <a:lnTo>
                      <a:pt x="231" y="670"/>
                    </a:lnTo>
                    <a:lnTo>
                      <a:pt x="285" y="715"/>
                    </a:lnTo>
                    <a:lnTo>
                      <a:pt x="322" y="712"/>
                    </a:lnTo>
                    <a:lnTo>
                      <a:pt x="355" y="679"/>
                    </a:lnTo>
                    <a:lnTo>
                      <a:pt x="393" y="646"/>
                    </a:lnTo>
                    <a:lnTo>
                      <a:pt x="405" y="616"/>
                    </a:lnTo>
                    <a:lnTo>
                      <a:pt x="367" y="609"/>
                    </a:lnTo>
                    <a:lnTo>
                      <a:pt x="355" y="550"/>
                    </a:lnTo>
                    <a:lnTo>
                      <a:pt x="393" y="522"/>
                    </a:lnTo>
                    <a:lnTo>
                      <a:pt x="346" y="501"/>
                    </a:lnTo>
                    <a:lnTo>
                      <a:pt x="301" y="505"/>
                    </a:lnTo>
                    <a:lnTo>
                      <a:pt x="264" y="493"/>
                    </a:lnTo>
                    <a:lnTo>
                      <a:pt x="268" y="451"/>
                    </a:lnTo>
                    <a:lnTo>
                      <a:pt x="309" y="423"/>
                    </a:lnTo>
                    <a:lnTo>
                      <a:pt x="322" y="385"/>
                    </a:lnTo>
                    <a:lnTo>
                      <a:pt x="301" y="385"/>
                    </a:lnTo>
                    <a:lnTo>
                      <a:pt x="276" y="381"/>
                    </a:lnTo>
                    <a:lnTo>
                      <a:pt x="322" y="352"/>
                    </a:lnTo>
                    <a:lnTo>
                      <a:pt x="306" y="322"/>
                    </a:lnTo>
                    <a:lnTo>
                      <a:pt x="252" y="397"/>
                    </a:lnTo>
                    <a:lnTo>
                      <a:pt x="226" y="381"/>
                    </a:lnTo>
                    <a:lnTo>
                      <a:pt x="292" y="315"/>
                    </a:lnTo>
                    <a:lnTo>
                      <a:pt x="273" y="315"/>
                    </a:lnTo>
                    <a:lnTo>
                      <a:pt x="231" y="286"/>
                    </a:lnTo>
                    <a:lnTo>
                      <a:pt x="273" y="289"/>
                    </a:lnTo>
                    <a:lnTo>
                      <a:pt x="309" y="282"/>
                    </a:lnTo>
                    <a:lnTo>
                      <a:pt x="259" y="256"/>
                    </a:lnTo>
                    <a:lnTo>
                      <a:pt x="285" y="219"/>
                    </a:lnTo>
                    <a:lnTo>
                      <a:pt x="306" y="211"/>
                    </a:lnTo>
                    <a:lnTo>
                      <a:pt x="289" y="183"/>
                    </a:lnTo>
                    <a:lnTo>
                      <a:pt x="264" y="117"/>
                    </a:lnTo>
                    <a:lnTo>
                      <a:pt x="292" y="112"/>
                    </a:lnTo>
                    <a:lnTo>
                      <a:pt x="313" y="117"/>
                    </a:lnTo>
                    <a:lnTo>
                      <a:pt x="322" y="166"/>
                    </a:lnTo>
                    <a:lnTo>
                      <a:pt x="342" y="190"/>
                    </a:lnTo>
                    <a:lnTo>
                      <a:pt x="346" y="103"/>
                    </a:lnTo>
                    <a:lnTo>
                      <a:pt x="379" y="91"/>
                    </a:lnTo>
                    <a:lnTo>
                      <a:pt x="396" y="63"/>
                    </a:lnTo>
                    <a:lnTo>
                      <a:pt x="417" y="46"/>
                    </a:lnTo>
                    <a:lnTo>
                      <a:pt x="442" y="0"/>
                    </a:lnTo>
                    <a:lnTo>
                      <a:pt x="475" y="37"/>
                    </a:lnTo>
                    <a:lnTo>
                      <a:pt x="553" y="54"/>
                    </a:lnTo>
                    <a:lnTo>
                      <a:pt x="558" y="79"/>
                    </a:lnTo>
                    <a:lnTo>
                      <a:pt x="459" y="124"/>
                    </a:lnTo>
                    <a:lnTo>
                      <a:pt x="480" y="141"/>
                    </a:lnTo>
                    <a:lnTo>
                      <a:pt x="429" y="174"/>
                    </a:lnTo>
                    <a:lnTo>
                      <a:pt x="496" y="166"/>
                    </a:lnTo>
                    <a:lnTo>
                      <a:pt x="558" y="183"/>
                    </a:lnTo>
                    <a:lnTo>
                      <a:pt x="603" y="202"/>
                    </a:lnTo>
                    <a:lnTo>
                      <a:pt x="508" y="327"/>
                    </a:lnTo>
                    <a:lnTo>
                      <a:pt x="459" y="331"/>
                    </a:lnTo>
                    <a:lnTo>
                      <a:pt x="487" y="360"/>
                    </a:lnTo>
                    <a:lnTo>
                      <a:pt x="442" y="373"/>
                    </a:lnTo>
                    <a:lnTo>
                      <a:pt x="475" y="385"/>
                    </a:lnTo>
                    <a:lnTo>
                      <a:pt x="508" y="418"/>
                    </a:lnTo>
                    <a:lnTo>
                      <a:pt x="529" y="489"/>
                    </a:lnTo>
                    <a:lnTo>
                      <a:pt x="525" y="517"/>
                    </a:lnTo>
                    <a:lnTo>
                      <a:pt x="537" y="559"/>
                    </a:lnTo>
                    <a:lnTo>
                      <a:pt x="541" y="613"/>
                    </a:lnTo>
                    <a:lnTo>
                      <a:pt x="570" y="642"/>
                    </a:lnTo>
                    <a:lnTo>
                      <a:pt x="582" y="675"/>
                    </a:lnTo>
                    <a:lnTo>
                      <a:pt x="579" y="708"/>
                    </a:lnTo>
                    <a:lnTo>
                      <a:pt x="591" y="741"/>
                    </a:lnTo>
                    <a:lnTo>
                      <a:pt x="595" y="786"/>
                    </a:lnTo>
                    <a:lnTo>
                      <a:pt x="582" y="819"/>
                    </a:lnTo>
                    <a:lnTo>
                      <a:pt x="553" y="835"/>
                    </a:lnTo>
                    <a:lnTo>
                      <a:pt x="570" y="861"/>
                    </a:lnTo>
                    <a:lnTo>
                      <a:pt x="600" y="844"/>
                    </a:lnTo>
                    <a:lnTo>
                      <a:pt x="645" y="861"/>
                    </a:lnTo>
                    <a:lnTo>
                      <a:pt x="669" y="927"/>
                    </a:lnTo>
                    <a:lnTo>
                      <a:pt x="657" y="952"/>
                    </a:lnTo>
                    <a:lnTo>
                      <a:pt x="633" y="976"/>
                    </a:lnTo>
                    <a:lnTo>
                      <a:pt x="612" y="993"/>
                    </a:lnTo>
                    <a:lnTo>
                      <a:pt x="586" y="1006"/>
                    </a:lnTo>
                    <a:lnTo>
                      <a:pt x="553" y="1039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Freeform 77"/>
              <p:cNvSpPr>
                <a:spLocks/>
              </p:cNvSpPr>
              <p:nvPr/>
            </p:nvSpPr>
            <p:spPr bwMode="auto">
              <a:xfrm>
                <a:off x="1933" y="713"/>
                <a:ext cx="150" cy="145"/>
              </a:xfrm>
              <a:custGeom>
                <a:avLst/>
                <a:gdLst>
                  <a:gd name="T0" fmla="*/ 0 w 150"/>
                  <a:gd name="T1" fmla="*/ 145 h 145"/>
                  <a:gd name="T2" fmla="*/ 26 w 150"/>
                  <a:gd name="T3" fmla="*/ 96 h 145"/>
                  <a:gd name="T4" fmla="*/ 26 w 150"/>
                  <a:gd name="T5" fmla="*/ 70 h 145"/>
                  <a:gd name="T6" fmla="*/ 54 w 150"/>
                  <a:gd name="T7" fmla="*/ 70 h 145"/>
                  <a:gd name="T8" fmla="*/ 71 w 150"/>
                  <a:gd name="T9" fmla="*/ 30 h 145"/>
                  <a:gd name="T10" fmla="*/ 96 w 150"/>
                  <a:gd name="T11" fmla="*/ 16 h 145"/>
                  <a:gd name="T12" fmla="*/ 150 w 150"/>
                  <a:gd name="T13" fmla="*/ 0 h 145"/>
                  <a:gd name="T14" fmla="*/ 117 w 150"/>
                  <a:gd name="T15" fmla="*/ 66 h 145"/>
                  <a:gd name="T16" fmla="*/ 101 w 150"/>
                  <a:gd name="T17" fmla="*/ 46 h 145"/>
                  <a:gd name="T18" fmla="*/ 80 w 150"/>
                  <a:gd name="T19" fmla="*/ 70 h 145"/>
                  <a:gd name="T20" fmla="*/ 59 w 150"/>
                  <a:gd name="T21" fmla="*/ 79 h 145"/>
                  <a:gd name="T22" fmla="*/ 0 w 150"/>
                  <a:gd name="T23" fmla="*/ 145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0" h="145">
                    <a:moveTo>
                      <a:pt x="0" y="145"/>
                    </a:moveTo>
                    <a:lnTo>
                      <a:pt x="26" y="96"/>
                    </a:lnTo>
                    <a:lnTo>
                      <a:pt x="26" y="70"/>
                    </a:lnTo>
                    <a:lnTo>
                      <a:pt x="54" y="70"/>
                    </a:lnTo>
                    <a:lnTo>
                      <a:pt x="71" y="30"/>
                    </a:lnTo>
                    <a:lnTo>
                      <a:pt x="96" y="16"/>
                    </a:lnTo>
                    <a:lnTo>
                      <a:pt x="150" y="0"/>
                    </a:lnTo>
                    <a:lnTo>
                      <a:pt x="117" y="66"/>
                    </a:lnTo>
                    <a:lnTo>
                      <a:pt x="101" y="46"/>
                    </a:lnTo>
                    <a:lnTo>
                      <a:pt x="80" y="70"/>
                    </a:lnTo>
                    <a:lnTo>
                      <a:pt x="59" y="79"/>
                    </a:lnTo>
                    <a:lnTo>
                      <a:pt x="0" y="145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" name="Freeform 78"/>
              <p:cNvSpPr>
                <a:spLocks/>
              </p:cNvSpPr>
              <p:nvPr/>
            </p:nvSpPr>
            <p:spPr bwMode="auto">
              <a:xfrm>
                <a:off x="3072" y="1301"/>
                <a:ext cx="214" cy="202"/>
              </a:xfrm>
              <a:custGeom>
                <a:avLst/>
                <a:gdLst>
                  <a:gd name="T0" fmla="*/ 148 w 214"/>
                  <a:gd name="T1" fmla="*/ 42 h 202"/>
                  <a:gd name="T2" fmla="*/ 112 w 214"/>
                  <a:gd name="T3" fmla="*/ 45 h 202"/>
                  <a:gd name="T4" fmla="*/ 103 w 214"/>
                  <a:gd name="T5" fmla="*/ 66 h 202"/>
                  <a:gd name="T6" fmla="*/ 108 w 214"/>
                  <a:gd name="T7" fmla="*/ 94 h 202"/>
                  <a:gd name="T8" fmla="*/ 112 w 214"/>
                  <a:gd name="T9" fmla="*/ 120 h 202"/>
                  <a:gd name="T10" fmla="*/ 132 w 214"/>
                  <a:gd name="T11" fmla="*/ 132 h 202"/>
                  <a:gd name="T12" fmla="*/ 129 w 214"/>
                  <a:gd name="T13" fmla="*/ 145 h 202"/>
                  <a:gd name="T14" fmla="*/ 112 w 214"/>
                  <a:gd name="T15" fmla="*/ 162 h 202"/>
                  <a:gd name="T16" fmla="*/ 94 w 214"/>
                  <a:gd name="T17" fmla="*/ 165 h 202"/>
                  <a:gd name="T18" fmla="*/ 82 w 214"/>
                  <a:gd name="T19" fmla="*/ 148 h 202"/>
                  <a:gd name="T20" fmla="*/ 78 w 214"/>
                  <a:gd name="T21" fmla="*/ 132 h 202"/>
                  <a:gd name="T22" fmla="*/ 61 w 214"/>
                  <a:gd name="T23" fmla="*/ 124 h 202"/>
                  <a:gd name="T24" fmla="*/ 66 w 214"/>
                  <a:gd name="T25" fmla="*/ 108 h 202"/>
                  <a:gd name="T26" fmla="*/ 75 w 214"/>
                  <a:gd name="T27" fmla="*/ 87 h 202"/>
                  <a:gd name="T28" fmla="*/ 54 w 214"/>
                  <a:gd name="T29" fmla="*/ 70 h 202"/>
                  <a:gd name="T30" fmla="*/ 33 w 214"/>
                  <a:gd name="T31" fmla="*/ 61 h 202"/>
                  <a:gd name="T32" fmla="*/ 9 w 214"/>
                  <a:gd name="T33" fmla="*/ 61 h 202"/>
                  <a:gd name="T34" fmla="*/ 0 w 214"/>
                  <a:gd name="T35" fmla="*/ 87 h 202"/>
                  <a:gd name="T36" fmla="*/ 21 w 214"/>
                  <a:gd name="T37" fmla="*/ 124 h 202"/>
                  <a:gd name="T38" fmla="*/ 45 w 214"/>
                  <a:gd name="T39" fmla="*/ 145 h 202"/>
                  <a:gd name="T40" fmla="*/ 66 w 214"/>
                  <a:gd name="T41" fmla="*/ 165 h 202"/>
                  <a:gd name="T42" fmla="*/ 91 w 214"/>
                  <a:gd name="T43" fmla="*/ 195 h 202"/>
                  <a:gd name="T44" fmla="*/ 124 w 214"/>
                  <a:gd name="T45" fmla="*/ 202 h 202"/>
                  <a:gd name="T46" fmla="*/ 145 w 214"/>
                  <a:gd name="T47" fmla="*/ 202 h 202"/>
                  <a:gd name="T48" fmla="*/ 162 w 214"/>
                  <a:gd name="T49" fmla="*/ 186 h 202"/>
                  <a:gd name="T50" fmla="*/ 124 w 214"/>
                  <a:gd name="T51" fmla="*/ 148 h 202"/>
                  <a:gd name="T52" fmla="*/ 157 w 214"/>
                  <a:gd name="T53" fmla="*/ 162 h 202"/>
                  <a:gd name="T54" fmla="*/ 190 w 214"/>
                  <a:gd name="T55" fmla="*/ 169 h 202"/>
                  <a:gd name="T56" fmla="*/ 162 w 214"/>
                  <a:gd name="T57" fmla="*/ 127 h 202"/>
                  <a:gd name="T58" fmla="*/ 186 w 214"/>
                  <a:gd name="T59" fmla="*/ 115 h 202"/>
                  <a:gd name="T60" fmla="*/ 186 w 214"/>
                  <a:gd name="T61" fmla="*/ 87 h 202"/>
                  <a:gd name="T62" fmla="*/ 207 w 214"/>
                  <a:gd name="T63" fmla="*/ 75 h 202"/>
                  <a:gd name="T64" fmla="*/ 214 w 214"/>
                  <a:gd name="T65" fmla="*/ 28 h 202"/>
                  <a:gd name="T66" fmla="*/ 195 w 214"/>
                  <a:gd name="T67" fmla="*/ 0 h 202"/>
                  <a:gd name="T68" fmla="*/ 169 w 214"/>
                  <a:gd name="T69" fmla="*/ 25 h 202"/>
                  <a:gd name="T70" fmla="*/ 174 w 214"/>
                  <a:gd name="T71" fmla="*/ 49 h 202"/>
                  <a:gd name="T72" fmla="*/ 148 w 214"/>
                  <a:gd name="T73" fmla="*/ 42 h 2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4" h="202">
                    <a:moveTo>
                      <a:pt x="148" y="42"/>
                    </a:moveTo>
                    <a:lnTo>
                      <a:pt x="112" y="45"/>
                    </a:lnTo>
                    <a:lnTo>
                      <a:pt x="103" y="66"/>
                    </a:lnTo>
                    <a:lnTo>
                      <a:pt x="108" y="94"/>
                    </a:lnTo>
                    <a:lnTo>
                      <a:pt x="112" y="120"/>
                    </a:lnTo>
                    <a:lnTo>
                      <a:pt x="132" y="132"/>
                    </a:lnTo>
                    <a:lnTo>
                      <a:pt x="129" y="145"/>
                    </a:lnTo>
                    <a:lnTo>
                      <a:pt x="112" y="162"/>
                    </a:lnTo>
                    <a:lnTo>
                      <a:pt x="94" y="165"/>
                    </a:lnTo>
                    <a:lnTo>
                      <a:pt x="82" y="148"/>
                    </a:lnTo>
                    <a:lnTo>
                      <a:pt x="78" y="132"/>
                    </a:lnTo>
                    <a:lnTo>
                      <a:pt x="61" y="124"/>
                    </a:lnTo>
                    <a:lnTo>
                      <a:pt x="66" y="108"/>
                    </a:lnTo>
                    <a:lnTo>
                      <a:pt x="75" y="87"/>
                    </a:lnTo>
                    <a:lnTo>
                      <a:pt x="54" y="70"/>
                    </a:lnTo>
                    <a:lnTo>
                      <a:pt x="33" y="61"/>
                    </a:lnTo>
                    <a:lnTo>
                      <a:pt x="9" y="61"/>
                    </a:lnTo>
                    <a:lnTo>
                      <a:pt x="0" y="87"/>
                    </a:lnTo>
                    <a:lnTo>
                      <a:pt x="21" y="124"/>
                    </a:lnTo>
                    <a:lnTo>
                      <a:pt x="45" y="145"/>
                    </a:lnTo>
                    <a:lnTo>
                      <a:pt x="66" y="165"/>
                    </a:lnTo>
                    <a:lnTo>
                      <a:pt x="91" y="195"/>
                    </a:lnTo>
                    <a:lnTo>
                      <a:pt x="124" y="202"/>
                    </a:lnTo>
                    <a:lnTo>
                      <a:pt x="145" y="202"/>
                    </a:lnTo>
                    <a:lnTo>
                      <a:pt x="162" y="186"/>
                    </a:lnTo>
                    <a:lnTo>
                      <a:pt x="124" y="148"/>
                    </a:lnTo>
                    <a:lnTo>
                      <a:pt x="157" y="162"/>
                    </a:lnTo>
                    <a:lnTo>
                      <a:pt x="190" y="169"/>
                    </a:lnTo>
                    <a:lnTo>
                      <a:pt x="162" y="127"/>
                    </a:lnTo>
                    <a:lnTo>
                      <a:pt x="186" y="115"/>
                    </a:lnTo>
                    <a:lnTo>
                      <a:pt x="186" y="87"/>
                    </a:lnTo>
                    <a:lnTo>
                      <a:pt x="207" y="75"/>
                    </a:lnTo>
                    <a:lnTo>
                      <a:pt x="214" y="28"/>
                    </a:lnTo>
                    <a:lnTo>
                      <a:pt x="195" y="0"/>
                    </a:lnTo>
                    <a:lnTo>
                      <a:pt x="169" y="25"/>
                    </a:lnTo>
                    <a:lnTo>
                      <a:pt x="174" y="49"/>
                    </a:lnTo>
                    <a:lnTo>
                      <a:pt x="148" y="42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" name="Freeform 79"/>
              <p:cNvSpPr>
                <a:spLocks/>
              </p:cNvSpPr>
              <p:nvPr/>
            </p:nvSpPr>
            <p:spPr bwMode="auto">
              <a:xfrm>
                <a:off x="2733" y="2993"/>
                <a:ext cx="91" cy="202"/>
              </a:xfrm>
              <a:custGeom>
                <a:avLst/>
                <a:gdLst>
                  <a:gd name="T0" fmla="*/ 54 w 91"/>
                  <a:gd name="T1" fmla="*/ 202 h 202"/>
                  <a:gd name="T2" fmla="*/ 21 w 91"/>
                  <a:gd name="T3" fmla="*/ 174 h 202"/>
                  <a:gd name="T4" fmla="*/ 7 w 91"/>
                  <a:gd name="T5" fmla="*/ 148 h 202"/>
                  <a:gd name="T6" fmla="*/ 12 w 91"/>
                  <a:gd name="T7" fmla="*/ 120 h 202"/>
                  <a:gd name="T8" fmla="*/ 0 w 91"/>
                  <a:gd name="T9" fmla="*/ 112 h 202"/>
                  <a:gd name="T10" fmla="*/ 4 w 91"/>
                  <a:gd name="T11" fmla="*/ 75 h 202"/>
                  <a:gd name="T12" fmla="*/ 12 w 91"/>
                  <a:gd name="T13" fmla="*/ 42 h 202"/>
                  <a:gd name="T14" fmla="*/ 49 w 91"/>
                  <a:gd name="T15" fmla="*/ 37 h 202"/>
                  <a:gd name="T16" fmla="*/ 70 w 91"/>
                  <a:gd name="T17" fmla="*/ 33 h 202"/>
                  <a:gd name="T18" fmla="*/ 82 w 91"/>
                  <a:gd name="T19" fmla="*/ 0 h 202"/>
                  <a:gd name="T20" fmla="*/ 91 w 91"/>
                  <a:gd name="T21" fmla="*/ 42 h 202"/>
                  <a:gd name="T22" fmla="*/ 91 w 91"/>
                  <a:gd name="T23" fmla="*/ 82 h 202"/>
                  <a:gd name="T24" fmla="*/ 87 w 91"/>
                  <a:gd name="T25" fmla="*/ 108 h 202"/>
                  <a:gd name="T26" fmla="*/ 75 w 91"/>
                  <a:gd name="T27" fmla="*/ 132 h 202"/>
                  <a:gd name="T28" fmla="*/ 54 w 91"/>
                  <a:gd name="T29" fmla="*/ 202 h 2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1" h="202">
                    <a:moveTo>
                      <a:pt x="54" y="202"/>
                    </a:moveTo>
                    <a:lnTo>
                      <a:pt x="21" y="174"/>
                    </a:lnTo>
                    <a:lnTo>
                      <a:pt x="7" y="148"/>
                    </a:lnTo>
                    <a:lnTo>
                      <a:pt x="12" y="120"/>
                    </a:lnTo>
                    <a:lnTo>
                      <a:pt x="0" y="112"/>
                    </a:lnTo>
                    <a:lnTo>
                      <a:pt x="4" y="75"/>
                    </a:lnTo>
                    <a:lnTo>
                      <a:pt x="12" y="42"/>
                    </a:lnTo>
                    <a:lnTo>
                      <a:pt x="49" y="37"/>
                    </a:lnTo>
                    <a:lnTo>
                      <a:pt x="70" y="33"/>
                    </a:lnTo>
                    <a:lnTo>
                      <a:pt x="82" y="0"/>
                    </a:lnTo>
                    <a:lnTo>
                      <a:pt x="91" y="42"/>
                    </a:lnTo>
                    <a:lnTo>
                      <a:pt x="91" y="82"/>
                    </a:lnTo>
                    <a:lnTo>
                      <a:pt x="87" y="108"/>
                    </a:lnTo>
                    <a:lnTo>
                      <a:pt x="75" y="132"/>
                    </a:lnTo>
                    <a:lnTo>
                      <a:pt x="54" y="202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" name="Freeform 80"/>
              <p:cNvSpPr>
                <a:spLocks/>
              </p:cNvSpPr>
              <p:nvPr/>
            </p:nvSpPr>
            <p:spPr bwMode="auto">
              <a:xfrm>
                <a:off x="2653" y="3221"/>
                <a:ext cx="167" cy="285"/>
              </a:xfrm>
              <a:custGeom>
                <a:avLst/>
                <a:gdLst>
                  <a:gd name="T0" fmla="*/ 150 w 167"/>
                  <a:gd name="T1" fmla="*/ 178 h 285"/>
                  <a:gd name="T2" fmla="*/ 141 w 167"/>
                  <a:gd name="T3" fmla="*/ 219 h 285"/>
                  <a:gd name="T4" fmla="*/ 120 w 167"/>
                  <a:gd name="T5" fmla="*/ 264 h 285"/>
                  <a:gd name="T6" fmla="*/ 101 w 167"/>
                  <a:gd name="T7" fmla="*/ 261 h 285"/>
                  <a:gd name="T8" fmla="*/ 75 w 167"/>
                  <a:gd name="T9" fmla="*/ 244 h 285"/>
                  <a:gd name="T10" fmla="*/ 71 w 167"/>
                  <a:gd name="T11" fmla="*/ 264 h 285"/>
                  <a:gd name="T12" fmla="*/ 59 w 167"/>
                  <a:gd name="T13" fmla="*/ 285 h 285"/>
                  <a:gd name="T14" fmla="*/ 26 w 167"/>
                  <a:gd name="T15" fmla="*/ 277 h 285"/>
                  <a:gd name="T16" fmla="*/ 0 w 167"/>
                  <a:gd name="T17" fmla="*/ 244 h 285"/>
                  <a:gd name="T18" fmla="*/ 17 w 167"/>
                  <a:gd name="T19" fmla="*/ 202 h 285"/>
                  <a:gd name="T20" fmla="*/ 38 w 167"/>
                  <a:gd name="T21" fmla="*/ 169 h 285"/>
                  <a:gd name="T22" fmla="*/ 17 w 167"/>
                  <a:gd name="T23" fmla="*/ 148 h 285"/>
                  <a:gd name="T24" fmla="*/ 26 w 167"/>
                  <a:gd name="T25" fmla="*/ 111 h 285"/>
                  <a:gd name="T26" fmla="*/ 26 w 167"/>
                  <a:gd name="T27" fmla="*/ 70 h 285"/>
                  <a:gd name="T28" fmla="*/ 14 w 167"/>
                  <a:gd name="T29" fmla="*/ 21 h 285"/>
                  <a:gd name="T30" fmla="*/ 42 w 167"/>
                  <a:gd name="T31" fmla="*/ 28 h 285"/>
                  <a:gd name="T32" fmla="*/ 120 w 167"/>
                  <a:gd name="T33" fmla="*/ 0 h 285"/>
                  <a:gd name="T34" fmla="*/ 155 w 167"/>
                  <a:gd name="T35" fmla="*/ 21 h 285"/>
                  <a:gd name="T36" fmla="*/ 162 w 167"/>
                  <a:gd name="T37" fmla="*/ 61 h 285"/>
                  <a:gd name="T38" fmla="*/ 167 w 167"/>
                  <a:gd name="T39" fmla="*/ 108 h 285"/>
                  <a:gd name="T40" fmla="*/ 150 w 167"/>
                  <a:gd name="T41" fmla="*/ 178 h 2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7" h="285">
                    <a:moveTo>
                      <a:pt x="150" y="178"/>
                    </a:moveTo>
                    <a:lnTo>
                      <a:pt x="141" y="219"/>
                    </a:lnTo>
                    <a:lnTo>
                      <a:pt x="120" y="264"/>
                    </a:lnTo>
                    <a:lnTo>
                      <a:pt x="101" y="261"/>
                    </a:lnTo>
                    <a:lnTo>
                      <a:pt x="75" y="244"/>
                    </a:lnTo>
                    <a:lnTo>
                      <a:pt x="71" y="264"/>
                    </a:lnTo>
                    <a:lnTo>
                      <a:pt x="59" y="285"/>
                    </a:lnTo>
                    <a:lnTo>
                      <a:pt x="26" y="277"/>
                    </a:lnTo>
                    <a:lnTo>
                      <a:pt x="0" y="244"/>
                    </a:lnTo>
                    <a:lnTo>
                      <a:pt x="17" y="202"/>
                    </a:lnTo>
                    <a:lnTo>
                      <a:pt x="38" y="169"/>
                    </a:lnTo>
                    <a:lnTo>
                      <a:pt x="17" y="148"/>
                    </a:lnTo>
                    <a:lnTo>
                      <a:pt x="26" y="111"/>
                    </a:lnTo>
                    <a:lnTo>
                      <a:pt x="26" y="70"/>
                    </a:lnTo>
                    <a:lnTo>
                      <a:pt x="14" y="21"/>
                    </a:lnTo>
                    <a:lnTo>
                      <a:pt x="42" y="28"/>
                    </a:lnTo>
                    <a:lnTo>
                      <a:pt x="120" y="0"/>
                    </a:lnTo>
                    <a:lnTo>
                      <a:pt x="155" y="21"/>
                    </a:lnTo>
                    <a:lnTo>
                      <a:pt x="162" y="61"/>
                    </a:lnTo>
                    <a:lnTo>
                      <a:pt x="167" y="108"/>
                    </a:lnTo>
                    <a:lnTo>
                      <a:pt x="150" y="178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" name="Freeform 81"/>
              <p:cNvSpPr>
                <a:spLocks/>
              </p:cNvSpPr>
              <p:nvPr/>
            </p:nvSpPr>
            <p:spPr bwMode="auto">
              <a:xfrm>
                <a:off x="3064" y="3642"/>
                <a:ext cx="306" cy="207"/>
              </a:xfrm>
              <a:custGeom>
                <a:avLst/>
                <a:gdLst>
                  <a:gd name="T0" fmla="*/ 306 w 306"/>
                  <a:gd name="T1" fmla="*/ 0 h 207"/>
                  <a:gd name="T2" fmla="*/ 276 w 306"/>
                  <a:gd name="T3" fmla="*/ 21 h 207"/>
                  <a:gd name="T4" fmla="*/ 248 w 306"/>
                  <a:gd name="T5" fmla="*/ 26 h 207"/>
                  <a:gd name="T6" fmla="*/ 203 w 306"/>
                  <a:gd name="T7" fmla="*/ 33 h 207"/>
                  <a:gd name="T8" fmla="*/ 144 w 306"/>
                  <a:gd name="T9" fmla="*/ 33 h 207"/>
                  <a:gd name="T10" fmla="*/ 111 w 306"/>
                  <a:gd name="T11" fmla="*/ 14 h 207"/>
                  <a:gd name="T12" fmla="*/ 78 w 306"/>
                  <a:gd name="T13" fmla="*/ 0 h 207"/>
                  <a:gd name="T14" fmla="*/ 53 w 306"/>
                  <a:gd name="T15" fmla="*/ 14 h 207"/>
                  <a:gd name="T16" fmla="*/ 33 w 306"/>
                  <a:gd name="T17" fmla="*/ 0 h 207"/>
                  <a:gd name="T18" fmla="*/ 0 w 306"/>
                  <a:gd name="T19" fmla="*/ 33 h 207"/>
                  <a:gd name="T20" fmla="*/ 3 w 306"/>
                  <a:gd name="T21" fmla="*/ 66 h 207"/>
                  <a:gd name="T22" fmla="*/ 62 w 306"/>
                  <a:gd name="T23" fmla="*/ 99 h 207"/>
                  <a:gd name="T24" fmla="*/ 102 w 306"/>
                  <a:gd name="T25" fmla="*/ 134 h 207"/>
                  <a:gd name="T26" fmla="*/ 156 w 306"/>
                  <a:gd name="T27" fmla="*/ 150 h 207"/>
                  <a:gd name="T28" fmla="*/ 194 w 306"/>
                  <a:gd name="T29" fmla="*/ 186 h 207"/>
                  <a:gd name="T30" fmla="*/ 227 w 306"/>
                  <a:gd name="T31" fmla="*/ 203 h 207"/>
                  <a:gd name="T32" fmla="*/ 248 w 306"/>
                  <a:gd name="T33" fmla="*/ 207 h 207"/>
                  <a:gd name="T34" fmla="*/ 273 w 306"/>
                  <a:gd name="T35" fmla="*/ 174 h 207"/>
                  <a:gd name="T36" fmla="*/ 273 w 306"/>
                  <a:gd name="T37" fmla="*/ 137 h 207"/>
                  <a:gd name="T38" fmla="*/ 273 w 306"/>
                  <a:gd name="T39" fmla="*/ 113 h 207"/>
                  <a:gd name="T40" fmla="*/ 273 w 306"/>
                  <a:gd name="T41" fmla="*/ 63 h 207"/>
                  <a:gd name="T42" fmla="*/ 306 w 306"/>
                  <a:gd name="T43" fmla="*/ 33 h 207"/>
                  <a:gd name="T44" fmla="*/ 306 w 306"/>
                  <a:gd name="T45" fmla="*/ 0 h 2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06" h="207">
                    <a:moveTo>
                      <a:pt x="306" y="0"/>
                    </a:moveTo>
                    <a:lnTo>
                      <a:pt x="276" y="21"/>
                    </a:lnTo>
                    <a:lnTo>
                      <a:pt x="248" y="26"/>
                    </a:lnTo>
                    <a:lnTo>
                      <a:pt x="203" y="33"/>
                    </a:lnTo>
                    <a:lnTo>
                      <a:pt x="144" y="33"/>
                    </a:lnTo>
                    <a:lnTo>
                      <a:pt x="111" y="14"/>
                    </a:lnTo>
                    <a:lnTo>
                      <a:pt x="78" y="0"/>
                    </a:lnTo>
                    <a:lnTo>
                      <a:pt x="53" y="14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3" y="66"/>
                    </a:lnTo>
                    <a:lnTo>
                      <a:pt x="62" y="99"/>
                    </a:lnTo>
                    <a:lnTo>
                      <a:pt x="102" y="134"/>
                    </a:lnTo>
                    <a:lnTo>
                      <a:pt x="156" y="150"/>
                    </a:lnTo>
                    <a:lnTo>
                      <a:pt x="194" y="186"/>
                    </a:lnTo>
                    <a:lnTo>
                      <a:pt x="227" y="203"/>
                    </a:lnTo>
                    <a:lnTo>
                      <a:pt x="248" y="207"/>
                    </a:lnTo>
                    <a:lnTo>
                      <a:pt x="273" y="174"/>
                    </a:lnTo>
                    <a:lnTo>
                      <a:pt x="273" y="137"/>
                    </a:lnTo>
                    <a:lnTo>
                      <a:pt x="273" y="113"/>
                    </a:lnTo>
                    <a:lnTo>
                      <a:pt x="273" y="63"/>
                    </a:lnTo>
                    <a:lnTo>
                      <a:pt x="306" y="33"/>
                    </a:lnTo>
                    <a:lnTo>
                      <a:pt x="306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" name="Freeform 82"/>
              <p:cNvSpPr>
                <a:spLocks/>
              </p:cNvSpPr>
              <p:nvPr/>
            </p:nvSpPr>
            <p:spPr bwMode="auto">
              <a:xfrm>
                <a:off x="1947" y="3353"/>
                <a:ext cx="40" cy="25"/>
              </a:xfrm>
              <a:custGeom>
                <a:avLst/>
                <a:gdLst>
                  <a:gd name="T0" fmla="*/ 0 w 40"/>
                  <a:gd name="T1" fmla="*/ 21 h 25"/>
                  <a:gd name="T2" fmla="*/ 16 w 40"/>
                  <a:gd name="T3" fmla="*/ 0 h 25"/>
                  <a:gd name="T4" fmla="*/ 40 w 40"/>
                  <a:gd name="T5" fmla="*/ 4 h 25"/>
                  <a:gd name="T6" fmla="*/ 21 w 40"/>
                  <a:gd name="T7" fmla="*/ 25 h 25"/>
                  <a:gd name="T8" fmla="*/ 0 w 40"/>
                  <a:gd name="T9" fmla="*/ 2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25">
                    <a:moveTo>
                      <a:pt x="0" y="21"/>
                    </a:moveTo>
                    <a:lnTo>
                      <a:pt x="16" y="0"/>
                    </a:lnTo>
                    <a:lnTo>
                      <a:pt x="40" y="4"/>
                    </a:lnTo>
                    <a:lnTo>
                      <a:pt x="21" y="25"/>
                    </a:lnTo>
                    <a:lnTo>
                      <a:pt x="0" y="21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" name="Freeform 83"/>
              <p:cNvSpPr>
                <a:spLocks/>
              </p:cNvSpPr>
              <p:nvPr/>
            </p:nvSpPr>
            <p:spPr bwMode="auto">
              <a:xfrm>
                <a:off x="2083" y="3279"/>
                <a:ext cx="99" cy="78"/>
              </a:xfrm>
              <a:custGeom>
                <a:avLst/>
                <a:gdLst>
                  <a:gd name="T0" fmla="*/ 66 w 99"/>
                  <a:gd name="T1" fmla="*/ 78 h 78"/>
                  <a:gd name="T2" fmla="*/ 41 w 99"/>
                  <a:gd name="T3" fmla="*/ 53 h 78"/>
                  <a:gd name="T4" fmla="*/ 33 w 99"/>
                  <a:gd name="T5" fmla="*/ 29 h 78"/>
                  <a:gd name="T6" fmla="*/ 0 w 99"/>
                  <a:gd name="T7" fmla="*/ 33 h 78"/>
                  <a:gd name="T8" fmla="*/ 38 w 99"/>
                  <a:gd name="T9" fmla="*/ 12 h 78"/>
                  <a:gd name="T10" fmla="*/ 71 w 99"/>
                  <a:gd name="T11" fmla="*/ 0 h 78"/>
                  <a:gd name="T12" fmla="*/ 78 w 99"/>
                  <a:gd name="T13" fmla="*/ 20 h 78"/>
                  <a:gd name="T14" fmla="*/ 99 w 99"/>
                  <a:gd name="T15" fmla="*/ 36 h 78"/>
                  <a:gd name="T16" fmla="*/ 66 w 99"/>
                  <a:gd name="T17" fmla="*/ 7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" h="78">
                    <a:moveTo>
                      <a:pt x="66" y="78"/>
                    </a:moveTo>
                    <a:lnTo>
                      <a:pt x="41" y="53"/>
                    </a:lnTo>
                    <a:lnTo>
                      <a:pt x="33" y="29"/>
                    </a:lnTo>
                    <a:lnTo>
                      <a:pt x="0" y="33"/>
                    </a:lnTo>
                    <a:lnTo>
                      <a:pt x="38" y="12"/>
                    </a:lnTo>
                    <a:lnTo>
                      <a:pt x="71" y="0"/>
                    </a:lnTo>
                    <a:lnTo>
                      <a:pt x="78" y="20"/>
                    </a:lnTo>
                    <a:lnTo>
                      <a:pt x="99" y="36"/>
                    </a:lnTo>
                    <a:lnTo>
                      <a:pt x="66" y="78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" name="Freeform 84"/>
              <p:cNvSpPr>
                <a:spLocks/>
              </p:cNvSpPr>
              <p:nvPr/>
            </p:nvSpPr>
            <p:spPr bwMode="auto">
              <a:xfrm>
                <a:off x="2227" y="3270"/>
                <a:ext cx="54" cy="50"/>
              </a:xfrm>
              <a:custGeom>
                <a:avLst/>
                <a:gdLst>
                  <a:gd name="T0" fmla="*/ 42 w 54"/>
                  <a:gd name="T1" fmla="*/ 50 h 50"/>
                  <a:gd name="T2" fmla="*/ 21 w 54"/>
                  <a:gd name="T3" fmla="*/ 33 h 50"/>
                  <a:gd name="T4" fmla="*/ 0 w 54"/>
                  <a:gd name="T5" fmla="*/ 26 h 50"/>
                  <a:gd name="T6" fmla="*/ 21 w 54"/>
                  <a:gd name="T7" fmla="*/ 0 h 50"/>
                  <a:gd name="T8" fmla="*/ 54 w 54"/>
                  <a:gd name="T9" fmla="*/ 29 h 50"/>
                  <a:gd name="T10" fmla="*/ 42 w 5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2" y="50"/>
                    </a:moveTo>
                    <a:lnTo>
                      <a:pt x="21" y="33"/>
                    </a:lnTo>
                    <a:lnTo>
                      <a:pt x="0" y="26"/>
                    </a:lnTo>
                    <a:lnTo>
                      <a:pt x="21" y="0"/>
                    </a:lnTo>
                    <a:lnTo>
                      <a:pt x="54" y="29"/>
                    </a:lnTo>
                    <a:lnTo>
                      <a:pt x="42" y="5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" name="Freeform 85"/>
              <p:cNvSpPr>
                <a:spLocks/>
              </p:cNvSpPr>
              <p:nvPr/>
            </p:nvSpPr>
            <p:spPr bwMode="auto">
              <a:xfrm>
                <a:off x="3573" y="1181"/>
                <a:ext cx="40" cy="136"/>
              </a:xfrm>
              <a:custGeom>
                <a:avLst/>
                <a:gdLst>
                  <a:gd name="T0" fmla="*/ 0 w 40"/>
                  <a:gd name="T1" fmla="*/ 136 h 136"/>
                  <a:gd name="T2" fmla="*/ 24 w 40"/>
                  <a:gd name="T3" fmla="*/ 82 h 136"/>
                  <a:gd name="T4" fmla="*/ 40 w 40"/>
                  <a:gd name="T5" fmla="*/ 0 h 136"/>
                  <a:gd name="T6" fmla="*/ 21 w 40"/>
                  <a:gd name="T7" fmla="*/ 16 h 136"/>
                  <a:gd name="T8" fmla="*/ 4 w 40"/>
                  <a:gd name="T9" fmla="*/ 70 h 136"/>
                  <a:gd name="T10" fmla="*/ 0 w 40"/>
                  <a:gd name="T11" fmla="*/ 136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136">
                    <a:moveTo>
                      <a:pt x="0" y="136"/>
                    </a:moveTo>
                    <a:lnTo>
                      <a:pt x="24" y="82"/>
                    </a:lnTo>
                    <a:lnTo>
                      <a:pt x="40" y="0"/>
                    </a:lnTo>
                    <a:lnTo>
                      <a:pt x="21" y="16"/>
                    </a:lnTo>
                    <a:lnTo>
                      <a:pt x="4" y="70"/>
                    </a:lnTo>
                    <a:lnTo>
                      <a:pt x="0" y="136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" name="Freeform 86"/>
              <p:cNvSpPr>
                <a:spLocks/>
              </p:cNvSpPr>
              <p:nvPr/>
            </p:nvSpPr>
            <p:spPr bwMode="auto">
              <a:xfrm>
                <a:off x="3684" y="1103"/>
                <a:ext cx="66" cy="127"/>
              </a:xfrm>
              <a:custGeom>
                <a:avLst/>
                <a:gdLst>
                  <a:gd name="T0" fmla="*/ 21 w 66"/>
                  <a:gd name="T1" fmla="*/ 127 h 127"/>
                  <a:gd name="T2" fmla="*/ 42 w 66"/>
                  <a:gd name="T3" fmla="*/ 82 h 127"/>
                  <a:gd name="T4" fmla="*/ 63 w 66"/>
                  <a:gd name="T5" fmla="*/ 66 h 127"/>
                  <a:gd name="T6" fmla="*/ 66 w 66"/>
                  <a:gd name="T7" fmla="*/ 19 h 127"/>
                  <a:gd name="T8" fmla="*/ 49 w 66"/>
                  <a:gd name="T9" fmla="*/ 0 h 127"/>
                  <a:gd name="T10" fmla="*/ 9 w 66"/>
                  <a:gd name="T11" fmla="*/ 36 h 127"/>
                  <a:gd name="T12" fmla="*/ 9 w 66"/>
                  <a:gd name="T13" fmla="*/ 73 h 127"/>
                  <a:gd name="T14" fmla="*/ 0 w 66"/>
                  <a:gd name="T15" fmla="*/ 99 h 127"/>
                  <a:gd name="T16" fmla="*/ 21 w 66"/>
                  <a:gd name="T17" fmla="*/ 127 h 1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127">
                    <a:moveTo>
                      <a:pt x="21" y="127"/>
                    </a:moveTo>
                    <a:lnTo>
                      <a:pt x="42" y="82"/>
                    </a:lnTo>
                    <a:lnTo>
                      <a:pt x="63" y="66"/>
                    </a:lnTo>
                    <a:lnTo>
                      <a:pt x="66" y="19"/>
                    </a:lnTo>
                    <a:lnTo>
                      <a:pt x="49" y="0"/>
                    </a:lnTo>
                    <a:lnTo>
                      <a:pt x="9" y="36"/>
                    </a:lnTo>
                    <a:lnTo>
                      <a:pt x="9" y="73"/>
                    </a:lnTo>
                    <a:lnTo>
                      <a:pt x="0" y="99"/>
                    </a:lnTo>
                    <a:lnTo>
                      <a:pt x="21" y="127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Freeform 87"/>
              <p:cNvSpPr>
                <a:spLocks/>
              </p:cNvSpPr>
              <p:nvPr/>
            </p:nvSpPr>
            <p:spPr bwMode="auto">
              <a:xfrm>
                <a:off x="880" y="2666"/>
                <a:ext cx="446" cy="655"/>
              </a:xfrm>
              <a:custGeom>
                <a:avLst/>
                <a:gdLst>
                  <a:gd name="T0" fmla="*/ 171 w 446"/>
                  <a:gd name="T1" fmla="*/ 654 h 655"/>
                  <a:gd name="T2" fmla="*/ 110 w 446"/>
                  <a:gd name="T3" fmla="*/ 655 h 655"/>
                  <a:gd name="T4" fmla="*/ 69 w 446"/>
                  <a:gd name="T5" fmla="*/ 639 h 655"/>
                  <a:gd name="T6" fmla="*/ 59 w 446"/>
                  <a:gd name="T7" fmla="*/ 624 h 655"/>
                  <a:gd name="T8" fmla="*/ 2 w 446"/>
                  <a:gd name="T9" fmla="*/ 621 h 655"/>
                  <a:gd name="T10" fmla="*/ 0 w 446"/>
                  <a:gd name="T11" fmla="*/ 615 h 655"/>
                  <a:gd name="T12" fmla="*/ 39 w 446"/>
                  <a:gd name="T13" fmla="*/ 568 h 655"/>
                  <a:gd name="T14" fmla="*/ 57 w 446"/>
                  <a:gd name="T15" fmla="*/ 525 h 655"/>
                  <a:gd name="T16" fmla="*/ 71 w 446"/>
                  <a:gd name="T17" fmla="*/ 468 h 655"/>
                  <a:gd name="T18" fmla="*/ 81 w 446"/>
                  <a:gd name="T19" fmla="*/ 453 h 655"/>
                  <a:gd name="T20" fmla="*/ 110 w 446"/>
                  <a:gd name="T21" fmla="*/ 463 h 655"/>
                  <a:gd name="T22" fmla="*/ 96 w 446"/>
                  <a:gd name="T23" fmla="*/ 435 h 655"/>
                  <a:gd name="T24" fmla="*/ 65 w 446"/>
                  <a:gd name="T25" fmla="*/ 433 h 655"/>
                  <a:gd name="T26" fmla="*/ 48 w 446"/>
                  <a:gd name="T27" fmla="*/ 439 h 655"/>
                  <a:gd name="T28" fmla="*/ 47 w 446"/>
                  <a:gd name="T29" fmla="*/ 402 h 655"/>
                  <a:gd name="T30" fmla="*/ 63 w 446"/>
                  <a:gd name="T31" fmla="*/ 411 h 655"/>
                  <a:gd name="T32" fmla="*/ 81 w 446"/>
                  <a:gd name="T33" fmla="*/ 384 h 655"/>
                  <a:gd name="T34" fmla="*/ 60 w 446"/>
                  <a:gd name="T35" fmla="*/ 378 h 655"/>
                  <a:gd name="T36" fmla="*/ 35 w 446"/>
                  <a:gd name="T37" fmla="*/ 390 h 655"/>
                  <a:gd name="T38" fmla="*/ 29 w 446"/>
                  <a:gd name="T39" fmla="*/ 360 h 655"/>
                  <a:gd name="T40" fmla="*/ 57 w 446"/>
                  <a:gd name="T41" fmla="*/ 342 h 655"/>
                  <a:gd name="T42" fmla="*/ 65 w 446"/>
                  <a:gd name="T43" fmla="*/ 312 h 655"/>
                  <a:gd name="T44" fmla="*/ 81 w 446"/>
                  <a:gd name="T45" fmla="*/ 315 h 655"/>
                  <a:gd name="T46" fmla="*/ 105 w 446"/>
                  <a:gd name="T47" fmla="*/ 288 h 655"/>
                  <a:gd name="T48" fmla="*/ 144 w 446"/>
                  <a:gd name="T49" fmla="*/ 241 h 655"/>
                  <a:gd name="T50" fmla="*/ 143 w 446"/>
                  <a:gd name="T51" fmla="*/ 216 h 655"/>
                  <a:gd name="T52" fmla="*/ 170 w 446"/>
                  <a:gd name="T53" fmla="*/ 186 h 655"/>
                  <a:gd name="T54" fmla="*/ 183 w 446"/>
                  <a:gd name="T55" fmla="*/ 190 h 655"/>
                  <a:gd name="T56" fmla="*/ 192 w 446"/>
                  <a:gd name="T57" fmla="*/ 157 h 655"/>
                  <a:gd name="T58" fmla="*/ 204 w 446"/>
                  <a:gd name="T59" fmla="*/ 127 h 655"/>
                  <a:gd name="T60" fmla="*/ 210 w 446"/>
                  <a:gd name="T61" fmla="*/ 108 h 655"/>
                  <a:gd name="T62" fmla="*/ 215 w 446"/>
                  <a:gd name="T63" fmla="*/ 46 h 655"/>
                  <a:gd name="T64" fmla="*/ 228 w 446"/>
                  <a:gd name="T65" fmla="*/ 6 h 655"/>
                  <a:gd name="T66" fmla="*/ 288 w 446"/>
                  <a:gd name="T67" fmla="*/ 0 h 655"/>
                  <a:gd name="T68" fmla="*/ 300 w 446"/>
                  <a:gd name="T69" fmla="*/ 37 h 655"/>
                  <a:gd name="T70" fmla="*/ 317 w 446"/>
                  <a:gd name="T71" fmla="*/ 63 h 655"/>
                  <a:gd name="T72" fmla="*/ 338 w 446"/>
                  <a:gd name="T73" fmla="*/ 63 h 655"/>
                  <a:gd name="T74" fmla="*/ 368 w 446"/>
                  <a:gd name="T75" fmla="*/ 70 h 655"/>
                  <a:gd name="T76" fmla="*/ 401 w 446"/>
                  <a:gd name="T77" fmla="*/ 82 h 655"/>
                  <a:gd name="T78" fmla="*/ 420 w 446"/>
                  <a:gd name="T79" fmla="*/ 82 h 655"/>
                  <a:gd name="T80" fmla="*/ 417 w 446"/>
                  <a:gd name="T81" fmla="*/ 117 h 655"/>
                  <a:gd name="T82" fmla="*/ 446 w 446"/>
                  <a:gd name="T83" fmla="*/ 153 h 655"/>
                  <a:gd name="T84" fmla="*/ 404 w 446"/>
                  <a:gd name="T85" fmla="*/ 178 h 655"/>
                  <a:gd name="T86" fmla="*/ 371 w 446"/>
                  <a:gd name="T87" fmla="*/ 186 h 655"/>
                  <a:gd name="T88" fmla="*/ 351 w 446"/>
                  <a:gd name="T89" fmla="*/ 249 h 655"/>
                  <a:gd name="T90" fmla="*/ 321 w 446"/>
                  <a:gd name="T91" fmla="*/ 294 h 655"/>
                  <a:gd name="T92" fmla="*/ 300 w 446"/>
                  <a:gd name="T93" fmla="*/ 343 h 655"/>
                  <a:gd name="T94" fmla="*/ 251 w 446"/>
                  <a:gd name="T95" fmla="*/ 348 h 655"/>
                  <a:gd name="T96" fmla="*/ 264 w 446"/>
                  <a:gd name="T97" fmla="*/ 409 h 655"/>
                  <a:gd name="T98" fmla="*/ 255 w 446"/>
                  <a:gd name="T99" fmla="*/ 459 h 655"/>
                  <a:gd name="T100" fmla="*/ 215 w 446"/>
                  <a:gd name="T101" fmla="*/ 505 h 655"/>
                  <a:gd name="T102" fmla="*/ 222 w 446"/>
                  <a:gd name="T103" fmla="*/ 538 h 655"/>
                  <a:gd name="T104" fmla="*/ 243 w 446"/>
                  <a:gd name="T105" fmla="*/ 538 h 655"/>
                  <a:gd name="T106" fmla="*/ 243 w 446"/>
                  <a:gd name="T107" fmla="*/ 562 h 655"/>
                  <a:gd name="T108" fmla="*/ 177 w 446"/>
                  <a:gd name="T109" fmla="*/ 592 h 655"/>
                  <a:gd name="T110" fmla="*/ 171 w 446"/>
                  <a:gd name="T111" fmla="*/ 654 h 6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6" h="655">
                    <a:moveTo>
                      <a:pt x="171" y="654"/>
                    </a:moveTo>
                    <a:lnTo>
                      <a:pt x="110" y="655"/>
                    </a:lnTo>
                    <a:lnTo>
                      <a:pt x="69" y="639"/>
                    </a:lnTo>
                    <a:lnTo>
                      <a:pt x="59" y="624"/>
                    </a:lnTo>
                    <a:lnTo>
                      <a:pt x="2" y="621"/>
                    </a:lnTo>
                    <a:lnTo>
                      <a:pt x="0" y="615"/>
                    </a:lnTo>
                    <a:lnTo>
                      <a:pt x="39" y="568"/>
                    </a:lnTo>
                    <a:lnTo>
                      <a:pt x="57" y="525"/>
                    </a:lnTo>
                    <a:lnTo>
                      <a:pt x="71" y="468"/>
                    </a:lnTo>
                    <a:lnTo>
                      <a:pt x="81" y="453"/>
                    </a:lnTo>
                    <a:lnTo>
                      <a:pt x="110" y="463"/>
                    </a:lnTo>
                    <a:lnTo>
                      <a:pt x="96" y="435"/>
                    </a:lnTo>
                    <a:lnTo>
                      <a:pt x="65" y="433"/>
                    </a:lnTo>
                    <a:lnTo>
                      <a:pt x="48" y="439"/>
                    </a:lnTo>
                    <a:lnTo>
                      <a:pt x="47" y="402"/>
                    </a:lnTo>
                    <a:lnTo>
                      <a:pt x="63" y="411"/>
                    </a:lnTo>
                    <a:lnTo>
                      <a:pt x="81" y="384"/>
                    </a:lnTo>
                    <a:lnTo>
                      <a:pt x="60" y="378"/>
                    </a:lnTo>
                    <a:lnTo>
                      <a:pt x="35" y="390"/>
                    </a:lnTo>
                    <a:lnTo>
                      <a:pt x="29" y="360"/>
                    </a:lnTo>
                    <a:lnTo>
                      <a:pt x="57" y="342"/>
                    </a:lnTo>
                    <a:lnTo>
                      <a:pt x="65" y="312"/>
                    </a:lnTo>
                    <a:lnTo>
                      <a:pt x="81" y="315"/>
                    </a:lnTo>
                    <a:lnTo>
                      <a:pt x="105" y="288"/>
                    </a:lnTo>
                    <a:lnTo>
                      <a:pt x="144" y="241"/>
                    </a:lnTo>
                    <a:lnTo>
                      <a:pt x="143" y="216"/>
                    </a:lnTo>
                    <a:lnTo>
                      <a:pt x="170" y="186"/>
                    </a:lnTo>
                    <a:lnTo>
                      <a:pt x="183" y="190"/>
                    </a:lnTo>
                    <a:lnTo>
                      <a:pt x="192" y="157"/>
                    </a:lnTo>
                    <a:lnTo>
                      <a:pt x="204" y="127"/>
                    </a:lnTo>
                    <a:lnTo>
                      <a:pt x="210" y="108"/>
                    </a:lnTo>
                    <a:lnTo>
                      <a:pt x="215" y="46"/>
                    </a:lnTo>
                    <a:lnTo>
                      <a:pt x="228" y="6"/>
                    </a:lnTo>
                    <a:lnTo>
                      <a:pt x="288" y="0"/>
                    </a:lnTo>
                    <a:lnTo>
                      <a:pt x="300" y="37"/>
                    </a:lnTo>
                    <a:lnTo>
                      <a:pt x="317" y="63"/>
                    </a:lnTo>
                    <a:lnTo>
                      <a:pt x="338" y="63"/>
                    </a:lnTo>
                    <a:lnTo>
                      <a:pt x="368" y="70"/>
                    </a:lnTo>
                    <a:lnTo>
                      <a:pt x="401" y="82"/>
                    </a:lnTo>
                    <a:lnTo>
                      <a:pt x="420" y="82"/>
                    </a:lnTo>
                    <a:lnTo>
                      <a:pt x="417" y="117"/>
                    </a:lnTo>
                    <a:lnTo>
                      <a:pt x="446" y="153"/>
                    </a:lnTo>
                    <a:lnTo>
                      <a:pt x="404" y="178"/>
                    </a:lnTo>
                    <a:lnTo>
                      <a:pt x="371" y="186"/>
                    </a:lnTo>
                    <a:lnTo>
                      <a:pt x="351" y="249"/>
                    </a:lnTo>
                    <a:lnTo>
                      <a:pt x="321" y="294"/>
                    </a:lnTo>
                    <a:lnTo>
                      <a:pt x="300" y="343"/>
                    </a:lnTo>
                    <a:lnTo>
                      <a:pt x="251" y="348"/>
                    </a:lnTo>
                    <a:lnTo>
                      <a:pt x="264" y="409"/>
                    </a:lnTo>
                    <a:lnTo>
                      <a:pt x="255" y="459"/>
                    </a:lnTo>
                    <a:lnTo>
                      <a:pt x="215" y="505"/>
                    </a:lnTo>
                    <a:lnTo>
                      <a:pt x="222" y="538"/>
                    </a:lnTo>
                    <a:lnTo>
                      <a:pt x="243" y="538"/>
                    </a:lnTo>
                    <a:lnTo>
                      <a:pt x="243" y="562"/>
                    </a:lnTo>
                    <a:lnTo>
                      <a:pt x="177" y="592"/>
                    </a:lnTo>
                    <a:lnTo>
                      <a:pt x="171" y="654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" name="Freeform 88"/>
              <p:cNvSpPr>
                <a:spLocks/>
              </p:cNvSpPr>
              <p:nvPr/>
            </p:nvSpPr>
            <p:spPr bwMode="auto">
              <a:xfrm>
                <a:off x="1051" y="2490"/>
                <a:ext cx="1176" cy="1062"/>
              </a:xfrm>
              <a:custGeom>
                <a:avLst/>
                <a:gdLst>
                  <a:gd name="T0" fmla="*/ 95 w 1176"/>
                  <a:gd name="T1" fmla="*/ 149 h 1062"/>
                  <a:gd name="T2" fmla="*/ 92 w 1176"/>
                  <a:gd name="T3" fmla="*/ 101 h 1062"/>
                  <a:gd name="T4" fmla="*/ 92 w 1176"/>
                  <a:gd name="T5" fmla="*/ 74 h 1062"/>
                  <a:gd name="T6" fmla="*/ 57 w 1176"/>
                  <a:gd name="T7" fmla="*/ 45 h 1062"/>
                  <a:gd name="T8" fmla="*/ 146 w 1176"/>
                  <a:gd name="T9" fmla="*/ 17 h 1062"/>
                  <a:gd name="T10" fmla="*/ 180 w 1176"/>
                  <a:gd name="T11" fmla="*/ 6 h 1062"/>
                  <a:gd name="T12" fmla="*/ 254 w 1176"/>
                  <a:gd name="T13" fmla="*/ 6 h 1062"/>
                  <a:gd name="T14" fmla="*/ 282 w 1176"/>
                  <a:gd name="T15" fmla="*/ 45 h 1062"/>
                  <a:gd name="T16" fmla="*/ 395 w 1176"/>
                  <a:gd name="T17" fmla="*/ 75 h 1062"/>
                  <a:gd name="T18" fmla="*/ 452 w 1176"/>
                  <a:gd name="T19" fmla="*/ 108 h 1062"/>
                  <a:gd name="T20" fmla="*/ 536 w 1176"/>
                  <a:gd name="T21" fmla="*/ 146 h 1062"/>
                  <a:gd name="T22" fmla="*/ 620 w 1176"/>
                  <a:gd name="T23" fmla="*/ 177 h 1062"/>
                  <a:gd name="T24" fmla="*/ 684 w 1176"/>
                  <a:gd name="T25" fmla="*/ 198 h 1062"/>
                  <a:gd name="T26" fmla="*/ 755 w 1176"/>
                  <a:gd name="T27" fmla="*/ 219 h 1062"/>
                  <a:gd name="T28" fmla="*/ 809 w 1176"/>
                  <a:gd name="T29" fmla="*/ 309 h 1062"/>
                  <a:gd name="T30" fmla="*/ 863 w 1176"/>
                  <a:gd name="T31" fmla="*/ 333 h 1062"/>
                  <a:gd name="T32" fmla="*/ 929 w 1176"/>
                  <a:gd name="T33" fmla="*/ 383 h 1062"/>
                  <a:gd name="T34" fmla="*/ 957 w 1176"/>
                  <a:gd name="T35" fmla="*/ 359 h 1062"/>
                  <a:gd name="T36" fmla="*/ 1019 w 1176"/>
                  <a:gd name="T37" fmla="*/ 399 h 1062"/>
                  <a:gd name="T38" fmla="*/ 1073 w 1176"/>
                  <a:gd name="T39" fmla="*/ 437 h 1062"/>
                  <a:gd name="T40" fmla="*/ 1176 w 1176"/>
                  <a:gd name="T41" fmla="*/ 453 h 1062"/>
                  <a:gd name="T42" fmla="*/ 1157 w 1176"/>
                  <a:gd name="T43" fmla="*/ 540 h 1062"/>
                  <a:gd name="T44" fmla="*/ 1065 w 1176"/>
                  <a:gd name="T45" fmla="*/ 573 h 1062"/>
                  <a:gd name="T46" fmla="*/ 945 w 1176"/>
                  <a:gd name="T47" fmla="*/ 585 h 1062"/>
                  <a:gd name="T48" fmla="*/ 788 w 1176"/>
                  <a:gd name="T49" fmla="*/ 722 h 1062"/>
                  <a:gd name="T50" fmla="*/ 767 w 1176"/>
                  <a:gd name="T51" fmla="*/ 822 h 1062"/>
                  <a:gd name="T52" fmla="*/ 759 w 1176"/>
                  <a:gd name="T53" fmla="*/ 884 h 1062"/>
                  <a:gd name="T54" fmla="*/ 689 w 1176"/>
                  <a:gd name="T55" fmla="*/ 926 h 1062"/>
                  <a:gd name="T56" fmla="*/ 660 w 1176"/>
                  <a:gd name="T57" fmla="*/ 995 h 1062"/>
                  <a:gd name="T58" fmla="*/ 573 w 1176"/>
                  <a:gd name="T59" fmla="*/ 992 h 1062"/>
                  <a:gd name="T60" fmla="*/ 515 w 1176"/>
                  <a:gd name="T61" fmla="*/ 1049 h 1062"/>
                  <a:gd name="T62" fmla="*/ 470 w 1176"/>
                  <a:gd name="T63" fmla="*/ 1037 h 1062"/>
                  <a:gd name="T64" fmla="*/ 402 w 1176"/>
                  <a:gd name="T65" fmla="*/ 1032 h 1062"/>
                  <a:gd name="T66" fmla="*/ 324 w 1176"/>
                  <a:gd name="T67" fmla="*/ 1008 h 1062"/>
                  <a:gd name="T68" fmla="*/ 230 w 1176"/>
                  <a:gd name="T69" fmla="*/ 1004 h 1062"/>
                  <a:gd name="T70" fmla="*/ 152 w 1176"/>
                  <a:gd name="T71" fmla="*/ 1049 h 1062"/>
                  <a:gd name="T72" fmla="*/ 83 w 1176"/>
                  <a:gd name="T73" fmla="*/ 1004 h 1062"/>
                  <a:gd name="T74" fmla="*/ 39 w 1176"/>
                  <a:gd name="T75" fmla="*/ 854 h 1062"/>
                  <a:gd name="T76" fmla="*/ 0 w 1176"/>
                  <a:gd name="T77" fmla="*/ 830 h 10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76" h="1062">
                    <a:moveTo>
                      <a:pt x="57" y="182"/>
                    </a:moveTo>
                    <a:lnTo>
                      <a:pt x="95" y="149"/>
                    </a:lnTo>
                    <a:lnTo>
                      <a:pt x="74" y="126"/>
                    </a:lnTo>
                    <a:lnTo>
                      <a:pt x="92" y="101"/>
                    </a:lnTo>
                    <a:lnTo>
                      <a:pt x="68" y="92"/>
                    </a:lnTo>
                    <a:lnTo>
                      <a:pt x="92" y="74"/>
                    </a:lnTo>
                    <a:lnTo>
                      <a:pt x="68" y="66"/>
                    </a:lnTo>
                    <a:lnTo>
                      <a:pt x="57" y="45"/>
                    </a:lnTo>
                    <a:lnTo>
                      <a:pt x="107" y="15"/>
                    </a:lnTo>
                    <a:lnTo>
                      <a:pt x="146" y="17"/>
                    </a:lnTo>
                    <a:lnTo>
                      <a:pt x="170" y="33"/>
                    </a:lnTo>
                    <a:lnTo>
                      <a:pt x="180" y="6"/>
                    </a:lnTo>
                    <a:lnTo>
                      <a:pt x="221" y="0"/>
                    </a:lnTo>
                    <a:lnTo>
                      <a:pt x="254" y="6"/>
                    </a:lnTo>
                    <a:lnTo>
                      <a:pt x="261" y="27"/>
                    </a:lnTo>
                    <a:lnTo>
                      <a:pt x="282" y="45"/>
                    </a:lnTo>
                    <a:lnTo>
                      <a:pt x="363" y="74"/>
                    </a:lnTo>
                    <a:lnTo>
                      <a:pt x="395" y="75"/>
                    </a:lnTo>
                    <a:lnTo>
                      <a:pt x="419" y="96"/>
                    </a:lnTo>
                    <a:lnTo>
                      <a:pt x="452" y="108"/>
                    </a:lnTo>
                    <a:lnTo>
                      <a:pt x="503" y="137"/>
                    </a:lnTo>
                    <a:lnTo>
                      <a:pt x="536" y="146"/>
                    </a:lnTo>
                    <a:lnTo>
                      <a:pt x="582" y="152"/>
                    </a:lnTo>
                    <a:lnTo>
                      <a:pt x="620" y="177"/>
                    </a:lnTo>
                    <a:lnTo>
                      <a:pt x="656" y="186"/>
                    </a:lnTo>
                    <a:lnTo>
                      <a:pt x="684" y="198"/>
                    </a:lnTo>
                    <a:lnTo>
                      <a:pt x="713" y="221"/>
                    </a:lnTo>
                    <a:lnTo>
                      <a:pt x="755" y="219"/>
                    </a:lnTo>
                    <a:lnTo>
                      <a:pt x="776" y="263"/>
                    </a:lnTo>
                    <a:lnTo>
                      <a:pt x="809" y="309"/>
                    </a:lnTo>
                    <a:lnTo>
                      <a:pt x="830" y="329"/>
                    </a:lnTo>
                    <a:lnTo>
                      <a:pt x="863" y="333"/>
                    </a:lnTo>
                    <a:lnTo>
                      <a:pt x="891" y="362"/>
                    </a:lnTo>
                    <a:lnTo>
                      <a:pt x="929" y="383"/>
                    </a:lnTo>
                    <a:lnTo>
                      <a:pt x="957" y="375"/>
                    </a:lnTo>
                    <a:lnTo>
                      <a:pt x="957" y="359"/>
                    </a:lnTo>
                    <a:lnTo>
                      <a:pt x="995" y="378"/>
                    </a:lnTo>
                    <a:lnTo>
                      <a:pt x="1019" y="399"/>
                    </a:lnTo>
                    <a:lnTo>
                      <a:pt x="1040" y="425"/>
                    </a:lnTo>
                    <a:lnTo>
                      <a:pt x="1073" y="437"/>
                    </a:lnTo>
                    <a:lnTo>
                      <a:pt x="1122" y="449"/>
                    </a:lnTo>
                    <a:lnTo>
                      <a:pt x="1176" y="453"/>
                    </a:lnTo>
                    <a:lnTo>
                      <a:pt x="1169" y="512"/>
                    </a:lnTo>
                    <a:lnTo>
                      <a:pt x="1157" y="540"/>
                    </a:lnTo>
                    <a:lnTo>
                      <a:pt x="1106" y="566"/>
                    </a:lnTo>
                    <a:lnTo>
                      <a:pt x="1065" y="573"/>
                    </a:lnTo>
                    <a:lnTo>
                      <a:pt x="1044" y="590"/>
                    </a:lnTo>
                    <a:lnTo>
                      <a:pt x="945" y="585"/>
                    </a:lnTo>
                    <a:lnTo>
                      <a:pt x="896" y="632"/>
                    </a:lnTo>
                    <a:lnTo>
                      <a:pt x="788" y="722"/>
                    </a:lnTo>
                    <a:lnTo>
                      <a:pt x="759" y="768"/>
                    </a:lnTo>
                    <a:lnTo>
                      <a:pt x="767" y="822"/>
                    </a:lnTo>
                    <a:lnTo>
                      <a:pt x="780" y="863"/>
                    </a:lnTo>
                    <a:lnTo>
                      <a:pt x="759" y="884"/>
                    </a:lnTo>
                    <a:lnTo>
                      <a:pt x="722" y="905"/>
                    </a:lnTo>
                    <a:lnTo>
                      <a:pt x="689" y="926"/>
                    </a:lnTo>
                    <a:lnTo>
                      <a:pt x="677" y="959"/>
                    </a:lnTo>
                    <a:lnTo>
                      <a:pt x="660" y="995"/>
                    </a:lnTo>
                    <a:lnTo>
                      <a:pt x="618" y="978"/>
                    </a:lnTo>
                    <a:lnTo>
                      <a:pt x="573" y="992"/>
                    </a:lnTo>
                    <a:lnTo>
                      <a:pt x="531" y="1020"/>
                    </a:lnTo>
                    <a:lnTo>
                      <a:pt x="515" y="1049"/>
                    </a:lnTo>
                    <a:lnTo>
                      <a:pt x="494" y="1062"/>
                    </a:lnTo>
                    <a:lnTo>
                      <a:pt x="470" y="1037"/>
                    </a:lnTo>
                    <a:lnTo>
                      <a:pt x="432" y="1049"/>
                    </a:lnTo>
                    <a:lnTo>
                      <a:pt x="402" y="1032"/>
                    </a:lnTo>
                    <a:lnTo>
                      <a:pt x="366" y="1032"/>
                    </a:lnTo>
                    <a:lnTo>
                      <a:pt x="324" y="1008"/>
                    </a:lnTo>
                    <a:lnTo>
                      <a:pt x="279" y="999"/>
                    </a:lnTo>
                    <a:lnTo>
                      <a:pt x="230" y="1004"/>
                    </a:lnTo>
                    <a:lnTo>
                      <a:pt x="183" y="1011"/>
                    </a:lnTo>
                    <a:lnTo>
                      <a:pt x="152" y="1049"/>
                    </a:lnTo>
                    <a:lnTo>
                      <a:pt x="125" y="1034"/>
                    </a:lnTo>
                    <a:lnTo>
                      <a:pt x="83" y="1004"/>
                    </a:lnTo>
                    <a:lnTo>
                      <a:pt x="80" y="915"/>
                    </a:lnTo>
                    <a:lnTo>
                      <a:pt x="39" y="854"/>
                    </a:lnTo>
                    <a:lnTo>
                      <a:pt x="23" y="842"/>
                    </a:lnTo>
                    <a:lnTo>
                      <a:pt x="0" y="83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" name="Freeform 89"/>
              <p:cNvSpPr>
                <a:spLocks/>
              </p:cNvSpPr>
              <p:nvPr/>
            </p:nvSpPr>
            <p:spPr bwMode="auto">
              <a:xfrm>
                <a:off x="4119" y="1710"/>
                <a:ext cx="1105" cy="227"/>
              </a:xfrm>
              <a:custGeom>
                <a:avLst/>
                <a:gdLst>
                  <a:gd name="T0" fmla="*/ 0 w 1105"/>
                  <a:gd name="T1" fmla="*/ 227 h 227"/>
                  <a:gd name="T2" fmla="*/ 40 w 1105"/>
                  <a:gd name="T3" fmla="*/ 200 h 227"/>
                  <a:gd name="T4" fmla="*/ 69 w 1105"/>
                  <a:gd name="T5" fmla="*/ 177 h 227"/>
                  <a:gd name="T6" fmla="*/ 93 w 1105"/>
                  <a:gd name="T7" fmla="*/ 158 h 227"/>
                  <a:gd name="T8" fmla="*/ 111 w 1105"/>
                  <a:gd name="T9" fmla="*/ 170 h 227"/>
                  <a:gd name="T10" fmla="*/ 145 w 1105"/>
                  <a:gd name="T11" fmla="*/ 158 h 227"/>
                  <a:gd name="T12" fmla="*/ 166 w 1105"/>
                  <a:gd name="T13" fmla="*/ 140 h 227"/>
                  <a:gd name="T14" fmla="*/ 219 w 1105"/>
                  <a:gd name="T15" fmla="*/ 153 h 227"/>
                  <a:gd name="T16" fmla="*/ 273 w 1105"/>
                  <a:gd name="T17" fmla="*/ 161 h 227"/>
                  <a:gd name="T18" fmla="*/ 288 w 1105"/>
                  <a:gd name="T19" fmla="*/ 176 h 227"/>
                  <a:gd name="T20" fmla="*/ 301 w 1105"/>
                  <a:gd name="T21" fmla="*/ 185 h 227"/>
                  <a:gd name="T22" fmla="*/ 310 w 1105"/>
                  <a:gd name="T23" fmla="*/ 176 h 227"/>
                  <a:gd name="T24" fmla="*/ 324 w 1105"/>
                  <a:gd name="T25" fmla="*/ 161 h 227"/>
                  <a:gd name="T26" fmla="*/ 358 w 1105"/>
                  <a:gd name="T27" fmla="*/ 165 h 227"/>
                  <a:gd name="T28" fmla="*/ 370 w 1105"/>
                  <a:gd name="T29" fmla="*/ 183 h 227"/>
                  <a:gd name="T30" fmla="*/ 391 w 1105"/>
                  <a:gd name="T31" fmla="*/ 168 h 227"/>
                  <a:gd name="T32" fmla="*/ 406 w 1105"/>
                  <a:gd name="T33" fmla="*/ 161 h 227"/>
                  <a:gd name="T34" fmla="*/ 423 w 1105"/>
                  <a:gd name="T35" fmla="*/ 165 h 227"/>
                  <a:gd name="T36" fmla="*/ 438 w 1105"/>
                  <a:gd name="T37" fmla="*/ 185 h 227"/>
                  <a:gd name="T38" fmla="*/ 490 w 1105"/>
                  <a:gd name="T39" fmla="*/ 162 h 227"/>
                  <a:gd name="T40" fmla="*/ 493 w 1105"/>
                  <a:gd name="T41" fmla="*/ 164 h 227"/>
                  <a:gd name="T42" fmla="*/ 501 w 1105"/>
                  <a:gd name="T43" fmla="*/ 167 h 227"/>
                  <a:gd name="T44" fmla="*/ 511 w 1105"/>
                  <a:gd name="T45" fmla="*/ 171 h 227"/>
                  <a:gd name="T46" fmla="*/ 522 w 1105"/>
                  <a:gd name="T47" fmla="*/ 176 h 227"/>
                  <a:gd name="T48" fmla="*/ 529 w 1105"/>
                  <a:gd name="T49" fmla="*/ 177 h 227"/>
                  <a:gd name="T50" fmla="*/ 534 w 1105"/>
                  <a:gd name="T51" fmla="*/ 176 h 227"/>
                  <a:gd name="T52" fmla="*/ 535 w 1105"/>
                  <a:gd name="T53" fmla="*/ 168 h 227"/>
                  <a:gd name="T54" fmla="*/ 538 w 1105"/>
                  <a:gd name="T55" fmla="*/ 161 h 227"/>
                  <a:gd name="T56" fmla="*/ 540 w 1105"/>
                  <a:gd name="T57" fmla="*/ 152 h 227"/>
                  <a:gd name="T58" fmla="*/ 543 w 1105"/>
                  <a:gd name="T59" fmla="*/ 146 h 227"/>
                  <a:gd name="T60" fmla="*/ 543 w 1105"/>
                  <a:gd name="T61" fmla="*/ 143 h 227"/>
                  <a:gd name="T62" fmla="*/ 526 w 1105"/>
                  <a:gd name="T63" fmla="*/ 132 h 227"/>
                  <a:gd name="T64" fmla="*/ 526 w 1105"/>
                  <a:gd name="T65" fmla="*/ 113 h 227"/>
                  <a:gd name="T66" fmla="*/ 543 w 1105"/>
                  <a:gd name="T67" fmla="*/ 86 h 227"/>
                  <a:gd name="T68" fmla="*/ 595 w 1105"/>
                  <a:gd name="T69" fmla="*/ 56 h 227"/>
                  <a:gd name="T70" fmla="*/ 598 w 1105"/>
                  <a:gd name="T71" fmla="*/ 56 h 227"/>
                  <a:gd name="T72" fmla="*/ 603 w 1105"/>
                  <a:gd name="T73" fmla="*/ 57 h 227"/>
                  <a:gd name="T74" fmla="*/ 610 w 1105"/>
                  <a:gd name="T75" fmla="*/ 57 h 227"/>
                  <a:gd name="T76" fmla="*/ 619 w 1105"/>
                  <a:gd name="T77" fmla="*/ 57 h 227"/>
                  <a:gd name="T78" fmla="*/ 628 w 1105"/>
                  <a:gd name="T79" fmla="*/ 53 h 227"/>
                  <a:gd name="T80" fmla="*/ 637 w 1105"/>
                  <a:gd name="T81" fmla="*/ 45 h 227"/>
                  <a:gd name="T82" fmla="*/ 643 w 1105"/>
                  <a:gd name="T83" fmla="*/ 33 h 227"/>
                  <a:gd name="T84" fmla="*/ 759 w 1105"/>
                  <a:gd name="T85" fmla="*/ 0 h 227"/>
                  <a:gd name="T86" fmla="*/ 775 w 1105"/>
                  <a:gd name="T87" fmla="*/ 8 h 227"/>
                  <a:gd name="T88" fmla="*/ 778 w 1105"/>
                  <a:gd name="T89" fmla="*/ 33 h 227"/>
                  <a:gd name="T90" fmla="*/ 805 w 1105"/>
                  <a:gd name="T91" fmla="*/ 45 h 227"/>
                  <a:gd name="T92" fmla="*/ 813 w 1105"/>
                  <a:gd name="T93" fmla="*/ 57 h 227"/>
                  <a:gd name="T94" fmla="*/ 808 w 1105"/>
                  <a:gd name="T95" fmla="*/ 83 h 227"/>
                  <a:gd name="T96" fmla="*/ 826 w 1105"/>
                  <a:gd name="T97" fmla="*/ 120 h 227"/>
                  <a:gd name="T98" fmla="*/ 868 w 1105"/>
                  <a:gd name="T99" fmla="*/ 117 h 227"/>
                  <a:gd name="T100" fmla="*/ 895 w 1105"/>
                  <a:gd name="T101" fmla="*/ 113 h 227"/>
                  <a:gd name="T102" fmla="*/ 895 w 1105"/>
                  <a:gd name="T103" fmla="*/ 123 h 227"/>
                  <a:gd name="T104" fmla="*/ 924 w 1105"/>
                  <a:gd name="T105" fmla="*/ 123 h 227"/>
                  <a:gd name="T106" fmla="*/ 931 w 1105"/>
                  <a:gd name="T107" fmla="*/ 176 h 227"/>
                  <a:gd name="T108" fmla="*/ 958 w 1105"/>
                  <a:gd name="T109" fmla="*/ 206 h 227"/>
                  <a:gd name="T110" fmla="*/ 978 w 1105"/>
                  <a:gd name="T111" fmla="*/ 188 h 227"/>
                  <a:gd name="T112" fmla="*/ 1018 w 1105"/>
                  <a:gd name="T113" fmla="*/ 195 h 227"/>
                  <a:gd name="T114" fmla="*/ 1105 w 1105"/>
                  <a:gd name="T115" fmla="*/ 155 h 22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105" h="227">
                    <a:moveTo>
                      <a:pt x="0" y="227"/>
                    </a:moveTo>
                    <a:lnTo>
                      <a:pt x="40" y="200"/>
                    </a:lnTo>
                    <a:lnTo>
                      <a:pt x="69" y="177"/>
                    </a:lnTo>
                    <a:lnTo>
                      <a:pt x="93" y="158"/>
                    </a:lnTo>
                    <a:lnTo>
                      <a:pt x="111" y="170"/>
                    </a:lnTo>
                    <a:lnTo>
                      <a:pt x="145" y="158"/>
                    </a:lnTo>
                    <a:lnTo>
                      <a:pt x="166" y="140"/>
                    </a:lnTo>
                    <a:lnTo>
                      <a:pt x="219" y="153"/>
                    </a:lnTo>
                    <a:lnTo>
                      <a:pt x="273" y="161"/>
                    </a:lnTo>
                    <a:lnTo>
                      <a:pt x="288" y="176"/>
                    </a:lnTo>
                    <a:lnTo>
                      <a:pt x="301" y="185"/>
                    </a:lnTo>
                    <a:lnTo>
                      <a:pt x="310" y="176"/>
                    </a:lnTo>
                    <a:lnTo>
                      <a:pt x="324" y="161"/>
                    </a:lnTo>
                    <a:lnTo>
                      <a:pt x="358" y="165"/>
                    </a:lnTo>
                    <a:lnTo>
                      <a:pt x="370" y="183"/>
                    </a:lnTo>
                    <a:lnTo>
                      <a:pt x="391" y="168"/>
                    </a:lnTo>
                    <a:lnTo>
                      <a:pt x="406" y="161"/>
                    </a:lnTo>
                    <a:lnTo>
                      <a:pt x="423" y="165"/>
                    </a:lnTo>
                    <a:lnTo>
                      <a:pt x="438" y="185"/>
                    </a:lnTo>
                    <a:lnTo>
                      <a:pt x="490" y="162"/>
                    </a:lnTo>
                    <a:lnTo>
                      <a:pt x="493" y="164"/>
                    </a:lnTo>
                    <a:lnTo>
                      <a:pt x="501" y="167"/>
                    </a:lnTo>
                    <a:lnTo>
                      <a:pt x="511" y="171"/>
                    </a:lnTo>
                    <a:lnTo>
                      <a:pt x="522" y="176"/>
                    </a:lnTo>
                    <a:lnTo>
                      <a:pt x="529" y="177"/>
                    </a:lnTo>
                    <a:lnTo>
                      <a:pt x="534" y="176"/>
                    </a:lnTo>
                    <a:lnTo>
                      <a:pt x="535" y="168"/>
                    </a:lnTo>
                    <a:lnTo>
                      <a:pt x="538" y="161"/>
                    </a:lnTo>
                    <a:lnTo>
                      <a:pt x="540" y="152"/>
                    </a:lnTo>
                    <a:lnTo>
                      <a:pt x="543" y="146"/>
                    </a:lnTo>
                    <a:lnTo>
                      <a:pt x="543" y="143"/>
                    </a:lnTo>
                    <a:lnTo>
                      <a:pt x="526" y="132"/>
                    </a:lnTo>
                    <a:lnTo>
                      <a:pt x="526" y="113"/>
                    </a:lnTo>
                    <a:lnTo>
                      <a:pt x="543" y="86"/>
                    </a:lnTo>
                    <a:lnTo>
                      <a:pt x="595" y="56"/>
                    </a:lnTo>
                    <a:lnTo>
                      <a:pt x="598" y="56"/>
                    </a:lnTo>
                    <a:lnTo>
                      <a:pt x="603" y="57"/>
                    </a:lnTo>
                    <a:lnTo>
                      <a:pt x="610" y="57"/>
                    </a:lnTo>
                    <a:lnTo>
                      <a:pt x="619" y="57"/>
                    </a:lnTo>
                    <a:lnTo>
                      <a:pt x="628" y="53"/>
                    </a:lnTo>
                    <a:lnTo>
                      <a:pt x="637" y="45"/>
                    </a:lnTo>
                    <a:lnTo>
                      <a:pt x="643" y="33"/>
                    </a:lnTo>
                    <a:lnTo>
                      <a:pt x="759" y="0"/>
                    </a:lnTo>
                    <a:lnTo>
                      <a:pt x="775" y="8"/>
                    </a:lnTo>
                    <a:lnTo>
                      <a:pt x="778" y="33"/>
                    </a:lnTo>
                    <a:lnTo>
                      <a:pt x="805" y="45"/>
                    </a:lnTo>
                    <a:lnTo>
                      <a:pt x="813" y="57"/>
                    </a:lnTo>
                    <a:lnTo>
                      <a:pt x="808" y="83"/>
                    </a:lnTo>
                    <a:lnTo>
                      <a:pt x="826" y="120"/>
                    </a:lnTo>
                    <a:lnTo>
                      <a:pt x="868" y="117"/>
                    </a:lnTo>
                    <a:lnTo>
                      <a:pt x="895" y="113"/>
                    </a:lnTo>
                    <a:lnTo>
                      <a:pt x="895" y="123"/>
                    </a:lnTo>
                    <a:lnTo>
                      <a:pt x="924" y="123"/>
                    </a:lnTo>
                    <a:lnTo>
                      <a:pt x="931" y="176"/>
                    </a:lnTo>
                    <a:lnTo>
                      <a:pt x="958" y="206"/>
                    </a:lnTo>
                    <a:lnTo>
                      <a:pt x="978" y="188"/>
                    </a:lnTo>
                    <a:lnTo>
                      <a:pt x="1018" y="195"/>
                    </a:lnTo>
                    <a:lnTo>
                      <a:pt x="1105" y="155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" name="Freeform 90"/>
              <p:cNvSpPr>
                <a:spLocks/>
              </p:cNvSpPr>
              <p:nvPr/>
            </p:nvSpPr>
            <p:spPr bwMode="auto">
              <a:xfrm>
                <a:off x="4545" y="2423"/>
                <a:ext cx="703" cy="810"/>
              </a:xfrm>
              <a:custGeom>
                <a:avLst/>
                <a:gdLst>
                  <a:gd name="T0" fmla="*/ 699 w 703"/>
                  <a:gd name="T1" fmla="*/ 0 h 810"/>
                  <a:gd name="T2" fmla="*/ 633 w 703"/>
                  <a:gd name="T3" fmla="*/ 78 h 810"/>
                  <a:gd name="T4" fmla="*/ 600 w 703"/>
                  <a:gd name="T5" fmla="*/ 82 h 810"/>
                  <a:gd name="T6" fmla="*/ 538 w 703"/>
                  <a:gd name="T7" fmla="*/ 90 h 810"/>
                  <a:gd name="T8" fmla="*/ 534 w 703"/>
                  <a:gd name="T9" fmla="*/ 115 h 810"/>
                  <a:gd name="T10" fmla="*/ 592 w 703"/>
                  <a:gd name="T11" fmla="*/ 120 h 810"/>
                  <a:gd name="T12" fmla="*/ 625 w 703"/>
                  <a:gd name="T13" fmla="*/ 115 h 810"/>
                  <a:gd name="T14" fmla="*/ 628 w 703"/>
                  <a:gd name="T15" fmla="*/ 165 h 810"/>
                  <a:gd name="T16" fmla="*/ 670 w 703"/>
                  <a:gd name="T17" fmla="*/ 165 h 810"/>
                  <a:gd name="T18" fmla="*/ 687 w 703"/>
                  <a:gd name="T19" fmla="*/ 198 h 810"/>
                  <a:gd name="T20" fmla="*/ 687 w 703"/>
                  <a:gd name="T21" fmla="*/ 231 h 810"/>
                  <a:gd name="T22" fmla="*/ 642 w 703"/>
                  <a:gd name="T23" fmla="*/ 259 h 810"/>
                  <a:gd name="T24" fmla="*/ 616 w 703"/>
                  <a:gd name="T25" fmla="*/ 289 h 810"/>
                  <a:gd name="T26" fmla="*/ 558 w 703"/>
                  <a:gd name="T27" fmla="*/ 322 h 810"/>
                  <a:gd name="T28" fmla="*/ 538 w 703"/>
                  <a:gd name="T29" fmla="*/ 297 h 810"/>
                  <a:gd name="T30" fmla="*/ 525 w 703"/>
                  <a:gd name="T31" fmla="*/ 240 h 810"/>
                  <a:gd name="T32" fmla="*/ 501 w 703"/>
                  <a:gd name="T33" fmla="*/ 231 h 810"/>
                  <a:gd name="T34" fmla="*/ 484 w 703"/>
                  <a:gd name="T35" fmla="*/ 202 h 810"/>
                  <a:gd name="T36" fmla="*/ 435 w 703"/>
                  <a:gd name="T37" fmla="*/ 214 h 810"/>
                  <a:gd name="T38" fmla="*/ 513 w 703"/>
                  <a:gd name="T39" fmla="*/ 127 h 810"/>
                  <a:gd name="T40" fmla="*/ 508 w 703"/>
                  <a:gd name="T41" fmla="*/ 106 h 810"/>
                  <a:gd name="T42" fmla="*/ 475 w 703"/>
                  <a:gd name="T43" fmla="*/ 111 h 810"/>
                  <a:gd name="T44" fmla="*/ 414 w 703"/>
                  <a:gd name="T45" fmla="*/ 127 h 810"/>
                  <a:gd name="T46" fmla="*/ 343 w 703"/>
                  <a:gd name="T47" fmla="*/ 102 h 810"/>
                  <a:gd name="T48" fmla="*/ 327 w 703"/>
                  <a:gd name="T49" fmla="*/ 69 h 810"/>
                  <a:gd name="T50" fmla="*/ 294 w 703"/>
                  <a:gd name="T51" fmla="*/ 69 h 810"/>
                  <a:gd name="T52" fmla="*/ 252 w 703"/>
                  <a:gd name="T53" fmla="*/ 94 h 810"/>
                  <a:gd name="T54" fmla="*/ 228 w 703"/>
                  <a:gd name="T55" fmla="*/ 148 h 810"/>
                  <a:gd name="T56" fmla="*/ 190 w 703"/>
                  <a:gd name="T57" fmla="*/ 127 h 810"/>
                  <a:gd name="T58" fmla="*/ 219 w 703"/>
                  <a:gd name="T59" fmla="*/ 165 h 810"/>
                  <a:gd name="T60" fmla="*/ 178 w 703"/>
                  <a:gd name="T61" fmla="*/ 219 h 810"/>
                  <a:gd name="T62" fmla="*/ 153 w 703"/>
                  <a:gd name="T63" fmla="*/ 193 h 810"/>
                  <a:gd name="T64" fmla="*/ 162 w 703"/>
                  <a:gd name="T65" fmla="*/ 306 h 810"/>
                  <a:gd name="T66" fmla="*/ 145 w 703"/>
                  <a:gd name="T67" fmla="*/ 325 h 810"/>
                  <a:gd name="T68" fmla="*/ 115 w 703"/>
                  <a:gd name="T69" fmla="*/ 346 h 810"/>
                  <a:gd name="T70" fmla="*/ 99 w 703"/>
                  <a:gd name="T71" fmla="*/ 330 h 810"/>
                  <a:gd name="T72" fmla="*/ 91 w 703"/>
                  <a:gd name="T73" fmla="*/ 367 h 810"/>
                  <a:gd name="T74" fmla="*/ 78 w 703"/>
                  <a:gd name="T75" fmla="*/ 400 h 810"/>
                  <a:gd name="T76" fmla="*/ 78 w 703"/>
                  <a:gd name="T77" fmla="*/ 483 h 810"/>
                  <a:gd name="T78" fmla="*/ 91 w 703"/>
                  <a:gd name="T79" fmla="*/ 520 h 810"/>
                  <a:gd name="T80" fmla="*/ 45 w 703"/>
                  <a:gd name="T81" fmla="*/ 532 h 810"/>
                  <a:gd name="T82" fmla="*/ 33 w 703"/>
                  <a:gd name="T83" fmla="*/ 619 h 810"/>
                  <a:gd name="T84" fmla="*/ 0 w 703"/>
                  <a:gd name="T85" fmla="*/ 652 h 810"/>
                  <a:gd name="T86" fmla="*/ 49 w 703"/>
                  <a:gd name="T87" fmla="*/ 732 h 810"/>
                  <a:gd name="T88" fmla="*/ 70 w 703"/>
                  <a:gd name="T89" fmla="*/ 760 h 810"/>
                  <a:gd name="T90" fmla="*/ 115 w 703"/>
                  <a:gd name="T91" fmla="*/ 798 h 810"/>
                  <a:gd name="T92" fmla="*/ 178 w 703"/>
                  <a:gd name="T93" fmla="*/ 810 h 810"/>
                  <a:gd name="T94" fmla="*/ 228 w 703"/>
                  <a:gd name="T95" fmla="*/ 805 h 810"/>
                  <a:gd name="T96" fmla="*/ 298 w 703"/>
                  <a:gd name="T97" fmla="*/ 802 h 810"/>
                  <a:gd name="T98" fmla="*/ 385 w 703"/>
                  <a:gd name="T99" fmla="*/ 793 h 810"/>
                  <a:gd name="T100" fmla="*/ 405 w 703"/>
                  <a:gd name="T101" fmla="*/ 769 h 810"/>
                  <a:gd name="T102" fmla="*/ 430 w 703"/>
                  <a:gd name="T103" fmla="*/ 739 h 810"/>
                  <a:gd name="T104" fmla="*/ 472 w 703"/>
                  <a:gd name="T105" fmla="*/ 690 h 810"/>
                  <a:gd name="T106" fmla="*/ 538 w 703"/>
                  <a:gd name="T107" fmla="*/ 666 h 810"/>
                  <a:gd name="T108" fmla="*/ 642 w 703"/>
                  <a:gd name="T109" fmla="*/ 640 h 810"/>
                  <a:gd name="T110" fmla="*/ 703 w 703"/>
                  <a:gd name="T111" fmla="*/ 628 h 8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03" h="810">
                    <a:moveTo>
                      <a:pt x="699" y="0"/>
                    </a:moveTo>
                    <a:lnTo>
                      <a:pt x="633" y="78"/>
                    </a:lnTo>
                    <a:lnTo>
                      <a:pt x="600" y="82"/>
                    </a:lnTo>
                    <a:lnTo>
                      <a:pt x="538" y="90"/>
                    </a:lnTo>
                    <a:lnTo>
                      <a:pt x="534" y="115"/>
                    </a:lnTo>
                    <a:lnTo>
                      <a:pt x="592" y="120"/>
                    </a:lnTo>
                    <a:lnTo>
                      <a:pt x="625" y="115"/>
                    </a:lnTo>
                    <a:lnTo>
                      <a:pt x="628" y="165"/>
                    </a:lnTo>
                    <a:lnTo>
                      <a:pt x="670" y="165"/>
                    </a:lnTo>
                    <a:lnTo>
                      <a:pt x="687" y="198"/>
                    </a:lnTo>
                    <a:lnTo>
                      <a:pt x="687" y="231"/>
                    </a:lnTo>
                    <a:lnTo>
                      <a:pt x="642" y="259"/>
                    </a:lnTo>
                    <a:lnTo>
                      <a:pt x="616" y="289"/>
                    </a:lnTo>
                    <a:lnTo>
                      <a:pt x="558" y="322"/>
                    </a:lnTo>
                    <a:lnTo>
                      <a:pt x="538" y="297"/>
                    </a:lnTo>
                    <a:lnTo>
                      <a:pt x="525" y="240"/>
                    </a:lnTo>
                    <a:lnTo>
                      <a:pt x="501" y="231"/>
                    </a:lnTo>
                    <a:lnTo>
                      <a:pt x="484" y="202"/>
                    </a:lnTo>
                    <a:lnTo>
                      <a:pt x="435" y="214"/>
                    </a:lnTo>
                    <a:lnTo>
                      <a:pt x="513" y="127"/>
                    </a:lnTo>
                    <a:lnTo>
                      <a:pt x="508" y="106"/>
                    </a:lnTo>
                    <a:lnTo>
                      <a:pt x="475" y="111"/>
                    </a:lnTo>
                    <a:lnTo>
                      <a:pt x="414" y="127"/>
                    </a:lnTo>
                    <a:lnTo>
                      <a:pt x="343" y="102"/>
                    </a:lnTo>
                    <a:lnTo>
                      <a:pt x="327" y="69"/>
                    </a:lnTo>
                    <a:lnTo>
                      <a:pt x="294" y="69"/>
                    </a:lnTo>
                    <a:lnTo>
                      <a:pt x="252" y="94"/>
                    </a:lnTo>
                    <a:lnTo>
                      <a:pt x="228" y="148"/>
                    </a:lnTo>
                    <a:lnTo>
                      <a:pt x="190" y="127"/>
                    </a:lnTo>
                    <a:lnTo>
                      <a:pt x="219" y="165"/>
                    </a:lnTo>
                    <a:lnTo>
                      <a:pt x="178" y="219"/>
                    </a:lnTo>
                    <a:lnTo>
                      <a:pt x="153" y="193"/>
                    </a:lnTo>
                    <a:lnTo>
                      <a:pt x="162" y="306"/>
                    </a:lnTo>
                    <a:lnTo>
                      <a:pt x="145" y="325"/>
                    </a:lnTo>
                    <a:lnTo>
                      <a:pt x="115" y="346"/>
                    </a:lnTo>
                    <a:lnTo>
                      <a:pt x="99" y="330"/>
                    </a:lnTo>
                    <a:lnTo>
                      <a:pt x="91" y="367"/>
                    </a:lnTo>
                    <a:lnTo>
                      <a:pt x="78" y="400"/>
                    </a:lnTo>
                    <a:lnTo>
                      <a:pt x="78" y="483"/>
                    </a:lnTo>
                    <a:lnTo>
                      <a:pt x="91" y="520"/>
                    </a:lnTo>
                    <a:lnTo>
                      <a:pt x="45" y="532"/>
                    </a:lnTo>
                    <a:lnTo>
                      <a:pt x="33" y="619"/>
                    </a:lnTo>
                    <a:lnTo>
                      <a:pt x="0" y="652"/>
                    </a:lnTo>
                    <a:lnTo>
                      <a:pt x="49" y="732"/>
                    </a:lnTo>
                    <a:lnTo>
                      <a:pt x="70" y="760"/>
                    </a:lnTo>
                    <a:lnTo>
                      <a:pt x="115" y="798"/>
                    </a:lnTo>
                    <a:lnTo>
                      <a:pt x="178" y="810"/>
                    </a:lnTo>
                    <a:lnTo>
                      <a:pt x="228" y="805"/>
                    </a:lnTo>
                    <a:lnTo>
                      <a:pt x="298" y="802"/>
                    </a:lnTo>
                    <a:lnTo>
                      <a:pt x="385" y="793"/>
                    </a:lnTo>
                    <a:lnTo>
                      <a:pt x="405" y="769"/>
                    </a:lnTo>
                    <a:lnTo>
                      <a:pt x="430" y="739"/>
                    </a:lnTo>
                    <a:lnTo>
                      <a:pt x="472" y="690"/>
                    </a:lnTo>
                    <a:lnTo>
                      <a:pt x="538" y="666"/>
                    </a:lnTo>
                    <a:lnTo>
                      <a:pt x="642" y="640"/>
                    </a:lnTo>
                    <a:lnTo>
                      <a:pt x="703" y="628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Freeform 91"/>
              <p:cNvSpPr>
                <a:spLocks/>
              </p:cNvSpPr>
              <p:nvPr/>
            </p:nvSpPr>
            <p:spPr bwMode="auto">
              <a:xfrm>
                <a:off x="2679" y="2670"/>
                <a:ext cx="2094" cy="1122"/>
              </a:xfrm>
              <a:custGeom>
                <a:avLst/>
                <a:gdLst>
                  <a:gd name="T0" fmla="*/ 1911 w 2094"/>
                  <a:gd name="T1" fmla="*/ 1068 h 1122"/>
                  <a:gd name="T2" fmla="*/ 1878 w 2094"/>
                  <a:gd name="T3" fmla="*/ 989 h 1122"/>
                  <a:gd name="T4" fmla="*/ 1866 w 2094"/>
                  <a:gd name="T5" fmla="*/ 951 h 1122"/>
                  <a:gd name="T6" fmla="*/ 1821 w 2094"/>
                  <a:gd name="T7" fmla="*/ 852 h 1122"/>
                  <a:gd name="T8" fmla="*/ 1767 w 2094"/>
                  <a:gd name="T9" fmla="*/ 749 h 1122"/>
                  <a:gd name="T10" fmla="*/ 1936 w 2094"/>
                  <a:gd name="T11" fmla="*/ 683 h 1122"/>
                  <a:gd name="T12" fmla="*/ 2035 w 2094"/>
                  <a:gd name="T13" fmla="*/ 645 h 1122"/>
                  <a:gd name="T14" fmla="*/ 2031 w 2094"/>
                  <a:gd name="T15" fmla="*/ 567 h 1122"/>
                  <a:gd name="T16" fmla="*/ 1899 w 2094"/>
                  <a:gd name="T17" fmla="*/ 600 h 1122"/>
                  <a:gd name="T18" fmla="*/ 1807 w 2094"/>
                  <a:gd name="T19" fmla="*/ 675 h 1122"/>
                  <a:gd name="T20" fmla="*/ 1704 w 2094"/>
                  <a:gd name="T21" fmla="*/ 645 h 1122"/>
                  <a:gd name="T22" fmla="*/ 1597 w 2094"/>
                  <a:gd name="T23" fmla="*/ 633 h 1122"/>
                  <a:gd name="T24" fmla="*/ 1498 w 2094"/>
                  <a:gd name="T25" fmla="*/ 650 h 1122"/>
                  <a:gd name="T26" fmla="*/ 1548 w 2094"/>
                  <a:gd name="T27" fmla="*/ 708 h 1122"/>
                  <a:gd name="T28" fmla="*/ 1494 w 2094"/>
                  <a:gd name="T29" fmla="*/ 737 h 1122"/>
                  <a:gd name="T30" fmla="*/ 1423 w 2094"/>
                  <a:gd name="T31" fmla="*/ 695 h 1122"/>
                  <a:gd name="T32" fmla="*/ 1506 w 2094"/>
                  <a:gd name="T33" fmla="*/ 861 h 1122"/>
                  <a:gd name="T34" fmla="*/ 1593 w 2094"/>
                  <a:gd name="T35" fmla="*/ 960 h 1122"/>
                  <a:gd name="T36" fmla="*/ 1456 w 2094"/>
                  <a:gd name="T37" fmla="*/ 906 h 1122"/>
                  <a:gd name="T38" fmla="*/ 1588 w 2094"/>
                  <a:gd name="T39" fmla="*/ 1068 h 1122"/>
                  <a:gd name="T40" fmla="*/ 1494 w 2094"/>
                  <a:gd name="T41" fmla="*/ 1064 h 1122"/>
                  <a:gd name="T42" fmla="*/ 1452 w 2094"/>
                  <a:gd name="T43" fmla="*/ 1122 h 1122"/>
                  <a:gd name="T44" fmla="*/ 1278 w 2094"/>
                  <a:gd name="T45" fmla="*/ 1052 h 1122"/>
                  <a:gd name="T46" fmla="*/ 1452 w 2094"/>
                  <a:gd name="T47" fmla="*/ 1038 h 1122"/>
                  <a:gd name="T48" fmla="*/ 1402 w 2094"/>
                  <a:gd name="T49" fmla="*/ 977 h 1122"/>
                  <a:gd name="T50" fmla="*/ 1270 w 2094"/>
                  <a:gd name="T51" fmla="*/ 989 h 1122"/>
                  <a:gd name="T52" fmla="*/ 1221 w 2094"/>
                  <a:gd name="T53" fmla="*/ 939 h 1122"/>
                  <a:gd name="T54" fmla="*/ 1195 w 2094"/>
                  <a:gd name="T55" fmla="*/ 981 h 1122"/>
                  <a:gd name="T56" fmla="*/ 1233 w 2094"/>
                  <a:gd name="T57" fmla="*/ 890 h 1122"/>
                  <a:gd name="T58" fmla="*/ 1146 w 2094"/>
                  <a:gd name="T59" fmla="*/ 836 h 1122"/>
                  <a:gd name="T60" fmla="*/ 1146 w 2094"/>
                  <a:gd name="T61" fmla="*/ 774 h 1122"/>
                  <a:gd name="T62" fmla="*/ 1096 w 2094"/>
                  <a:gd name="T63" fmla="*/ 645 h 1122"/>
                  <a:gd name="T64" fmla="*/ 1117 w 2094"/>
                  <a:gd name="T65" fmla="*/ 551 h 1122"/>
                  <a:gd name="T66" fmla="*/ 1047 w 2094"/>
                  <a:gd name="T67" fmla="*/ 468 h 1122"/>
                  <a:gd name="T68" fmla="*/ 981 w 2094"/>
                  <a:gd name="T69" fmla="*/ 435 h 1122"/>
                  <a:gd name="T70" fmla="*/ 877 w 2094"/>
                  <a:gd name="T71" fmla="*/ 348 h 1122"/>
                  <a:gd name="T72" fmla="*/ 769 w 2094"/>
                  <a:gd name="T73" fmla="*/ 278 h 1122"/>
                  <a:gd name="T74" fmla="*/ 675 w 2094"/>
                  <a:gd name="T75" fmla="*/ 162 h 1122"/>
                  <a:gd name="T76" fmla="*/ 649 w 2094"/>
                  <a:gd name="T77" fmla="*/ 108 h 1122"/>
                  <a:gd name="T78" fmla="*/ 579 w 2094"/>
                  <a:gd name="T79" fmla="*/ 113 h 1122"/>
                  <a:gd name="T80" fmla="*/ 600 w 2094"/>
                  <a:gd name="T81" fmla="*/ 26 h 1122"/>
                  <a:gd name="T82" fmla="*/ 508 w 2094"/>
                  <a:gd name="T83" fmla="*/ 17 h 1122"/>
                  <a:gd name="T84" fmla="*/ 459 w 2094"/>
                  <a:gd name="T85" fmla="*/ 92 h 1122"/>
                  <a:gd name="T86" fmla="*/ 484 w 2094"/>
                  <a:gd name="T87" fmla="*/ 219 h 1122"/>
                  <a:gd name="T88" fmla="*/ 591 w 2094"/>
                  <a:gd name="T89" fmla="*/ 426 h 1122"/>
                  <a:gd name="T90" fmla="*/ 786 w 2094"/>
                  <a:gd name="T91" fmla="*/ 518 h 1122"/>
                  <a:gd name="T92" fmla="*/ 885 w 2094"/>
                  <a:gd name="T93" fmla="*/ 638 h 1122"/>
                  <a:gd name="T94" fmla="*/ 988 w 2094"/>
                  <a:gd name="T95" fmla="*/ 786 h 1122"/>
                  <a:gd name="T96" fmla="*/ 885 w 2094"/>
                  <a:gd name="T97" fmla="*/ 716 h 1122"/>
                  <a:gd name="T98" fmla="*/ 802 w 2094"/>
                  <a:gd name="T99" fmla="*/ 782 h 1122"/>
                  <a:gd name="T100" fmla="*/ 819 w 2094"/>
                  <a:gd name="T101" fmla="*/ 902 h 1122"/>
                  <a:gd name="T102" fmla="*/ 769 w 2094"/>
                  <a:gd name="T103" fmla="*/ 981 h 1122"/>
                  <a:gd name="T104" fmla="*/ 715 w 2094"/>
                  <a:gd name="T105" fmla="*/ 972 h 1122"/>
                  <a:gd name="T106" fmla="*/ 769 w 2094"/>
                  <a:gd name="T107" fmla="*/ 911 h 1122"/>
                  <a:gd name="T108" fmla="*/ 711 w 2094"/>
                  <a:gd name="T109" fmla="*/ 746 h 1122"/>
                  <a:gd name="T110" fmla="*/ 633 w 2094"/>
                  <a:gd name="T111" fmla="*/ 683 h 1122"/>
                  <a:gd name="T112" fmla="*/ 562 w 2094"/>
                  <a:gd name="T113" fmla="*/ 633 h 1122"/>
                  <a:gd name="T114" fmla="*/ 454 w 2094"/>
                  <a:gd name="T115" fmla="*/ 558 h 1122"/>
                  <a:gd name="T116" fmla="*/ 301 w 2094"/>
                  <a:gd name="T117" fmla="*/ 386 h 1122"/>
                  <a:gd name="T118" fmla="*/ 223 w 2094"/>
                  <a:gd name="T119" fmla="*/ 219 h 1122"/>
                  <a:gd name="T120" fmla="*/ 111 w 2094"/>
                  <a:gd name="T121" fmla="*/ 120 h 1122"/>
                  <a:gd name="T122" fmla="*/ 0 w 2094"/>
                  <a:gd name="T123" fmla="*/ 191 h 11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94" h="1122">
                    <a:moveTo>
                      <a:pt x="1924" y="1113"/>
                    </a:moveTo>
                    <a:lnTo>
                      <a:pt x="1944" y="1080"/>
                    </a:lnTo>
                    <a:lnTo>
                      <a:pt x="1911" y="1068"/>
                    </a:lnTo>
                    <a:lnTo>
                      <a:pt x="1882" y="1031"/>
                    </a:lnTo>
                    <a:lnTo>
                      <a:pt x="1899" y="1010"/>
                    </a:lnTo>
                    <a:lnTo>
                      <a:pt x="1878" y="989"/>
                    </a:lnTo>
                    <a:lnTo>
                      <a:pt x="1812" y="969"/>
                    </a:lnTo>
                    <a:lnTo>
                      <a:pt x="1800" y="923"/>
                    </a:lnTo>
                    <a:lnTo>
                      <a:pt x="1866" y="951"/>
                    </a:lnTo>
                    <a:lnTo>
                      <a:pt x="1849" y="915"/>
                    </a:lnTo>
                    <a:lnTo>
                      <a:pt x="1866" y="882"/>
                    </a:lnTo>
                    <a:lnTo>
                      <a:pt x="1821" y="852"/>
                    </a:lnTo>
                    <a:lnTo>
                      <a:pt x="1849" y="798"/>
                    </a:lnTo>
                    <a:lnTo>
                      <a:pt x="1762" y="807"/>
                    </a:lnTo>
                    <a:lnTo>
                      <a:pt x="1767" y="749"/>
                    </a:lnTo>
                    <a:lnTo>
                      <a:pt x="1840" y="683"/>
                    </a:lnTo>
                    <a:lnTo>
                      <a:pt x="1894" y="695"/>
                    </a:lnTo>
                    <a:lnTo>
                      <a:pt x="1936" y="683"/>
                    </a:lnTo>
                    <a:lnTo>
                      <a:pt x="1956" y="680"/>
                    </a:lnTo>
                    <a:lnTo>
                      <a:pt x="2040" y="666"/>
                    </a:lnTo>
                    <a:lnTo>
                      <a:pt x="2035" y="645"/>
                    </a:lnTo>
                    <a:lnTo>
                      <a:pt x="2094" y="626"/>
                    </a:lnTo>
                    <a:lnTo>
                      <a:pt x="2035" y="596"/>
                    </a:lnTo>
                    <a:lnTo>
                      <a:pt x="2031" y="567"/>
                    </a:lnTo>
                    <a:lnTo>
                      <a:pt x="2023" y="588"/>
                    </a:lnTo>
                    <a:lnTo>
                      <a:pt x="1957" y="591"/>
                    </a:lnTo>
                    <a:lnTo>
                      <a:pt x="1899" y="600"/>
                    </a:lnTo>
                    <a:lnTo>
                      <a:pt x="1833" y="675"/>
                    </a:lnTo>
                    <a:lnTo>
                      <a:pt x="1783" y="692"/>
                    </a:lnTo>
                    <a:lnTo>
                      <a:pt x="1807" y="675"/>
                    </a:lnTo>
                    <a:lnTo>
                      <a:pt x="1774" y="671"/>
                    </a:lnTo>
                    <a:lnTo>
                      <a:pt x="1755" y="654"/>
                    </a:lnTo>
                    <a:lnTo>
                      <a:pt x="1704" y="645"/>
                    </a:lnTo>
                    <a:lnTo>
                      <a:pt x="1654" y="617"/>
                    </a:lnTo>
                    <a:lnTo>
                      <a:pt x="1626" y="642"/>
                    </a:lnTo>
                    <a:lnTo>
                      <a:pt x="1597" y="633"/>
                    </a:lnTo>
                    <a:lnTo>
                      <a:pt x="1576" y="659"/>
                    </a:lnTo>
                    <a:lnTo>
                      <a:pt x="1539" y="662"/>
                    </a:lnTo>
                    <a:lnTo>
                      <a:pt x="1498" y="650"/>
                    </a:lnTo>
                    <a:lnTo>
                      <a:pt x="1534" y="683"/>
                    </a:lnTo>
                    <a:lnTo>
                      <a:pt x="1567" y="720"/>
                    </a:lnTo>
                    <a:lnTo>
                      <a:pt x="1548" y="708"/>
                    </a:lnTo>
                    <a:lnTo>
                      <a:pt x="1522" y="725"/>
                    </a:lnTo>
                    <a:lnTo>
                      <a:pt x="1543" y="749"/>
                    </a:lnTo>
                    <a:lnTo>
                      <a:pt x="1494" y="737"/>
                    </a:lnTo>
                    <a:lnTo>
                      <a:pt x="1515" y="782"/>
                    </a:lnTo>
                    <a:lnTo>
                      <a:pt x="1461" y="732"/>
                    </a:lnTo>
                    <a:lnTo>
                      <a:pt x="1423" y="695"/>
                    </a:lnTo>
                    <a:lnTo>
                      <a:pt x="1411" y="762"/>
                    </a:lnTo>
                    <a:lnTo>
                      <a:pt x="1473" y="828"/>
                    </a:lnTo>
                    <a:lnTo>
                      <a:pt x="1506" y="861"/>
                    </a:lnTo>
                    <a:lnTo>
                      <a:pt x="1506" y="899"/>
                    </a:lnTo>
                    <a:lnTo>
                      <a:pt x="1555" y="923"/>
                    </a:lnTo>
                    <a:lnTo>
                      <a:pt x="1593" y="960"/>
                    </a:lnTo>
                    <a:lnTo>
                      <a:pt x="1614" y="1010"/>
                    </a:lnTo>
                    <a:lnTo>
                      <a:pt x="1485" y="911"/>
                    </a:lnTo>
                    <a:lnTo>
                      <a:pt x="1456" y="906"/>
                    </a:lnTo>
                    <a:lnTo>
                      <a:pt x="1431" y="918"/>
                    </a:lnTo>
                    <a:lnTo>
                      <a:pt x="1567" y="986"/>
                    </a:lnTo>
                    <a:lnTo>
                      <a:pt x="1588" y="1068"/>
                    </a:lnTo>
                    <a:lnTo>
                      <a:pt x="1551" y="1047"/>
                    </a:lnTo>
                    <a:lnTo>
                      <a:pt x="1501" y="1035"/>
                    </a:lnTo>
                    <a:lnTo>
                      <a:pt x="1494" y="1064"/>
                    </a:lnTo>
                    <a:lnTo>
                      <a:pt x="1522" y="1109"/>
                    </a:lnTo>
                    <a:lnTo>
                      <a:pt x="1456" y="1089"/>
                    </a:lnTo>
                    <a:lnTo>
                      <a:pt x="1452" y="1122"/>
                    </a:lnTo>
                    <a:lnTo>
                      <a:pt x="1327" y="1118"/>
                    </a:lnTo>
                    <a:lnTo>
                      <a:pt x="1315" y="1092"/>
                    </a:lnTo>
                    <a:lnTo>
                      <a:pt x="1278" y="1052"/>
                    </a:lnTo>
                    <a:lnTo>
                      <a:pt x="1315" y="1002"/>
                    </a:lnTo>
                    <a:lnTo>
                      <a:pt x="1378" y="1002"/>
                    </a:lnTo>
                    <a:lnTo>
                      <a:pt x="1452" y="1038"/>
                    </a:lnTo>
                    <a:lnTo>
                      <a:pt x="1477" y="1010"/>
                    </a:lnTo>
                    <a:lnTo>
                      <a:pt x="1452" y="998"/>
                    </a:lnTo>
                    <a:lnTo>
                      <a:pt x="1402" y="977"/>
                    </a:lnTo>
                    <a:lnTo>
                      <a:pt x="1341" y="986"/>
                    </a:lnTo>
                    <a:lnTo>
                      <a:pt x="1303" y="981"/>
                    </a:lnTo>
                    <a:lnTo>
                      <a:pt x="1270" y="989"/>
                    </a:lnTo>
                    <a:lnTo>
                      <a:pt x="1270" y="960"/>
                    </a:lnTo>
                    <a:lnTo>
                      <a:pt x="1245" y="927"/>
                    </a:lnTo>
                    <a:lnTo>
                      <a:pt x="1221" y="939"/>
                    </a:lnTo>
                    <a:lnTo>
                      <a:pt x="1216" y="993"/>
                    </a:lnTo>
                    <a:lnTo>
                      <a:pt x="1216" y="1014"/>
                    </a:lnTo>
                    <a:lnTo>
                      <a:pt x="1195" y="981"/>
                    </a:lnTo>
                    <a:lnTo>
                      <a:pt x="1216" y="927"/>
                    </a:lnTo>
                    <a:lnTo>
                      <a:pt x="1254" y="894"/>
                    </a:lnTo>
                    <a:lnTo>
                      <a:pt x="1233" y="890"/>
                    </a:lnTo>
                    <a:lnTo>
                      <a:pt x="1204" y="866"/>
                    </a:lnTo>
                    <a:lnTo>
                      <a:pt x="1171" y="845"/>
                    </a:lnTo>
                    <a:lnTo>
                      <a:pt x="1146" y="836"/>
                    </a:lnTo>
                    <a:lnTo>
                      <a:pt x="1117" y="803"/>
                    </a:lnTo>
                    <a:lnTo>
                      <a:pt x="1150" y="795"/>
                    </a:lnTo>
                    <a:lnTo>
                      <a:pt x="1146" y="774"/>
                    </a:lnTo>
                    <a:lnTo>
                      <a:pt x="1125" y="749"/>
                    </a:lnTo>
                    <a:lnTo>
                      <a:pt x="1092" y="704"/>
                    </a:lnTo>
                    <a:lnTo>
                      <a:pt x="1096" y="645"/>
                    </a:lnTo>
                    <a:lnTo>
                      <a:pt x="1108" y="617"/>
                    </a:lnTo>
                    <a:lnTo>
                      <a:pt x="1108" y="584"/>
                    </a:lnTo>
                    <a:lnTo>
                      <a:pt x="1117" y="551"/>
                    </a:lnTo>
                    <a:lnTo>
                      <a:pt x="1096" y="513"/>
                    </a:lnTo>
                    <a:lnTo>
                      <a:pt x="1075" y="513"/>
                    </a:lnTo>
                    <a:lnTo>
                      <a:pt x="1047" y="468"/>
                    </a:lnTo>
                    <a:lnTo>
                      <a:pt x="1026" y="468"/>
                    </a:lnTo>
                    <a:lnTo>
                      <a:pt x="1021" y="447"/>
                    </a:lnTo>
                    <a:lnTo>
                      <a:pt x="981" y="435"/>
                    </a:lnTo>
                    <a:lnTo>
                      <a:pt x="939" y="405"/>
                    </a:lnTo>
                    <a:lnTo>
                      <a:pt x="918" y="377"/>
                    </a:lnTo>
                    <a:lnTo>
                      <a:pt x="877" y="348"/>
                    </a:lnTo>
                    <a:lnTo>
                      <a:pt x="814" y="306"/>
                    </a:lnTo>
                    <a:lnTo>
                      <a:pt x="778" y="311"/>
                    </a:lnTo>
                    <a:lnTo>
                      <a:pt x="769" y="278"/>
                    </a:lnTo>
                    <a:lnTo>
                      <a:pt x="736" y="249"/>
                    </a:lnTo>
                    <a:lnTo>
                      <a:pt x="711" y="219"/>
                    </a:lnTo>
                    <a:lnTo>
                      <a:pt x="675" y="162"/>
                    </a:lnTo>
                    <a:lnTo>
                      <a:pt x="670" y="141"/>
                    </a:lnTo>
                    <a:lnTo>
                      <a:pt x="678" y="99"/>
                    </a:lnTo>
                    <a:lnTo>
                      <a:pt x="649" y="108"/>
                    </a:lnTo>
                    <a:lnTo>
                      <a:pt x="649" y="71"/>
                    </a:lnTo>
                    <a:lnTo>
                      <a:pt x="628" y="87"/>
                    </a:lnTo>
                    <a:lnTo>
                      <a:pt x="579" y="113"/>
                    </a:lnTo>
                    <a:lnTo>
                      <a:pt x="567" y="83"/>
                    </a:lnTo>
                    <a:lnTo>
                      <a:pt x="562" y="38"/>
                    </a:lnTo>
                    <a:lnTo>
                      <a:pt x="600" y="26"/>
                    </a:lnTo>
                    <a:lnTo>
                      <a:pt x="579" y="9"/>
                    </a:lnTo>
                    <a:lnTo>
                      <a:pt x="534" y="0"/>
                    </a:lnTo>
                    <a:lnTo>
                      <a:pt x="508" y="17"/>
                    </a:lnTo>
                    <a:lnTo>
                      <a:pt x="463" y="29"/>
                    </a:lnTo>
                    <a:lnTo>
                      <a:pt x="442" y="54"/>
                    </a:lnTo>
                    <a:lnTo>
                      <a:pt x="459" y="92"/>
                    </a:lnTo>
                    <a:lnTo>
                      <a:pt x="438" y="116"/>
                    </a:lnTo>
                    <a:lnTo>
                      <a:pt x="442" y="186"/>
                    </a:lnTo>
                    <a:lnTo>
                      <a:pt x="484" y="219"/>
                    </a:lnTo>
                    <a:lnTo>
                      <a:pt x="555" y="282"/>
                    </a:lnTo>
                    <a:lnTo>
                      <a:pt x="574" y="372"/>
                    </a:lnTo>
                    <a:lnTo>
                      <a:pt x="591" y="426"/>
                    </a:lnTo>
                    <a:lnTo>
                      <a:pt x="637" y="468"/>
                    </a:lnTo>
                    <a:lnTo>
                      <a:pt x="675" y="501"/>
                    </a:lnTo>
                    <a:lnTo>
                      <a:pt x="786" y="518"/>
                    </a:lnTo>
                    <a:lnTo>
                      <a:pt x="757" y="558"/>
                    </a:lnTo>
                    <a:lnTo>
                      <a:pt x="831" y="605"/>
                    </a:lnTo>
                    <a:lnTo>
                      <a:pt x="885" y="638"/>
                    </a:lnTo>
                    <a:lnTo>
                      <a:pt x="951" y="687"/>
                    </a:lnTo>
                    <a:lnTo>
                      <a:pt x="997" y="737"/>
                    </a:lnTo>
                    <a:lnTo>
                      <a:pt x="988" y="786"/>
                    </a:lnTo>
                    <a:lnTo>
                      <a:pt x="955" y="770"/>
                    </a:lnTo>
                    <a:lnTo>
                      <a:pt x="931" y="720"/>
                    </a:lnTo>
                    <a:lnTo>
                      <a:pt x="885" y="716"/>
                    </a:lnTo>
                    <a:lnTo>
                      <a:pt x="873" y="692"/>
                    </a:lnTo>
                    <a:lnTo>
                      <a:pt x="831" y="729"/>
                    </a:lnTo>
                    <a:lnTo>
                      <a:pt x="802" y="782"/>
                    </a:lnTo>
                    <a:lnTo>
                      <a:pt x="861" y="840"/>
                    </a:lnTo>
                    <a:lnTo>
                      <a:pt x="856" y="906"/>
                    </a:lnTo>
                    <a:lnTo>
                      <a:pt x="819" y="902"/>
                    </a:lnTo>
                    <a:lnTo>
                      <a:pt x="798" y="915"/>
                    </a:lnTo>
                    <a:lnTo>
                      <a:pt x="798" y="956"/>
                    </a:lnTo>
                    <a:lnTo>
                      <a:pt x="769" y="981"/>
                    </a:lnTo>
                    <a:lnTo>
                      <a:pt x="753" y="1019"/>
                    </a:lnTo>
                    <a:lnTo>
                      <a:pt x="711" y="1010"/>
                    </a:lnTo>
                    <a:lnTo>
                      <a:pt x="715" y="972"/>
                    </a:lnTo>
                    <a:lnTo>
                      <a:pt x="727" y="951"/>
                    </a:lnTo>
                    <a:lnTo>
                      <a:pt x="741" y="927"/>
                    </a:lnTo>
                    <a:lnTo>
                      <a:pt x="769" y="911"/>
                    </a:lnTo>
                    <a:lnTo>
                      <a:pt x="753" y="869"/>
                    </a:lnTo>
                    <a:lnTo>
                      <a:pt x="732" y="803"/>
                    </a:lnTo>
                    <a:lnTo>
                      <a:pt x="711" y="746"/>
                    </a:lnTo>
                    <a:lnTo>
                      <a:pt x="687" y="758"/>
                    </a:lnTo>
                    <a:lnTo>
                      <a:pt x="649" y="732"/>
                    </a:lnTo>
                    <a:lnTo>
                      <a:pt x="633" y="683"/>
                    </a:lnTo>
                    <a:lnTo>
                      <a:pt x="600" y="678"/>
                    </a:lnTo>
                    <a:lnTo>
                      <a:pt x="600" y="650"/>
                    </a:lnTo>
                    <a:lnTo>
                      <a:pt x="562" y="633"/>
                    </a:lnTo>
                    <a:lnTo>
                      <a:pt x="538" y="596"/>
                    </a:lnTo>
                    <a:lnTo>
                      <a:pt x="484" y="579"/>
                    </a:lnTo>
                    <a:lnTo>
                      <a:pt x="454" y="558"/>
                    </a:lnTo>
                    <a:lnTo>
                      <a:pt x="409" y="509"/>
                    </a:lnTo>
                    <a:lnTo>
                      <a:pt x="360" y="455"/>
                    </a:lnTo>
                    <a:lnTo>
                      <a:pt x="301" y="386"/>
                    </a:lnTo>
                    <a:lnTo>
                      <a:pt x="256" y="332"/>
                    </a:lnTo>
                    <a:lnTo>
                      <a:pt x="244" y="261"/>
                    </a:lnTo>
                    <a:lnTo>
                      <a:pt x="223" y="219"/>
                    </a:lnTo>
                    <a:lnTo>
                      <a:pt x="181" y="162"/>
                    </a:lnTo>
                    <a:lnTo>
                      <a:pt x="148" y="132"/>
                    </a:lnTo>
                    <a:lnTo>
                      <a:pt x="111" y="120"/>
                    </a:lnTo>
                    <a:lnTo>
                      <a:pt x="87" y="137"/>
                    </a:lnTo>
                    <a:lnTo>
                      <a:pt x="45" y="165"/>
                    </a:lnTo>
                    <a:lnTo>
                      <a:pt x="0" y="191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" name="Freeform 92"/>
              <p:cNvSpPr>
                <a:spLocks/>
              </p:cNvSpPr>
              <p:nvPr/>
            </p:nvSpPr>
            <p:spPr bwMode="auto">
              <a:xfrm>
                <a:off x="2418" y="639"/>
                <a:ext cx="2037" cy="1191"/>
              </a:xfrm>
              <a:custGeom>
                <a:avLst/>
                <a:gdLst>
                  <a:gd name="T0" fmla="*/ 57 w 2037"/>
                  <a:gd name="T1" fmla="*/ 1167 h 1191"/>
                  <a:gd name="T2" fmla="*/ 94 w 2037"/>
                  <a:gd name="T3" fmla="*/ 1170 h 1191"/>
                  <a:gd name="T4" fmla="*/ 145 w 2037"/>
                  <a:gd name="T5" fmla="*/ 1122 h 1191"/>
                  <a:gd name="T6" fmla="*/ 207 w 2037"/>
                  <a:gd name="T7" fmla="*/ 1011 h 1191"/>
                  <a:gd name="T8" fmla="*/ 237 w 2037"/>
                  <a:gd name="T9" fmla="*/ 1052 h 1191"/>
                  <a:gd name="T10" fmla="*/ 271 w 2037"/>
                  <a:gd name="T11" fmla="*/ 1046 h 1191"/>
                  <a:gd name="T12" fmla="*/ 321 w 2037"/>
                  <a:gd name="T13" fmla="*/ 953 h 1191"/>
                  <a:gd name="T14" fmla="*/ 418 w 2037"/>
                  <a:gd name="T15" fmla="*/ 938 h 1191"/>
                  <a:gd name="T16" fmla="*/ 513 w 2037"/>
                  <a:gd name="T17" fmla="*/ 953 h 1191"/>
                  <a:gd name="T18" fmla="*/ 571 w 2037"/>
                  <a:gd name="T19" fmla="*/ 921 h 1191"/>
                  <a:gd name="T20" fmla="*/ 574 w 2037"/>
                  <a:gd name="T21" fmla="*/ 836 h 1191"/>
                  <a:gd name="T22" fmla="*/ 570 w 2037"/>
                  <a:gd name="T23" fmla="*/ 779 h 1191"/>
                  <a:gd name="T24" fmla="*/ 534 w 2037"/>
                  <a:gd name="T25" fmla="*/ 671 h 1191"/>
                  <a:gd name="T26" fmla="*/ 558 w 2037"/>
                  <a:gd name="T27" fmla="*/ 569 h 1191"/>
                  <a:gd name="T28" fmla="*/ 603 w 2037"/>
                  <a:gd name="T29" fmla="*/ 576 h 1191"/>
                  <a:gd name="T30" fmla="*/ 580 w 2037"/>
                  <a:gd name="T31" fmla="*/ 549 h 1191"/>
                  <a:gd name="T32" fmla="*/ 660 w 2037"/>
                  <a:gd name="T33" fmla="*/ 503 h 1191"/>
                  <a:gd name="T34" fmla="*/ 745 w 2037"/>
                  <a:gd name="T35" fmla="*/ 459 h 1191"/>
                  <a:gd name="T36" fmla="*/ 727 w 2037"/>
                  <a:gd name="T37" fmla="*/ 531 h 1191"/>
                  <a:gd name="T38" fmla="*/ 712 w 2037"/>
                  <a:gd name="T39" fmla="*/ 582 h 1191"/>
                  <a:gd name="T40" fmla="*/ 742 w 2037"/>
                  <a:gd name="T41" fmla="*/ 632 h 1191"/>
                  <a:gd name="T42" fmla="*/ 694 w 2037"/>
                  <a:gd name="T43" fmla="*/ 660 h 1191"/>
                  <a:gd name="T44" fmla="*/ 652 w 2037"/>
                  <a:gd name="T45" fmla="*/ 716 h 1191"/>
                  <a:gd name="T46" fmla="*/ 642 w 2037"/>
                  <a:gd name="T47" fmla="*/ 800 h 1191"/>
                  <a:gd name="T48" fmla="*/ 643 w 2037"/>
                  <a:gd name="T49" fmla="*/ 857 h 1191"/>
                  <a:gd name="T50" fmla="*/ 726 w 2037"/>
                  <a:gd name="T51" fmla="*/ 888 h 1191"/>
                  <a:gd name="T52" fmla="*/ 742 w 2037"/>
                  <a:gd name="T53" fmla="*/ 936 h 1191"/>
                  <a:gd name="T54" fmla="*/ 847 w 2037"/>
                  <a:gd name="T55" fmla="*/ 888 h 1191"/>
                  <a:gd name="T56" fmla="*/ 924 w 2037"/>
                  <a:gd name="T57" fmla="*/ 932 h 1191"/>
                  <a:gd name="T58" fmla="*/ 985 w 2037"/>
                  <a:gd name="T59" fmla="*/ 959 h 1191"/>
                  <a:gd name="T60" fmla="*/ 1158 w 2037"/>
                  <a:gd name="T61" fmla="*/ 891 h 1191"/>
                  <a:gd name="T62" fmla="*/ 1320 w 2037"/>
                  <a:gd name="T63" fmla="*/ 897 h 1191"/>
                  <a:gd name="T64" fmla="*/ 1366 w 2037"/>
                  <a:gd name="T65" fmla="*/ 915 h 1191"/>
                  <a:gd name="T66" fmla="*/ 1465 w 2037"/>
                  <a:gd name="T67" fmla="*/ 822 h 1191"/>
                  <a:gd name="T68" fmla="*/ 1494 w 2037"/>
                  <a:gd name="T69" fmla="*/ 785 h 1191"/>
                  <a:gd name="T70" fmla="*/ 1479 w 2037"/>
                  <a:gd name="T71" fmla="*/ 693 h 1191"/>
                  <a:gd name="T72" fmla="*/ 1501 w 2037"/>
                  <a:gd name="T73" fmla="*/ 546 h 1191"/>
                  <a:gd name="T74" fmla="*/ 1629 w 2037"/>
                  <a:gd name="T75" fmla="*/ 542 h 1191"/>
                  <a:gd name="T76" fmla="*/ 1708 w 2037"/>
                  <a:gd name="T77" fmla="*/ 458 h 1191"/>
                  <a:gd name="T78" fmla="*/ 1641 w 2037"/>
                  <a:gd name="T79" fmla="*/ 357 h 1191"/>
                  <a:gd name="T80" fmla="*/ 1647 w 2037"/>
                  <a:gd name="T81" fmla="*/ 299 h 1191"/>
                  <a:gd name="T82" fmla="*/ 1753 w 2037"/>
                  <a:gd name="T83" fmla="*/ 245 h 1191"/>
                  <a:gd name="T84" fmla="*/ 1929 w 2037"/>
                  <a:gd name="T85" fmla="*/ 239 h 1191"/>
                  <a:gd name="T86" fmla="*/ 1948 w 2037"/>
                  <a:gd name="T87" fmla="*/ 197 h 1191"/>
                  <a:gd name="T88" fmla="*/ 1990 w 2037"/>
                  <a:gd name="T89" fmla="*/ 156 h 1191"/>
                  <a:gd name="T90" fmla="*/ 1971 w 2037"/>
                  <a:gd name="T91" fmla="*/ 113 h 1191"/>
                  <a:gd name="T92" fmla="*/ 1917 w 2037"/>
                  <a:gd name="T93" fmla="*/ 90 h 1191"/>
                  <a:gd name="T94" fmla="*/ 1837 w 2037"/>
                  <a:gd name="T95" fmla="*/ 114 h 1191"/>
                  <a:gd name="T96" fmla="*/ 1719 w 2037"/>
                  <a:gd name="T97" fmla="*/ 162 h 1191"/>
                  <a:gd name="T98" fmla="*/ 1630 w 2037"/>
                  <a:gd name="T99" fmla="*/ 171 h 1191"/>
                  <a:gd name="T100" fmla="*/ 1557 w 2037"/>
                  <a:gd name="T101" fmla="*/ 180 h 1191"/>
                  <a:gd name="T102" fmla="*/ 1485 w 2037"/>
                  <a:gd name="T103" fmla="*/ 104 h 11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37" h="1191">
                    <a:moveTo>
                      <a:pt x="0" y="1191"/>
                    </a:moveTo>
                    <a:lnTo>
                      <a:pt x="34" y="1175"/>
                    </a:lnTo>
                    <a:lnTo>
                      <a:pt x="57" y="1167"/>
                    </a:lnTo>
                    <a:lnTo>
                      <a:pt x="88" y="1170"/>
                    </a:lnTo>
                    <a:lnTo>
                      <a:pt x="94" y="1170"/>
                    </a:lnTo>
                    <a:lnTo>
                      <a:pt x="114" y="1164"/>
                    </a:lnTo>
                    <a:lnTo>
                      <a:pt x="141" y="1152"/>
                    </a:lnTo>
                    <a:lnTo>
                      <a:pt x="145" y="1122"/>
                    </a:lnTo>
                    <a:lnTo>
                      <a:pt x="159" y="1095"/>
                    </a:lnTo>
                    <a:lnTo>
                      <a:pt x="184" y="1067"/>
                    </a:lnTo>
                    <a:lnTo>
                      <a:pt x="207" y="1011"/>
                    </a:lnTo>
                    <a:lnTo>
                      <a:pt x="246" y="1001"/>
                    </a:lnTo>
                    <a:lnTo>
                      <a:pt x="253" y="1026"/>
                    </a:lnTo>
                    <a:lnTo>
                      <a:pt x="237" y="1052"/>
                    </a:lnTo>
                    <a:lnTo>
                      <a:pt x="240" y="1077"/>
                    </a:lnTo>
                    <a:lnTo>
                      <a:pt x="258" y="1068"/>
                    </a:lnTo>
                    <a:lnTo>
                      <a:pt x="271" y="1046"/>
                    </a:lnTo>
                    <a:lnTo>
                      <a:pt x="276" y="1011"/>
                    </a:lnTo>
                    <a:lnTo>
                      <a:pt x="276" y="975"/>
                    </a:lnTo>
                    <a:lnTo>
                      <a:pt x="321" y="953"/>
                    </a:lnTo>
                    <a:lnTo>
                      <a:pt x="357" y="960"/>
                    </a:lnTo>
                    <a:lnTo>
                      <a:pt x="399" y="963"/>
                    </a:lnTo>
                    <a:lnTo>
                      <a:pt x="418" y="938"/>
                    </a:lnTo>
                    <a:lnTo>
                      <a:pt x="462" y="933"/>
                    </a:lnTo>
                    <a:lnTo>
                      <a:pt x="490" y="972"/>
                    </a:lnTo>
                    <a:lnTo>
                      <a:pt x="513" y="953"/>
                    </a:lnTo>
                    <a:lnTo>
                      <a:pt x="525" y="954"/>
                    </a:lnTo>
                    <a:lnTo>
                      <a:pt x="550" y="930"/>
                    </a:lnTo>
                    <a:lnTo>
                      <a:pt x="571" y="921"/>
                    </a:lnTo>
                    <a:lnTo>
                      <a:pt x="556" y="876"/>
                    </a:lnTo>
                    <a:lnTo>
                      <a:pt x="571" y="860"/>
                    </a:lnTo>
                    <a:lnTo>
                      <a:pt x="574" y="836"/>
                    </a:lnTo>
                    <a:lnTo>
                      <a:pt x="558" y="825"/>
                    </a:lnTo>
                    <a:lnTo>
                      <a:pt x="568" y="797"/>
                    </a:lnTo>
                    <a:lnTo>
                      <a:pt x="570" y="779"/>
                    </a:lnTo>
                    <a:lnTo>
                      <a:pt x="565" y="716"/>
                    </a:lnTo>
                    <a:lnTo>
                      <a:pt x="541" y="711"/>
                    </a:lnTo>
                    <a:lnTo>
                      <a:pt x="534" y="671"/>
                    </a:lnTo>
                    <a:lnTo>
                      <a:pt x="559" y="650"/>
                    </a:lnTo>
                    <a:lnTo>
                      <a:pt x="550" y="627"/>
                    </a:lnTo>
                    <a:lnTo>
                      <a:pt x="558" y="569"/>
                    </a:lnTo>
                    <a:lnTo>
                      <a:pt x="568" y="569"/>
                    </a:lnTo>
                    <a:lnTo>
                      <a:pt x="585" y="585"/>
                    </a:lnTo>
                    <a:lnTo>
                      <a:pt x="603" y="576"/>
                    </a:lnTo>
                    <a:lnTo>
                      <a:pt x="594" y="554"/>
                    </a:lnTo>
                    <a:lnTo>
                      <a:pt x="613" y="530"/>
                    </a:lnTo>
                    <a:lnTo>
                      <a:pt x="580" y="549"/>
                    </a:lnTo>
                    <a:lnTo>
                      <a:pt x="571" y="536"/>
                    </a:lnTo>
                    <a:lnTo>
                      <a:pt x="598" y="504"/>
                    </a:lnTo>
                    <a:lnTo>
                      <a:pt x="660" y="503"/>
                    </a:lnTo>
                    <a:lnTo>
                      <a:pt x="700" y="468"/>
                    </a:lnTo>
                    <a:lnTo>
                      <a:pt x="756" y="446"/>
                    </a:lnTo>
                    <a:lnTo>
                      <a:pt x="745" y="459"/>
                    </a:lnTo>
                    <a:lnTo>
                      <a:pt x="744" y="513"/>
                    </a:lnTo>
                    <a:lnTo>
                      <a:pt x="729" y="515"/>
                    </a:lnTo>
                    <a:lnTo>
                      <a:pt x="727" y="531"/>
                    </a:lnTo>
                    <a:lnTo>
                      <a:pt x="720" y="542"/>
                    </a:lnTo>
                    <a:lnTo>
                      <a:pt x="717" y="566"/>
                    </a:lnTo>
                    <a:lnTo>
                      <a:pt x="712" y="582"/>
                    </a:lnTo>
                    <a:lnTo>
                      <a:pt x="723" y="597"/>
                    </a:lnTo>
                    <a:lnTo>
                      <a:pt x="751" y="605"/>
                    </a:lnTo>
                    <a:lnTo>
                      <a:pt x="742" y="632"/>
                    </a:lnTo>
                    <a:lnTo>
                      <a:pt x="744" y="653"/>
                    </a:lnTo>
                    <a:lnTo>
                      <a:pt x="712" y="639"/>
                    </a:lnTo>
                    <a:lnTo>
                      <a:pt x="694" y="660"/>
                    </a:lnTo>
                    <a:lnTo>
                      <a:pt x="687" y="666"/>
                    </a:lnTo>
                    <a:lnTo>
                      <a:pt x="666" y="699"/>
                    </a:lnTo>
                    <a:lnTo>
                      <a:pt x="652" y="716"/>
                    </a:lnTo>
                    <a:lnTo>
                      <a:pt x="639" y="740"/>
                    </a:lnTo>
                    <a:lnTo>
                      <a:pt x="630" y="762"/>
                    </a:lnTo>
                    <a:lnTo>
                      <a:pt x="642" y="800"/>
                    </a:lnTo>
                    <a:lnTo>
                      <a:pt x="625" y="818"/>
                    </a:lnTo>
                    <a:lnTo>
                      <a:pt x="655" y="836"/>
                    </a:lnTo>
                    <a:lnTo>
                      <a:pt x="643" y="857"/>
                    </a:lnTo>
                    <a:lnTo>
                      <a:pt x="658" y="873"/>
                    </a:lnTo>
                    <a:lnTo>
                      <a:pt x="688" y="879"/>
                    </a:lnTo>
                    <a:lnTo>
                      <a:pt x="726" y="888"/>
                    </a:lnTo>
                    <a:lnTo>
                      <a:pt x="726" y="909"/>
                    </a:lnTo>
                    <a:lnTo>
                      <a:pt x="709" y="926"/>
                    </a:lnTo>
                    <a:lnTo>
                      <a:pt x="742" y="936"/>
                    </a:lnTo>
                    <a:lnTo>
                      <a:pt x="766" y="933"/>
                    </a:lnTo>
                    <a:lnTo>
                      <a:pt x="796" y="921"/>
                    </a:lnTo>
                    <a:lnTo>
                      <a:pt x="847" y="888"/>
                    </a:lnTo>
                    <a:lnTo>
                      <a:pt x="883" y="914"/>
                    </a:lnTo>
                    <a:lnTo>
                      <a:pt x="898" y="933"/>
                    </a:lnTo>
                    <a:lnTo>
                      <a:pt x="924" y="932"/>
                    </a:lnTo>
                    <a:lnTo>
                      <a:pt x="948" y="950"/>
                    </a:lnTo>
                    <a:lnTo>
                      <a:pt x="963" y="972"/>
                    </a:lnTo>
                    <a:lnTo>
                      <a:pt x="985" y="959"/>
                    </a:lnTo>
                    <a:lnTo>
                      <a:pt x="1021" y="944"/>
                    </a:lnTo>
                    <a:lnTo>
                      <a:pt x="1077" y="941"/>
                    </a:lnTo>
                    <a:lnTo>
                      <a:pt x="1158" y="891"/>
                    </a:lnTo>
                    <a:lnTo>
                      <a:pt x="1200" y="873"/>
                    </a:lnTo>
                    <a:lnTo>
                      <a:pt x="1276" y="867"/>
                    </a:lnTo>
                    <a:lnTo>
                      <a:pt x="1320" y="897"/>
                    </a:lnTo>
                    <a:lnTo>
                      <a:pt x="1285" y="879"/>
                    </a:lnTo>
                    <a:lnTo>
                      <a:pt x="1318" y="924"/>
                    </a:lnTo>
                    <a:lnTo>
                      <a:pt x="1366" y="915"/>
                    </a:lnTo>
                    <a:lnTo>
                      <a:pt x="1399" y="879"/>
                    </a:lnTo>
                    <a:lnTo>
                      <a:pt x="1422" y="857"/>
                    </a:lnTo>
                    <a:lnTo>
                      <a:pt x="1465" y="822"/>
                    </a:lnTo>
                    <a:lnTo>
                      <a:pt x="1468" y="845"/>
                    </a:lnTo>
                    <a:lnTo>
                      <a:pt x="1500" y="836"/>
                    </a:lnTo>
                    <a:lnTo>
                      <a:pt x="1494" y="785"/>
                    </a:lnTo>
                    <a:lnTo>
                      <a:pt x="1479" y="801"/>
                    </a:lnTo>
                    <a:lnTo>
                      <a:pt x="1482" y="741"/>
                    </a:lnTo>
                    <a:lnTo>
                      <a:pt x="1479" y="693"/>
                    </a:lnTo>
                    <a:lnTo>
                      <a:pt x="1471" y="626"/>
                    </a:lnTo>
                    <a:lnTo>
                      <a:pt x="1479" y="593"/>
                    </a:lnTo>
                    <a:lnTo>
                      <a:pt x="1501" y="546"/>
                    </a:lnTo>
                    <a:lnTo>
                      <a:pt x="1519" y="509"/>
                    </a:lnTo>
                    <a:lnTo>
                      <a:pt x="1575" y="485"/>
                    </a:lnTo>
                    <a:lnTo>
                      <a:pt x="1629" y="542"/>
                    </a:lnTo>
                    <a:lnTo>
                      <a:pt x="1653" y="570"/>
                    </a:lnTo>
                    <a:lnTo>
                      <a:pt x="1689" y="563"/>
                    </a:lnTo>
                    <a:lnTo>
                      <a:pt x="1708" y="458"/>
                    </a:lnTo>
                    <a:lnTo>
                      <a:pt x="1699" y="390"/>
                    </a:lnTo>
                    <a:lnTo>
                      <a:pt x="1681" y="402"/>
                    </a:lnTo>
                    <a:lnTo>
                      <a:pt x="1641" y="357"/>
                    </a:lnTo>
                    <a:lnTo>
                      <a:pt x="1660" y="341"/>
                    </a:lnTo>
                    <a:lnTo>
                      <a:pt x="1638" y="333"/>
                    </a:lnTo>
                    <a:lnTo>
                      <a:pt x="1647" y="299"/>
                    </a:lnTo>
                    <a:lnTo>
                      <a:pt x="1659" y="275"/>
                    </a:lnTo>
                    <a:lnTo>
                      <a:pt x="1681" y="248"/>
                    </a:lnTo>
                    <a:lnTo>
                      <a:pt x="1753" y="245"/>
                    </a:lnTo>
                    <a:lnTo>
                      <a:pt x="1765" y="233"/>
                    </a:lnTo>
                    <a:lnTo>
                      <a:pt x="1851" y="233"/>
                    </a:lnTo>
                    <a:lnTo>
                      <a:pt x="1929" y="239"/>
                    </a:lnTo>
                    <a:lnTo>
                      <a:pt x="1929" y="210"/>
                    </a:lnTo>
                    <a:lnTo>
                      <a:pt x="1926" y="185"/>
                    </a:lnTo>
                    <a:lnTo>
                      <a:pt x="1948" y="197"/>
                    </a:lnTo>
                    <a:lnTo>
                      <a:pt x="1951" y="168"/>
                    </a:lnTo>
                    <a:lnTo>
                      <a:pt x="1986" y="174"/>
                    </a:lnTo>
                    <a:lnTo>
                      <a:pt x="1990" y="156"/>
                    </a:lnTo>
                    <a:lnTo>
                      <a:pt x="2037" y="153"/>
                    </a:lnTo>
                    <a:lnTo>
                      <a:pt x="1993" y="129"/>
                    </a:lnTo>
                    <a:lnTo>
                      <a:pt x="1971" y="113"/>
                    </a:lnTo>
                    <a:lnTo>
                      <a:pt x="1948" y="104"/>
                    </a:lnTo>
                    <a:lnTo>
                      <a:pt x="1959" y="74"/>
                    </a:lnTo>
                    <a:lnTo>
                      <a:pt x="1917" y="90"/>
                    </a:lnTo>
                    <a:lnTo>
                      <a:pt x="1879" y="111"/>
                    </a:lnTo>
                    <a:lnTo>
                      <a:pt x="1866" y="96"/>
                    </a:lnTo>
                    <a:lnTo>
                      <a:pt x="1837" y="114"/>
                    </a:lnTo>
                    <a:lnTo>
                      <a:pt x="1801" y="117"/>
                    </a:lnTo>
                    <a:lnTo>
                      <a:pt x="1765" y="131"/>
                    </a:lnTo>
                    <a:lnTo>
                      <a:pt x="1719" y="162"/>
                    </a:lnTo>
                    <a:lnTo>
                      <a:pt x="1687" y="174"/>
                    </a:lnTo>
                    <a:lnTo>
                      <a:pt x="1657" y="192"/>
                    </a:lnTo>
                    <a:lnTo>
                      <a:pt x="1630" y="171"/>
                    </a:lnTo>
                    <a:lnTo>
                      <a:pt x="1593" y="209"/>
                    </a:lnTo>
                    <a:lnTo>
                      <a:pt x="1587" y="153"/>
                    </a:lnTo>
                    <a:lnTo>
                      <a:pt x="1557" y="180"/>
                    </a:lnTo>
                    <a:lnTo>
                      <a:pt x="1567" y="143"/>
                    </a:lnTo>
                    <a:lnTo>
                      <a:pt x="1536" y="129"/>
                    </a:lnTo>
                    <a:lnTo>
                      <a:pt x="1485" y="104"/>
                    </a:lnTo>
                    <a:lnTo>
                      <a:pt x="1482" y="69"/>
                    </a:lnTo>
                    <a:lnTo>
                      <a:pt x="1494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" name="Freeform 93"/>
              <p:cNvSpPr>
                <a:spLocks/>
              </p:cNvSpPr>
              <p:nvPr/>
            </p:nvSpPr>
            <p:spPr bwMode="auto">
              <a:xfrm>
                <a:off x="1725" y="1830"/>
                <a:ext cx="1102" cy="1122"/>
              </a:xfrm>
              <a:custGeom>
                <a:avLst/>
                <a:gdLst>
                  <a:gd name="T0" fmla="*/ 112 w 1102"/>
                  <a:gd name="T1" fmla="*/ 846 h 1122"/>
                  <a:gd name="T2" fmla="*/ 180 w 1102"/>
                  <a:gd name="T3" fmla="*/ 707 h 1122"/>
                  <a:gd name="T4" fmla="*/ 214 w 1102"/>
                  <a:gd name="T5" fmla="*/ 620 h 1122"/>
                  <a:gd name="T6" fmla="*/ 207 w 1102"/>
                  <a:gd name="T7" fmla="*/ 509 h 1122"/>
                  <a:gd name="T8" fmla="*/ 172 w 1102"/>
                  <a:gd name="T9" fmla="*/ 423 h 1122"/>
                  <a:gd name="T10" fmla="*/ 166 w 1102"/>
                  <a:gd name="T11" fmla="*/ 345 h 1122"/>
                  <a:gd name="T12" fmla="*/ 115 w 1102"/>
                  <a:gd name="T13" fmla="*/ 323 h 1122"/>
                  <a:gd name="T14" fmla="*/ 45 w 1102"/>
                  <a:gd name="T15" fmla="*/ 252 h 1122"/>
                  <a:gd name="T16" fmla="*/ 0 w 1102"/>
                  <a:gd name="T17" fmla="*/ 221 h 1122"/>
                  <a:gd name="T18" fmla="*/ 9 w 1102"/>
                  <a:gd name="T19" fmla="*/ 156 h 1122"/>
                  <a:gd name="T20" fmla="*/ 112 w 1102"/>
                  <a:gd name="T21" fmla="*/ 164 h 1122"/>
                  <a:gd name="T22" fmla="*/ 171 w 1102"/>
                  <a:gd name="T23" fmla="*/ 186 h 1122"/>
                  <a:gd name="T24" fmla="*/ 229 w 1102"/>
                  <a:gd name="T25" fmla="*/ 216 h 1122"/>
                  <a:gd name="T26" fmla="*/ 282 w 1102"/>
                  <a:gd name="T27" fmla="*/ 209 h 1122"/>
                  <a:gd name="T28" fmla="*/ 282 w 1102"/>
                  <a:gd name="T29" fmla="*/ 125 h 1122"/>
                  <a:gd name="T30" fmla="*/ 331 w 1102"/>
                  <a:gd name="T31" fmla="*/ 96 h 1122"/>
                  <a:gd name="T32" fmla="*/ 382 w 1102"/>
                  <a:gd name="T33" fmla="*/ 158 h 1122"/>
                  <a:gd name="T34" fmla="*/ 456 w 1102"/>
                  <a:gd name="T35" fmla="*/ 134 h 1122"/>
                  <a:gd name="T36" fmla="*/ 568 w 1102"/>
                  <a:gd name="T37" fmla="*/ 111 h 1122"/>
                  <a:gd name="T38" fmla="*/ 606 w 1102"/>
                  <a:gd name="T39" fmla="*/ 24 h 1122"/>
                  <a:gd name="T40" fmla="*/ 693 w 1102"/>
                  <a:gd name="T41" fmla="*/ 0 h 1122"/>
                  <a:gd name="T42" fmla="*/ 733 w 1102"/>
                  <a:gd name="T43" fmla="*/ 62 h 1122"/>
                  <a:gd name="T44" fmla="*/ 757 w 1102"/>
                  <a:gd name="T45" fmla="*/ 99 h 1122"/>
                  <a:gd name="T46" fmla="*/ 787 w 1102"/>
                  <a:gd name="T47" fmla="*/ 138 h 1122"/>
                  <a:gd name="T48" fmla="*/ 792 w 1102"/>
                  <a:gd name="T49" fmla="*/ 182 h 1122"/>
                  <a:gd name="T50" fmla="*/ 837 w 1102"/>
                  <a:gd name="T51" fmla="*/ 194 h 1122"/>
                  <a:gd name="T52" fmla="*/ 888 w 1102"/>
                  <a:gd name="T53" fmla="*/ 263 h 1122"/>
                  <a:gd name="T54" fmla="*/ 969 w 1102"/>
                  <a:gd name="T55" fmla="*/ 293 h 1122"/>
                  <a:gd name="T56" fmla="*/ 1066 w 1102"/>
                  <a:gd name="T57" fmla="*/ 335 h 1122"/>
                  <a:gd name="T58" fmla="*/ 1060 w 1102"/>
                  <a:gd name="T59" fmla="*/ 425 h 1122"/>
                  <a:gd name="T60" fmla="*/ 1033 w 1102"/>
                  <a:gd name="T61" fmla="*/ 473 h 1122"/>
                  <a:gd name="T62" fmla="*/ 1000 w 1102"/>
                  <a:gd name="T63" fmla="*/ 537 h 1122"/>
                  <a:gd name="T64" fmla="*/ 957 w 1102"/>
                  <a:gd name="T65" fmla="*/ 579 h 1122"/>
                  <a:gd name="T66" fmla="*/ 907 w 1102"/>
                  <a:gd name="T67" fmla="*/ 608 h 1122"/>
                  <a:gd name="T68" fmla="*/ 873 w 1102"/>
                  <a:gd name="T69" fmla="*/ 651 h 1122"/>
                  <a:gd name="T70" fmla="*/ 882 w 1102"/>
                  <a:gd name="T71" fmla="*/ 705 h 1122"/>
                  <a:gd name="T72" fmla="*/ 907 w 1102"/>
                  <a:gd name="T73" fmla="*/ 675 h 1122"/>
                  <a:gd name="T74" fmla="*/ 936 w 1102"/>
                  <a:gd name="T75" fmla="*/ 720 h 1122"/>
                  <a:gd name="T76" fmla="*/ 909 w 1102"/>
                  <a:gd name="T77" fmla="*/ 768 h 1122"/>
                  <a:gd name="T78" fmla="*/ 924 w 1102"/>
                  <a:gd name="T79" fmla="*/ 828 h 1122"/>
                  <a:gd name="T80" fmla="*/ 885 w 1102"/>
                  <a:gd name="T81" fmla="*/ 855 h 1122"/>
                  <a:gd name="T82" fmla="*/ 885 w 1102"/>
                  <a:gd name="T83" fmla="*/ 954 h 1122"/>
                  <a:gd name="T84" fmla="*/ 949 w 1102"/>
                  <a:gd name="T85" fmla="*/ 992 h 1122"/>
                  <a:gd name="T86" fmla="*/ 859 w 1102"/>
                  <a:gd name="T87" fmla="*/ 1052 h 1122"/>
                  <a:gd name="T88" fmla="*/ 759 w 1102"/>
                  <a:gd name="T89" fmla="*/ 1097 h 1122"/>
                  <a:gd name="T90" fmla="*/ 702 w 1102"/>
                  <a:gd name="T91" fmla="*/ 1035 h 1122"/>
                  <a:gd name="T92" fmla="*/ 610 w 1102"/>
                  <a:gd name="T93" fmla="*/ 998 h 1122"/>
                  <a:gd name="T94" fmla="*/ 499 w 1102"/>
                  <a:gd name="T95" fmla="*/ 1101 h 11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02" h="1122">
                    <a:moveTo>
                      <a:pt x="81" y="879"/>
                    </a:moveTo>
                    <a:lnTo>
                      <a:pt x="99" y="867"/>
                    </a:lnTo>
                    <a:lnTo>
                      <a:pt x="112" y="846"/>
                    </a:lnTo>
                    <a:lnTo>
                      <a:pt x="138" y="801"/>
                    </a:lnTo>
                    <a:lnTo>
                      <a:pt x="163" y="746"/>
                    </a:lnTo>
                    <a:lnTo>
                      <a:pt x="180" y="707"/>
                    </a:lnTo>
                    <a:lnTo>
                      <a:pt x="192" y="678"/>
                    </a:lnTo>
                    <a:lnTo>
                      <a:pt x="208" y="638"/>
                    </a:lnTo>
                    <a:lnTo>
                      <a:pt x="214" y="620"/>
                    </a:lnTo>
                    <a:lnTo>
                      <a:pt x="219" y="576"/>
                    </a:lnTo>
                    <a:lnTo>
                      <a:pt x="231" y="530"/>
                    </a:lnTo>
                    <a:lnTo>
                      <a:pt x="207" y="509"/>
                    </a:lnTo>
                    <a:lnTo>
                      <a:pt x="183" y="482"/>
                    </a:lnTo>
                    <a:lnTo>
                      <a:pt x="172" y="450"/>
                    </a:lnTo>
                    <a:lnTo>
                      <a:pt x="172" y="423"/>
                    </a:lnTo>
                    <a:lnTo>
                      <a:pt x="174" y="386"/>
                    </a:lnTo>
                    <a:lnTo>
                      <a:pt x="156" y="374"/>
                    </a:lnTo>
                    <a:lnTo>
                      <a:pt x="166" y="345"/>
                    </a:lnTo>
                    <a:lnTo>
                      <a:pt x="141" y="338"/>
                    </a:lnTo>
                    <a:lnTo>
                      <a:pt x="139" y="317"/>
                    </a:lnTo>
                    <a:lnTo>
                      <a:pt x="115" y="323"/>
                    </a:lnTo>
                    <a:lnTo>
                      <a:pt x="105" y="299"/>
                    </a:lnTo>
                    <a:lnTo>
                      <a:pt x="82" y="288"/>
                    </a:lnTo>
                    <a:lnTo>
                      <a:pt x="45" y="252"/>
                    </a:lnTo>
                    <a:lnTo>
                      <a:pt x="25" y="258"/>
                    </a:lnTo>
                    <a:lnTo>
                      <a:pt x="21" y="225"/>
                    </a:lnTo>
                    <a:lnTo>
                      <a:pt x="0" y="221"/>
                    </a:lnTo>
                    <a:lnTo>
                      <a:pt x="19" y="197"/>
                    </a:lnTo>
                    <a:lnTo>
                      <a:pt x="31" y="185"/>
                    </a:lnTo>
                    <a:lnTo>
                      <a:pt x="9" y="156"/>
                    </a:lnTo>
                    <a:lnTo>
                      <a:pt x="43" y="153"/>
                    </a:lnTo>
                    <a:lnTo>
                      <a:pt x="82" y="156"/>
                    </a:lnTo>
                    <a:lnTo>
                      <a:pt x="112" y="164"/>
                    </a:lnTo>
                    <a:lnTo>
                      <a:pt x="126" y="149"/>
                    </a:lnTo>
                    <a:lnTo>
                      <a:pt x="151" y="156"/>
                    </a:lnTo>
                    <a:lnTo>
                      <a:pt x="171" y="186"/>
                    </a:lnTo>
                    <a:lnTo>
                      <a:pt x="189" y="210"/>
                    </a:lnTo>
                    <a:lnTo>
                      <a:pt x="217" y="203"/>
                    </a:lnTo>
                    <a:lnTo>
                      <a:pt x="229" y="216"/>
                    </a:lnTo>
                    <a:lnTo>
                      <a:pt x="250" y="219"/>
                    </a:lnTo>
                    <a:lnTo>
                      <a:pt x="288" y="230"/>
                    </a:lnTo>
                    <a:lnTo>
                      <a:pt x="282" y="209"/>
                    </a:lnTo>
                    <a:lnTo>
                      <a:pt x="285" y="186"/>
                    </a:lnTo>
                    <a:lnTo>
                      <a:pt x="292" y="153"/>
                    </a:lnTo>
                    <a:lnTo>
                      <a:pt x="282" y="125"/>
                    </a:lnTo>
                    <a:lnTo>
                      <a:pt x="282" y="86"/>
                    </a:lnTo>
                    <a:lnTo>
                      <a:pt x="304" y="95"/>
                    </a:lnTo>
                    <a:lnTo>
                      <a:pt x="331" y="96"/>
                    </a:lnTo>
                    <a:lnTo>
                      <a:pt x="348" y="113"/>
                    </a:lnTo>
                    <a:lnTo>
                      <a:pt x="337" y="146"/>
                    </a:lnTo>
                    <a:lnTo>
                      <a:pt x="382" y="158"/>
                    </a:lnTo>
                    <a:lnTo>
                      <a:pt x="421" y="179"/>
                    </a:lnTo>
                    <a:lnTo>
                      <a:pt x="456" y="179"/>
                    </a:lnTo>
                    <a:lnTo>
                      <a:pt x="456" y="134"/>
                    </a:lnTo>
                    <a:lnTo>
                      <a:pt x="495" y="129"/>
                    </a:lnTo>
                    <a:lnTo>
                      <a:pt x="532" y="123"/>
                    </a:lnTo>
                    <a:lnTo>
                      <a:pt x="568" y="111"/>
                    </a:lnTo>
                    <a:lnTo>
                      <a:pt x="591" y="101"/>
                    </a:lnTo>
                    <a:lnTo>
                      <a:pt x="597" y="57"/>
                    </a:lnTo>
                    <a:lnTo>
                      <a:pt x="606" y="24"/>
                    </a:lnTo>
                    <a:lnTo>
                      <a:pt x="630" y="9"/>
                    </a:lnTo>
                    <a:lnTo>
                      <a:pt x="664" y="6"/>
                    </a:lnTo>
                    <a:lnTo>
                      <a:pt x="693" y="0"/>
                    </a:lnTo>
                    <a:lnTo>
                      <a:pt x="694" y="47"/>
                    </a:lnTo>
                    <a:lnTo>
                      <a:pt x="696" y="60"/>
                    </a:lnTo>
                    <a:lnTo>
                      <a:pt x="733" y="62"/>
                    </a:lnTo>
                    <a:lnTo>
                      <a:pt x="739" y="74"/>
                    </a:lnTo>
                    <a:lnTo>
                      <a:pt x="742" y="99"/>
                    </a:lnTo>
                    <a:lnTo>
                      <a:pt x="757" y="99"/>
                    </a:lnTo>
                    <a:lnTo>
                      <a:pt x="760" y="117"/>
                    </a:lnTo>
                    <a:lnTo>
                      <a:pt x="781" y="120"/>
                    </a:lnTo>
                    <a:lnTo>
                      <a:pt x="787" y="138"/>
                    </a:lnTo>
                    <a:lnTo>
                      <a:pt x="795" y="152"/>
                    </a:lnTo>
                    <a:lnTo>
                      <a:pt x="786" y="170"/>
                    </a:lnTo>
                    <a:lnTo>
                      <a:pt x="792" y="182"/>
                    </a:lnTo>
                    <a:lnTo>
                      <a:pt x="814" y="183"/>
                    </a:lnTo>
                    <a:lnTo>
                      <a:pt x="837" y="171"/>
                    </a:lnTo>
                    <a:lnTo>
                      <a:pt x="837" y="194"/>
                    </a:lnTo>
                    <a:lnTo>
                      <a:pt x="850" y="221"/>
                    </a:lnTo>
                    <a:lnTo>
                      <a:pt x="870" y="245"/>
                    </a:lnTo>
                    <a:lnTo>
                      <a:pt x="888" y="263"/>
                    </a:lnTo>
                    <a:lnTo>
                      <a:pt x="913" y="263"/>
                    </a:lnTo>
                    <a:lnTo>
                      <a:pt x="936" y="270"/>
                    </a:lnTo>
                    <a:lnTo>
                      <a:pt x="969" y="293"/>
                    </a:lnTo>
                    <a:lnTo>
                      <a:pt x="993" y="305"/>
                    </a:lnTo>
                    <a:lnTo>
                      <a:pt x="1036" y="311"/>
                    </a:lnTo>
                    <a:lnTo>
                      <a:pt x="1066" y="335"/>
                    </a:lnTo>
                    <a:lnTo>
                      <a:pt x="1102" y="363"/>
                    </a:lnTo>
                    <a:lnTo>
                      <a:pt x="1066" y="399"/>
                    </a:lnTo>
                    <a:lnTo>
                      <a:pt x="1060" y="425"/>
                    </a:lnTo>
                    <a:lnTo>
                      <a:pt x="1045" y="437"/>
                    </a:lnTo>
                    <a:lnTo>
                      <a:pt x="1044" y="452"/>
                    </a:lnTo>
                    <a:lnTo>
                      <a:pt x="1033" y="473"/>
                    </a:lnTo>
                    <a:lnTo>
                      <a:pt x="1023" y="524"/>
                    </a:lnTo>
                    <a:lnTo>
                      <a:pt x="1006" y="527"/>
                    </a:lnTo>
                    <a:lnTo>
                      <a:pt x="1000" y="537"/>
                    </a:lnTo>
                    <a:lnTo>
                      <a:pt x="997" y="551"/>
                    </a:lnTo>
                    <a:lnTo>
                      <a:pt x="982" y="563"/>
                    </a:lnTo>
                    <a:lnTo>
                      <a:pt x="957" y="579"/>
                    </a:lnTo>
                    <a:lnTo>
                      <a:pt x="936" y="594"/>
                    </a:lnTo>
                    <a:lnTo>
                      <a:pt x="916" y="599"/>
                    </a:lnTo>
                    <a:lnTo>
                      <a:pt x="907" y="608"/>
                    </a:lnTo>
                    <a:lnTo>
                      <a:pt x="901" y="626"/>
                    </a:lnTo>
                    <a:lnTo>
                      <a:pt x="891" y="639"/>
                    </a:lnTo>
                    <a:lnTo>
                      <a:pt x="873" y="651"/>
                    </a:lnTo>
                    <a:lnTo>
                      <a:pt x="867" y="659"/>
                    </a:lnTo>
                    <a:lnTo>
                      <a:pt x="865" y="707"/>
                    </a:lnTo>
                    <a:lnTo>
                      <a:pt x="882" y="705"/>
                    </a:lnTo>
                    <a:lnTo>
                      <a:pt x="889" y="693"/>
                    </a:lnTo>
                    <a:lnTo>
                      <a:pt x="895" y="681"/>
                    </a:lnTo>
                    <a:lnTo>
                      <a:pt x="907" y="675"/>
                    </a:lnTo>
                    <a:lnTo>
                      <a:pt x="924" y="681"/>
                    </a:lnTo>
                    <a:lnTo>
                      <a:pt x="925" y="701"/>
                    </a:lnTo>
                    <a:lnTo>
                      <a:pt x="936" y="720"/>
                    </a:lnTo>
                    <a:lnTo>
                      <a:pt x="939" y="741"/>
                    </a:lnTo>
                    <a:lnTo>
                      <a:pt x="931" y="747"/>
                    </a:lnTo>
                    <a:lnTo>
                      <a:pt x="909" y="768"/>
                    </a:lnTo>
                    <a:lnTo>
                      <a:pt x="927" y="794"/>
                    </a:lnTo>
                    <a:lnTo>
                      <a:pt x="928" y="809"/>
                    </a:lnTo>
                    <a:lnTo>
                      <a:pt x="924" y="828"/>
                    </a:lnTo>
                    <a:lnTo>
                      <a:pt x="910" y="833"/>
                    </a:lnTo>
                    <a:lnTo>
                      <a:pt x="891" y="831"/>
                    </a:lnTo>
                    <a:lnTo>
                      <a:pt x="885" y="855"/>
                    </a:lnTo>
                    <a:lnTo>
                      <a:pt x="898" y="897"/>
                    </a:lnTo>
                    <a:lnTo>
                      <a:pt x="897" y="924"/>
                    </a:lnTo>
                    <a:lnTo>
                      <a:pt x="885" y="954"/>
                    </a:lnTo>
                    <a:lnTo>
                      <a:pt x="898" y="974"/>
                    </a:lnTo>
                    <a:lnTo>
                      <a:pt x="927" y="983"/>
                    </a:lnTo>
                    <a:lnTo>
                      <a:pt x="949" y="992"/>
                    </a:lnTo>
                    <a:lnTo>
                      <a:pt x="954" y="1031"/>
                    </a:lnTo>
                    <a:lnTo>
                      <a:pt x="895" y="1052"/>
                    </a:lnTo>
                    <a:lnTo>
                      <a:pt x="859" y="1052"/>
                    </a:lnTo>
                    <a:lnTo>
                      <a:pt x="843" y="1080"/>
                    </a:lnTo>
                    <a:lnTo>
                      <a:pt x="834" y="1097"/>
                    </a:lnTo>
                    <a:lnTo>
                      <a:pt x="759" y="1097"/>
                    </a:lnTo>
                    <a:lnTo>
                      <a:pt x="756" y="1076"/>
                    </a:lnTo>
                    <a:lnTo>
                      <a:pt x="730" y="1064"/>
                    </a:lnTo>
                    <a:lnTo>
                      <a:pt x="702" y="1035"/>
                    </a:lnTo>
                    <a:lnTo>
                      <a:pt x="676" y="1043"/>
                    </a:lnTo>
                    <a:lnTo>
                      <a:pt x="652" y="1010"/>
                    </a:lnTo>
                    <a:lnTo>
                      <a:pt x="610" y="998"/>
                    </a:lnTo>
                    <a:lnTo>
                      <a:pt x="573" y="1010"/>
                    </a:lnTo>
                    <a:lnTo>
                      <a:pt x="532" y="1022"/>
                    </a:lnTo>
                    <a:lnTo>
                      <a:pt x="499" y="1101"/>
                    </a:lnTo>
                    <a:lnTo>
                      <a:pt x="502" y="1122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" name="Freeform 94"/>
              <p:cNvSpPr>
                <a:spLocks/>
              </p:cNvSpPr>
              <p:nvPr/>
            </p:nvSpPr>
            <p:spPr bwMode="auto">
              <a:xfrm>
                <a:off x="2502" y="1809"/>
                <a:ext cx="202" cy="284"/>
              </a:xfrm>
              <a:custGeom>
                <a:avLst/>
                <a:gdLst>
                  <a:gd name="T0" fmla="*/ 0 w 202"/>
                  <a:gd name="T1" fmla="*/ 0 h 284"/>
                  <a:gd name="T2" fmla="*/ 16 w 202"/>
                  <a:gd name="T3" fmla="*/ 23 h 284"/>
                  <a:gd name="T4" fmla="*/ 36 w 202"/>
                  <a:gd name="T5" fmla="*/ 45 h 284"/>
                  <a:gd name="T6" fmla="*/ 66 w 202"/>
                  <a:gd name="T7" fmla="*/ 27 h 284"/>
                  <a:gd name="T8" fmla="*/ 96 w 202"/>
                  <a:gd name="T9" fmla="*/ 26 h 284"/>
                  <a:gd name="T10" fmla="*/ 121 w 202"/>
                  <a:gd name="T11" fmla="*/ 36 h 284"/>
                  <a:gd name="T12" fmla="*/ 136 w 202"/>
                  <a:gd name="T13" fmla="*/ 53 h 284"/>
                  <a:gd name="T14" fmla="*/ 160 w 202"/>
                  <a:gd name="T15" fmla="*/ 59 h 284"/>
                  <a:gd name="T16" fmla="*/ 181 w 202"/>
                  <a:gd name="T17" fmla="*/ 65 h 284"/>
                  <a:gd name="T18" fmla="*/ 193 w 202"/>
                  <a:gd name="T19" fmla="*/ 75 h 284"/>
                  <a:gd name="T20" fmla="*/ 202 w 202"/>
                  <a:gd name="T21" fmla="*/ 84 h 284"/>
                  <a:gd name="T22" fmla="*/ 187 w 202"/>
                  <a:gd name="T23" fmla="*/ 96 h 284"/>
                  <a:gd name="T24" fmla="*/ 183 w 202"/>
                  <a:gd name="T25" fmla="*/ 108 h 284"/>
                  <a:gd name="T26" fmla="*/ 180 w 202"/>
                  <a:gd name="T27" fmla="*/ 123 h 284"/>
                  <a:gd name="T28" fmla="*/ 175 w 202"/>
                  <a:gd name="T29" fmla="*/ 156 h 284"/>
                  <a:gd name="T30" fmla="*/ 172 w 202"/>
                  <a:gd name="T31" fmla="*/ 182 h 284"/>
                  <a:gd name="T32" fmla="*/ 172 w 202"/>
                  <a:gd name="T33" fmla="*/ 197 h 284"/>
                  <a:gd name="T34" fmla="*/ 162 w 202"/>
                  <a:gd name="T35" fmla="*/ 203 h 284"/>
                  <a:gd name="T36" fmla="*/ 148 w 202"/>
                  <a:gd name="T37" fmla="*/ 213 h 284"/>
                  <a:gd name="T38" fmla="*/ 144 w 202"/>
                  <a:gd name="T39" fmla="*/ 222 h 284"/>
                  <a:gd name="T40" fmla="*/ 139 w 202"/>
                  <a:gd name="T41" fmla="*/ 234 h 284"/>
                  <a:gd name="T42" fmla="*/ 139 w 202"/>
                  <a:gd name="T43" fmla="*/ 267 h 284"/>
                  <a:gd name="T44" fmla="*/ 139 w 202"/>
                  <a:gd name="T45" fmla="*/ 284 h 2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2" h="284">
                    <a:moveTo>
                      <a:pt x="0" y="0"/>
                    </a:moveTo>
                    <a:lnTo>
                      <a:pt x="16" y="23"/>
                    </a:lnTo>
                    <a:lnTo>
                      <a:pt x="36" y="45"/>
                    </a:lnTo>
                    <a:lnTo>
                      <a:pt x="66" y="27"/>
                    </a:lnTo>
                    <a:lnTo>
                      <a:pt x="96" y="26"/>
                    </a:lnTo>
                    <a:lnTo>
                      <a:pt x="121" y="36"/>
                    </a:lnTo>
                    <a:lnTo>
                      <a:pt x="136" y="53"/>
                    </a:lnTo>
                    <a:lnTo>
                      <a:pt x="160" y="59"/>
                    </a:lnTo>
                    <a:lnTo>
                      <a:pt x="181" y="65"/>
                    </a:lnTo>
                    <a:lnTo>
                      <a:pt x="193" y="75"/>
                    </a:lnTo>
                    <a:lnTo>
                      <a:pt x="202" y="84"/>
                    </a:lnTo>
                    <a:lnTo>
                      <a:pt x="187" y="96"/>
                    </a:lnTo>
                    <a:lnTo>
                      <a:pt x="183" y="108"/>
                    </a:lnTo>
                    <a:lnTo>
                      <a:pt x="180" y="123"/>
                    </a:lnTo>
                    <a:lnTo>
                      <a:pt x="175" y="156"/>
                    </a:lnTo>
                    <a:lnTo>
                      <a:pt x="172" y="182"/>
                    </a:lnTo>
                    <a:lnTo>
                      <a:pt x="172" y="197"/>
                    </a:lnTo>
                    <a:lnTo>
                      <a:pt x="162" y="203"/>
                    </a:lnTo>
                    <a:lnTo>
                      <a:pt x="148" y="213"/>
                    </a:lnTo>
                    <a:lnTo>
                      <a:pt x="144" y="222"/>
                    </a:lnTo>
                    <a:lnTo>
                      <a:pt x="139" y="234"/>
                    </a:lnTo>
                    <a:lnTo>
                      <a:pt x="139" y="267"/>
                    </a:lnTo>
                    <a:lnTo>
                      <a:pt x="139" y="284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" name="Freeform 95"/>
              <p:cNvSpPr>
                <a:spLocks/>
              </p:cNvSpPr>
              <p:nvPr/>
            </p:nvSpPr>
            <p:spPr bwMode="auto">
              <a:xfrm>
                <a:off x="2673" y="2006"/>
                <a:ext cx="31" cy="103"/>
              </a:xfrm>
              <a:custGeom>
                <a:avLst/>
                <a:gdLst>
                  <a:gd name="T0" fmla="*/ 0 w 31"/>
                  <a:gd name="T1" fmla="*/ 0 h 103"/>
                  <a:gd name="T2" fmla="*/ 12 w 31"/>
                  <a:gd name="T3" fmla="*/ 21 h 103"/>
                  <a:gd name="T4" fmla="*/ 16 w 31"/>
                  <a:gd name="T5" fmla="*/ 31 h 103"/>
                  <a:gd name="T6" fmla="*/ 31 w 31"/>
                  <a:gd name="T7" fmla="*/ 58 h 103"/>
                  <a:gd name="T8" fmla="*/ 28 w 31"/>
                  <a:gd name="T9" fmla="*/ 72 h 103"/>
                  <a:gd name="T10" fmla="*/ 15 w 31"/>
                  <a:gd name="T11" fmla="*/ 85 h 103"/>
                  <a:gd name="T12" fmla="*/ 7 w 31"/>
                  <a:gd name="T13" fmla="*/ 103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103">
                    <a:moveTo>
                      <a:pt x="0" y="0"/>
                    </a:moveTo>
                    <a:lnTo>
                      <a:pt x="12" y="21"/>
                    </a:lnTo>
                    <a:lnTo>
                      <a:pt x="16" y="31"/>
                    </a:lnTo>
                    <a:lnTo>
                      <a:pt x="31" y="58"/>
                    </a:lnTo>
                    <a:lnTo>
                      <a:pt x="28" y="72"/>
                    </a:lnTo>
                    <a:lnTo>
                      <a:pt x="15" y="85"/>
                    </a:lnTo>
                    <a:lnTo>
                      <a:pt x="7" y="103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Freeform 96"/>
              <p:cNvSpPr>
                <a:spLocks/>
              </p:cNvSpPr>
              <p:nvPr/>
            </p:nvSpPr>
            <p:spPr bwMode="auto">
              <a:xfrm>
                <a:off x="2661" y="2357"/>
                <a:ext cx="316" cy="264"/>
              </a:xfrm>
              <a:custGeom>
                <a:avLst/>
                <a:gdLst>
                  <a:gd name="T0" fmla="*/ 90 w 316"/>
                  <a:gd name="T1" fmla="*/ 0 h 264"/>
                  <a:gd name="T2" fmla="*/ 94 w 316"/>
                  <a:gd name="T3" fmla="*/ 15 h 264"/>
                  <a:gd name="T4" fmla="*/ 123 w 316"/>
                  <a:gd name="T5" fmla="*/ 19 h 264"/>
                  <a:gd name="T6" fmla="*/ 144 w 316"/>
                  <a:gd name="T7" fmla="*/ 21 h 264"/>
                  <a:gd name="T8" fmla="*/ 157 w 316"/>
                  <a:gd name="T9" fmla="*/ 24 h 264"/>
                  <a:gd name="T10" fmla="*/ 160 w 316"/>
                  <a:gd name="T11" fmla="*/ 9 h 264"/>
                  <a:gd name="T12" fmla="*/ 169 w 316"/>
                  <a:gd name="T13" fmla="*/ 6 h 264"/>
                  <a:gd name="T14" fmla="*/ 177 w 316"/>
                  <a:gd name="T15" fmla="*/ 19 h 264"/>
                  <a:gd name="T16" fmla="*/ 196 w 316"/>
                  <a:gd name="T17" fmla="*/ 24 h 264"/>
                  <a:gd name="T18" fmla="*/ 211 w 316"/>
                  <a:gd name="T19" fmla="*/ 24 h 264"/>
                  <a:gd name="T20" fmla="*/ 226 w 316"/>
                  <a:gd name="T21" fmla="*/ 15 h 264"/>
                  <a:gd name="T22" fmla="*/ 234 w 316"/>
                  <a:gd name="T23" fmla="*/ 37 h 264"/>
                  <a:gd name="T24" fmla="*/ 256 w 316"/>
                  <a:gd name="T25" fmla="*/ 48 h 264"/>
                  <a:gd name="T26" fmla="*/ 274 w 316"/>
                  <a:gd name="T27" fmla="*/ 51 h 264"/>
                  <a:gd name="T28" fmla="*/ 264 w 316"/>
                  <a:gd name="T29" fmla="*/ 60 h 264"/>
                  <a:gd name="T30" fmla="*/ 259 w 316"/>
                  <a:gd name="T31" fmla="*/ 76 h 264"/>
                  <a:gd name="T32" fmla="*/ 259 w 316"/>
                  <a:gd name="T33" fmla="*/ 94 h 264"/>
                  <a:gd name="T34" fmla="*/ 264 w 316"/>
                  <a:gd name="T35" fmla="*/ 112 h 264"/>
                  <a:gd name="T36" fmla="*/ 282 w 316"/>
                  <a:gd name="T37" fmla="*/ 127 h 264"/>
                  <a:gd name="T38" fmla="*/ 298 w 316"/>
                  <a:gd name="T39" fmla="*/ 135 h 264"/>
                  <a:gd name="T40" fmla="*/ 307 w 316"/>
                  <a:gd name="T41" fmla="*/ 136 h 264"/>
                  <a:gd name="T42" fmla="*/ 309 w 316"/>
                  <a:gd name="T43" fmla="*/ 153 h 264"/>
                  <a:gd name="T44" fmla="*/ 304 w 316"/>
                  <a:gd name="T45" fmla="*/ 160 h 264"/>
                  <a:gd name="T46" fmla="*/ 316 w 316"/>
                  <a:gd name="T47" fmla="*/ 177 h 264"/>
                  <a:gd name="T48" fmla="*/ 307 w 316"/>
                  <a:gd name="T49" fmla="*/ 192 h 264"/>
                  <a:gd name="T50" fmla="*/ 298 w 316"/>
                  <a:gd name="T51" fmla="*/ 181 h 264"/>
                  <a:gd name="T52" fmla="*/ 288 w 316"/>
                  <a:gd name="T53" fmla="*/ 180 h 264"/>
                  <a:gd name="T54" fmla="*/ 279 w 316"/>
                  <a:gd name="T55" fmla="*/ 216 h 264"/>
                  <a:gd name="T56" fmla="*/ 265 w 316"/>
                  <a:gd name="T57" fmla="*/ 202 h 264"/>
                  <a:gd name="T58" fmla="*/ 238 w 316"/>
                  <a:gd name="T59" fmla="*/ 195 h 264"/>
                  <a:gd name="T60" fmla="*/ 220 w 316"/>
                  <a:gd name="T61" fmla="*/ 190 h 264"/>
                  <a:gd name="T62" fmla="*/ 220 w 316"/>
                  <a:gd name="T63" fmla="*/ 172 h 264"/>
                  <a:gd name="T64" fmla="*/ 214 w 316"/>
                  <a:gd name="T65" fmla="*/ 168 h 264"/>
                  <a:gd name="T66" fmla="*/ 204 w 316"/>
                  <a:gd name="T67" fmla="*/ 193 h 264"/>
                  <a:gd name="T68" fmla="*/ 202 w 316"/>
                  <a:gd name="T69" fmla="*/ 210 h 264"/>
                  <a:gd name="T70" fmla="*/ 190 w 316"/>
                  <a:gd name="T71" fmla="*/ 220 h 264"/>
                  <a:gd name="T72" fmla="*/ 183 w 316"/>
                  <a:gd name="T73" fmla="*/ 234 h 264"/>
                  <a:gd name="T74" fmla="*/ 177 w 316"/>
                  <a:gd name="T75" fmla="*/ 243 h 264"/>
                  <a:gd name="T76" fmla="*/ 174 w 316"/>
                  <a:gd name="T77" fmla="*/ 264 h 264"/>
                  <a:gd name="T78" fmla="*/ 159 w 316"/>
                  <a:gd name="T79" fmla="*/ 264 h 264"/>
                  <a:gd name="T80" fmla="*/ 157 w 316"/>
                  <a:gd name="T81" fmla="*/ 243 h 264"/>
                  <a:gd name="T82" fmla="*/ 148 w 316"/>
                  <a:gd name="T83" fmla="*/ 229 h 264"/>
                  <a:gd name="T84" fmla="*/ 147 w 316"/>
                  <a:gd name="T85" fmla="*/ 220 h 264"/>
                  <a:gd name="T86" fmla="*/ 136 w 316"/>
                  <a:gd name="T87" fmla="*/ 196 h 264"/>
                  <a:gd name="T88" fmla="*/ 145 w 316"/>
                  <a:gd name="T89" fmla="*/ 184 h 264"/>
                  <a:gd name="T90" fmla="*/ 124 w 316"/>
                  <a:gd name="T91" fmla="*/ 183 h 264"/>
                  <a:gd name="T92" fmla="*/ 109 w 316"/>
                  <a:gd name="T93" fmla="*/ 195 h 264"/>
                  <a:gd name="T94" fmla="*/ 102 w 316"/>
                  <a:gd name="T95" fmla="*/ 213 h 264"/>
                  <a:gd name="T96" fmla="*/ 90 w 316"/>
                  <a:gd name="T97" fmla="*/ 222 h 264"/>
                  <a:gd name="T98" fmla="*/ 76 w 316"/>
                  <a:gd name="T99" fmla="*/ 220 h 264"/>
                  <a:gd name="T100" fmla="*/ 63 w 316"/>
                  <a:gd name="T101" fmla="*/ 216 h 264"/>
                  <a:gd name="T102" fmla="*/ 40 w 316"/>
                  <a:gd name="T103" fmla="*/ 228 h 264"/>
                  <a:gd name="T104" fmla="*/ 16 w 316"/>
                  <a:gd name="T105" fmla="*/ 226 h 264"/>
                  <a:gd name="T106" fmla="*/ 0 w 316"/>
                  <a:gd name="T107" fmla="*/ 217 h 26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16" h="264">
                    <a:moveTo>
                      <a:pt x="90" y="0"/>
                    </a:moveTo>
                    <a:lnTo>
                      <a:pt x="94" y="15"/>
                    </a:lnTo>
                    <a:lnTo>
                      <a:pt x="123" y="19"/>
                    </a:lnTo>
                    <a:lnTo>
                      <a:pt x="144" y="21"/>
                    </a:lnTo>
                    <a:lnTo>
                      <a:pt x="157" y="24"/>
                    </a:lnTo>
                    <a:lnTo>
                      <a:pt x="160" y="9"/>
                    </a:lnTo>
                    <a:lnTo>
                      <a:pt x="169" y="6"/>
                    </a:lnTo>
                    <a:lnTo>
                      <a:pt x="177" y="19"/>
                    </a:lnTo>
                    <a:lnTo>
                      <a:pt x="196" y="24"/>
                    </a:lnTo>
                    <a:lnTo>
                      <a:pt x="211" y="24"/>
                    </a:lnTo>
                    <a:lnTo>
                      <a:pt x="226" y="15"/>
                    </a:lnTo>
                    <a:lnTo>
                      <a:pt x="234" y="37"/>
                    </a:lnTo>
                    <a:lnTo>
                      <a:pt x="256" y="48"/>
                    </a:lnTo>
                    <a:lnTo>
                      <a:pt x="274" y="51"/>
                    </a:lnTo>
                    <a:lnTo>
                      <a:pt x="264" y="60"/>
                    </a:lnTo>
                    <a:lnTo>
                      <a:pt x="259" y="76"/>
                    </a:lnTo>
                    <a:lnTo>
                      <a:pt x="259" y="94"/>
                    </a:lnTo>
                    <a:lnTo>
                      <a:pt x="264" y="112"/>
                    </a:lnTo>
                    <a:lnTo>
                      <a:pt x="282" y="127"/>
                    </a:lnTo>
                    <a:lnTo>
                      <a:pt x="298" y="135"/>
                    </a:lnTo>
                    <a:lnTo>
                      <a:pt x="307" y="136"/>
                    </a:lnTo>
                    <a:lnTo>
                      <a:pt x="309" y="153"/>
                    </a:lnTo>
                    <a:lnTo>
                      <a:pt x="304" y="160"/>
                    </a:lnTo>
                    <a:lnTo>
                      <a:pt x="316" y="177"/>
                    </a:lnTo>
                    <a:lnTo>
                      <a:pt x="307" y="192"/>
                    </a:lnTo>
                    <a:lnTo>
                      <a:pt x="298" y="181"/>
                    </a:lnTo>
                    <a:lnTo>
                      <a:pt x="288" y="180"/>
                    </a:lnTo>
                    <a:lnTo>
                      <a:pt x="279" y="216"/>
                    </a:lnTo>
                    <a:lnTo>
                      <a:pt x="265" y="202"/>
                    </a:lnTo>
                    <a:lnTo>
                      <a:pt x="238" y="195"/>
                    </a:lnTo>
                    <a:lnTo>
                      <a:pt x="220" y="190"/>
                    </a:lnTo>
                    <a:lnTo>
                      <a:pt x="220" y="172"/>
                    </a:lnTo>
                    <a:lnTo>
                      <a:pt x="214" y="168"/>
                    </a:lnTo>
                    <a:lnTo>
                      <a:pt x="204" y="193"/>
                    </a:lnTo>
                    <a:lnTo>
                      <a:pt x="202" y="210"/>
                    </a:lnTo>
                    <a:lnTo>
                      <a:pt x="190" y="220"/>
                    </a:lnTo>
                    <a:lnTo>
                      <a:pt x="183" y="234"/>
                    </a:lnTo>
                    <a:lnTo>
                      <a:pt x="177" y="243"/>
                    </a:lnTo>
                    <a:lnTo>
                      <a:pt x="174" y="264"/>
                    </a:lnTo>
                    <a:lnTo>
                      <a:pt x="159" y="264"/>
                    </a:lnTo>
                    <a:lnTo>
                      <a:pt x="157" y="243"/>
                    </a:lnTo>
                    <a:lnTo>
                      <a:pt x="148" y="229"/>
                    </a:lnTo>
                    <a:lnTo>
                      <a:pt x="147" y="220"/>
                    </a:lnTo>
                    <a:lnTo>
                      <a:pt x="136" y="196"/>
                    </a:lnTo>
                    <a:lnTo>
                      <a:pt x="145" y="184"/>
                    </a:lnTo>
                    <a:lnTo>
                      <a:pt x="124" y="183"/>
                    </a:lnTo>
                    <a:lnTo>
                      <a:pt x="109" y="195"/>
                    </a:lnTo>
                    <a:lnTo>
                      <a:pt x="102" y="213"/>
                    </a:lnTo>
                    <a:lnTo>
                      <a:pt x="90" y="222"/>
                    </a:lnTo>
                    <a:lnTo>
                      <a:pt x="76" y="220"/>
                    </a:lnTo>
                    <a:lnTo>
                      <a:pt x="63" y="216"/>
                    </a:lnTo>
                    <a:lnTo>
                      <a:pt x="40" y="228"/>
                    </a:lnTo>
                    <a:lnTo>
                      <a:pt x="16" y="226"/>
                    </a:lnTo>
                    <a:lnTo>
                      <a:pt x="0" y="217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" name="Freeform 97"/>
              <p:cNvSpPr>
                <a:spLocks/>
              </p:cNvSpPr>
              <p:nvPr/>
            </p:nvSpPr>
            <p:spPr bwMode="auto">
              <a:xfrm>
                <a:off x="2938" y="2267"/>
                <a:ext cx="645" cy="322"/>
              </a:xfrm>
              <a:custGeom>
                <a:avLst/>
                <a:gdLst>
                  <a:gd name="T0" fmla="*/ 17 w 645"/>
                  <a:gd name="T1" fmla="*/ 145 h 322"/>
                  <a:gd name="T2" fmla="*/ 53 w 645"/>
                  <a:gd name="T3" fmla="*/ 154 h 322"/>
                  <a:gd name="T4" fmla="*/ 96 w 645"/>
                  <a:gd name="T5" fmla="*/ 150 h 322"/>
                  <a:gd name="T6" fmla="*/ 119 w 645"/>
                  <a:gd name="T7" fmla="*/ 169 h 322"/>
                  <a:gd name="T8" fmla="*/ 180 w 645"/>
                  <a:gd name="T9" fmla="*/ 147 h 322"/>
                  <a:gd name="T10" fmla="*/ 263 w 645"/>
                  <a:gd name="T11" fmla="*/ 165 h 322"/>
                  <a:gd name="T12" fmla="*/ 266 w 645"/>
                  <a:gd name="T13" fmla="*/ 112 h 322"/>
                  <a:gd name="T14" fmla="*/ 260 w 645"/>
                  <a:gd name="T15" fmla="*/ 78 h 322"/>
                  <a:gd name="T16" fmla="*/ 326 w 645"/>
                  <a:gd name="T17" fmla="*/ 52 h 322"/>
                  <a:gd name="T18" fmla="*/ 354 w 645"/>
                  <a:gd name="T19" fmla="*/ 25 h 322"/>
                  <a:gd name="T20" fmla="*/ 387 w 645"/>
                  <a:gd name="T21" fmla="*/ 37 h 322"/>
                  <a:gd name="T22" fmla="*/ 423 w 645"/>
                  <a:gd name="T23" fmla="*/ 39 h 322"/>
                  <a:gd name="T24" fmla="*/ 459 w 645"/>
                  <a:gd name="T25" fmla="*/ 0 h 322"/>
                  <a:gd name="T26" fmla="*/ 524 w 645"/>
                  <a:gd name="T27" fmla="*/ 18 h 322"/>
                  <a:gd name="T28" fmla="*/ 572 w 645"/>
                  <a:gd name="T29" fmla="*/ 37 h 322"/>
                  <a:gd name="T30" fmla="*/ 620 w 645"/>
                  <a:gd name="T31" fmla="*/ 48 h 322"/>
                  <a:gd name="T32" fmla="*/ 636 w 645"/>
                  <a:gd name="T33" fmla="*/ 109 h 322"/>
                  <a:gd name="T34" fmla="*/ 645 w 645"/>
                  <a:gd name="T35" fmla="*/ 138 h 322"/>
                  <a:gd name="T36" fmla="*/ 627 w 645"/>
                  <a:gd name="T37" fmla="*/ 159 h 322"/>
                  <a:gd name="T38" fmla="*/ 605 w 645"/>
                  <a:gd name="T39" fmla="*/ 172 h 322"/>
                  <a:gd name="T40" fmla="*/ 585 w 645"/>
                  <a:gd name="T41" fmla="*/ 195 h 322"/>
                  <a:gd name="T42" fmla="*/ 575 w 645"/>
                  <a:gd name="T43" fmla="*/ 217 h 322"/>
                  <a:gd name="T44" fmla="*/ 594 w 645"/>
                  <a:gd name="T45" fmla="*/ 238 h 322"/>
                  <a:gd name="T46" fmla="*/ 576 w 645"/>
                  <a:gd name="T47" fmla="*/ 262 h 322"/>
                  <a:gd name="T48" fmla="*/ 524 w 645"/>
                  <a:gd name="T49" fmla="*/ 291 h 322"/>
                  <a:gd name="T50" fmla="*/ 491 w 645"/>
                  <a:gd name="T51" fmla="*/ 310 h 322"/>
                  <a:gd name="T52" fmla="*/ 429 w 645"/>
                  <a:gd name="T53" fmla="*/ 322 h 322"/>
                  <a:gd name="T54" fmla="*/ 359 w 645"/>
                  <a:gd name="T55" fmla="*/ 312 h 322"/>
                  <a:gd name="T56" fmla="*/ 320 w 645"/>
                  <a:gd name="T57" fmla="*/ 306 h 322"/>
                  <a:gd name="T58" fmla="*/ 261 w 645"/>
                  <a:gd name="T59" fmla="*/ 285 h 322"/>
                  <a:gd name="T60" fmla="*/ 219 w 645"/>
                  <a:gd name="T61" fmla="*/ 276 h 322"/>
                  <a:gd name="T62" fmla="*/ 185 w 645"/>
                  <a:gd name="T63" fmla="*/ 232 h 322"/>
                  <a:gd name="T64" fmla="*/ 147 w 645"/>
                  <a:gd name="T65" fmla="*/ 241 h 322"/>
                  <a:gd name="T66" fmla="*/ 111 w 645"/>
                  <a:gd name="T67" fmla="*/ 241 h 322"/>
                  <a:gd name="T68" fmla="*/ 75 w 645"/>
                  <a:gd name="T69" fmla="*/ 249 h 322"/>
                  <a:gd name="T70" fmla="*/ 29 w 645"/>
                  <a:gd name="T71" fmla="*/ 246 h 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45" h="322">
                    <a:moveTo>
                      <a:pt x="0" y="139"/>
                    </a:moveTo>
                    <a:lnTo>
                      <a:pt x="17" y="145"/>
                    </a:lnTo>
                    <a:lnTo>
                      <a:pt x="32" y="165"/>
                    </a:lnTo>
                    <a:lnTo>
                      <a:pt x="53" y="154"/>
                    </a:lnTo>
                    <a:lnTo>
                      <a:pt x="65" y="147"/>
                    </a:lnTo>
                    <a:lnTo>
                      <a:pt x="96" y="150"/>
                    </a:lnTo>
                    <a:lnTo>
                      <a:pt x="102" y="169"/>
                    </a:lnTo>
                    <a:lnTo>
                      <a:pt x="119" y="169"/>
                    </a:lnTo>
                    <a:lnTo>
                      <a:pt x="149" y="151"/>
                    </a:lnTo>
                    <a:lnTo>
                      <a:pt x="180" y="147"/>
                    </a:lnTo>
                    <a:lnTo>
                      <a:pt x="225" y="150"/>
                    </a:lnTo>
                    <a:lnTo>
                      <a:pt x="263" y="165"/>
                    </a:lnTo>
                    <a:lnTo>
                      <a:pt x="278" y="139"/>
                    </a:lnTo>
                    <a:lnTo>
                      <a:pt x="266" y="112"/>
                    </a:lnTo>
                    <a:lnTo>
                      <a:pt x="258" y="91"/>
                    </a:lnTo>
                    <a:lnTo>
                      <a:pt x="260" y="78"/>
                    </a:lnTo>
                    <a:lnTo>
                      <a:pt x="290" y="78"/>
                    </a:lnTo>
                    <a:lnTo>
                      <a:pt x="326" y="52"/>
                    </a:lnTo>
                    <a:lnTo>
                      <a:pt x="333" y="31"/>
                    </a:lnTo>
                    <a:lnTo>
                      <a:pt x="354" y="25"/>
                    </a:lnTo>
                    <a:lnTo>
                      <a:pt x="375" y="19"/>
                    </a:lnTo>
                    <a:lnTo>
                      <a:pt x="387" y="37"/>
                    </a:lnTo>
                    <a:lnTo>
                      <a:pt x="405" y="43"/>
                    </a:lnTo>
                    <a:lnTo>
                      <a:pt x="423" y="39"/>
                    </a:lnTo>
                    <a:lnTo>
                      <a:pt x="441" y="21"/>
                    </a:lnTo>
                    <a:lnTo>
                      <a:pt x="459" y="0"/>
                    </a:lnTo>
                    <a:lnTo>
                      <a:pt x="483" y="3"/>
                    </a:lnTo>
                    <a:lnTo>
                      <a:pt x="524" y="18"/>
                    </a:lnTo>
                    <a:lnTo>
                      <a:pt x="546" y="37"/>
                    </a:lnTo>
                    <a:lnTo>
                      <a:pt x="572" y="37"/>
                    </a:lnTo>
                    <a:lnTo>
                      <a:pt x="600" y="33"/>
                    </a:lnTo>
                    <a:lnTo>
                      <a:pt x="620" y="48"/>
                    </a:lnTo>
                    <a:lnTo>
                      <a:pt x="624" y="100"/>
                    </a:lnTo>
                    <a:lnTo>
                      <a:pt x="636" y="109"/>
                    </a:lnTo>
                    <a:lnTo>
                      <a:pt x="645" y="117"/>
                    </a:lnTo>
                    <a:lnTo>
                      <a:pt x="645" y="138"/>
                    </a:lnTo>
                    <a:lnTo>
                      <a:pt x="642" y="154"/>
                    </a:lnTo>
                    <a:lnTo>
                      <a:pt x="627" y="159"/>
                    </a:lnTo>
                    <a:lnTo>
                      <a:pt x="612" y="166"/>
                    </a:lnTo>
                    <a:lnTo>
                      <a:pt x="605" y="172"/>
                    </a:lnTo>
                    <a:lnTo>
                      <a:pt x="597" y="190"/>
                    </a:lnTo>
                    <a:lnTo>
                      <a:pt x="585" y="195"/>
                    </a:lnTo>
                    <a:lnTo>
                      <a:pt x="581" y="208"/>
                    </a:lnTo>
                    <a:lnTo>
                      <a:pt x="575" y="217"/>
                    </a:lnTo>
                    <a:lnTo>
                      <a:pt x="588" y="226"/>
                    </a:lnTo>
                    <a:lnTo>
                      <a:pt x="594" y="238"/>
                    </a:lnTo>
                    <a:lnTo>
                      <a:pt x="590" y="250"/>
                    </a:lnTo>
                    <a:lnTo>
                      <a:pt x="576" y="262"/>
                    </a:lnTo>
                    <a:lnTo>
                      <a:pt x="563" y="273"/>
                    </a:lnTo>
                    <a:lnTo>
                      <a:pt x="524" y="291"/>
                    </a:lnTo>
                    <a:lnTo>
                      <a:pt x="506" y="303"/>
                    </a:lnTo>
                    <a:lnTo>
                      <a:pt x="491" y="310"/>
                    </a:lnTo>
                    <a:lnTo>
                      <a:pt x="459" y="321"/>
                    </a:lnTo>
                    <a:lnTo>
                      <a:pt x="429" y="322"/>
                    </a:lnTo>
                    <a:lnTo>
                      <a:pt x="402" y="322"/>
                    </a:lnTo>
                    <a:lnTo>
                      <a:pt x="359" y="312"/>
                    </a:lnTo>
                    <a:lnTo>
                      <a:pt x="345" y="309"/>
                    </a:lnTo>
                    <a:lnTo>
                      <a:pt x="320" y="306"/>
                    </a:lnTo>
                    <a:lnTo>
                      <a:pt x="284" y="295"/>
                    </a:lnTo>
                    <a:lnTo>
                      <a:pt x="261" y="285"/>
                    </a:lnTo>
                    <a:lnTo>
                      <a:pt x="240" y="282"/>
                    </a:lnTo>
                    <a:lnTo>
                      <a:pt x="219" y="276"/>
                    </a:lnTo>
                    <a:lnTo>
                      <a:pt x="210" y="220"/>
                    </a:lnTo>
                    <a:lnTo>
                      <a:pt x="185" y="232"/>
                    </a:lnTo>
                    <a:lnTo>
                      <a:pt x="162" y="241"/>
                    </a:lnTo>
                    <a:lnTo>
                      <a:pt x="147" y="241"/>
                    </a:lnTo>
                    <a:lnTo>
                      <a:pt x="134" y="238"/>
                    </a:lnTo>
                    <a:lnTo>
                      <a:pt x="111" y="241"/>
                    </a:lnTo>
                    <a:lnTo>
                      <a:pt x="90" y="244"/>
                    </a:lnTo>
                    <a:lnTo>
                      <a:pt x="75" y="249"/>
                    </a:lnTo>
                    <a:lnTo>
                      <a:pt x="60" y="247"/>
                    </a:lnTo>
                    <a:lnTo>
                      <a:pt x="29" y="246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" name="Freeform 98"/>
              <p:cNvSpPr>
                <a:spLocks/>
              </p:cNvSpPr>
              <p:nvPr/>
            </p:nvSpPr>
            <p:spPr bwMode="auto">
              <a:xfrm>
                <a:off x="3174" y="1982"/>
                <a:ext cx="885" cy="450"/>
              </a:xfrm>
              <a:custGeom>
                <a:avLst/>
                <a:gdLst>
                  <a:gd name="T0" fmla="*/ 115 w 885"/>
                  <a:gd name="T1" fmla="*/ 289 h 450"/>
                  <a:gd name="T2" fmla="*/ 70 w 885"/>
                  <a:gd name="T3" fmla="*/ 238 h 450"/>
                  <a:gd name="T4" fmla="*/ 36 w 885"/>
                  <a:gd name="T5" fmla="*/ 193 h 450"/>
                  <a:gd name="T6" fmla="*/ 21 w 885"/>
                  <a:gd name="T7" fmla="*/ 135 h 450"/>
                  <a:gd name="T8" fmla="*/ 6 w 885"/>
                  <a:gd name="T9" fmla="*/ 82 h 450"/>
                  <a:gd name="T10" fmla="*/ 51 w 885"/>
                  <a:gd name="T11" fmla="*/ 73 h 450"/>
                  <a:gd name="T12" fmla="*/ 106 w 885"/>
                  <a:gd name="T13" fmla="*/ 57 h 450"/>
                  <a:gd name="T14" fmla="*/ 145 w 885"/>
                  <a:gd name="T15" fmla="*/ 40 h 450"/>
                  <a:gd name="T16" fmla="*/ 202 w 885"/>
                  <a:gd name="T17" fmla="*/ 0 h 450"/>
                  <a:gd name="T18" fmla="*/ 223 w 885"/>
                  <a:gd name="T19" fmla="*/ 40 h 450"/>
                  <a:gd name="T20" fmla="*/ 262 w 885"/>
                  <a:gd name="T21" fmla="*/ 30 h 450"/>
                  <a:gd name="T22" fmla="*/ 300 w 885"/>
                  <a:gd name="T23" fmla="*/ 45 h 450"/>
                  <a:gd name="T24" fmla="*/ 325 w 885"/>
                  <a:gd name="T25" fmla="*/ 67 h 450"/>
                  <a:gd name="T26" fmla="*/ 352 w 885"/>
                  <a:gd name="T27" fmla="*/ 82 h 450"/>
                  <a:gd name="T28" fmla="*/ 358 w 885"/>
                  <a:gd name="T29" fmla="*/ 109 h 450"/>
                  <a:gd name="T30" fmla="*/ 376 w 885"/>
                  <a:gd name="T31" fmla="*/ 135 h 450"/>
                  <a:gd name="T32" fmla="*/ 402 w 885"/>
                  <a:gd name="T33" fmla="*/ 102 h 450"/>
                  <a:gd name="T34" fmla="*/ 423 w 885"/>
                  <a:gd name="T35" fmla="*/ 97 h 450"/>
                  <a:gd name="T36" fmla="*/ 451 w 885"/>
                  <a:gd name="T37" fmla="*/ 109 h 450"/>
                  <a:gd name="T38" fmla="*/ 463 w 885"/>
                  <a:gd name="T39" fmla="*/ 144 h 450"/>
                  <a:gd name="T40" fmla="*/ 505 w 885"/>
                  <a:gd name="T41" fmla="*/ 169 h 450"/>
                  <a:gd name="T42" fmla="*/ 543 w 885"/>
                  <a:gd name="T43" fmla="*/ 207 h 450"/>
                  <a:gd name="T44" fmla="*/ 570 w 885"/>
                  <a:gd name="T45" fmla="*/ 223 h 450"/>
                  <a:gd name="T46" fmla="*/ 603 w 885"/>
                  <a:gd name="T47" fmla="*/ 204 h 450"/>
                  <a:gd name="T48" fmla="*/ 606 w 885"/>
                  <a:gd name="T49" fmla="*/ 247 h 450"/>
                  <a:gd name="T50" fmla="*/ 627 w 885"/>
                  <a:gd name="T51" fmla="*/ 252 h 450"/>
                  <a:gd name="T52" fmla="*/ 669 w 885"/>
                  <a:gd name="T53" fmla="*/ 223 h 450"/>
                  <a:gd name="T54" fmla="*/ 699 w 885"/>
                  <a:gd name="T55" fmla="*/ 211 h 450"/>
                  <a:gd name="T56" fmla="*/ 724 w 885"/>
                  <a:gd name="T57" fmla="*/ 238 h 450"/>
                  <a:gd name="T58" fmla="*/ 766 w 885"/>
                  <a:gd name="T59" fmla="*/ 226 h 450"/>
                  <a:gd name="T60" fmla="*/ 796 w 885"/>
                  <a:gd name="T61" fmla="*/ 232 h 450"/>
                  <a:gd name="T62" fmla="*/ 849 w 885"/>
                  <a:gd name="T63" fmla="*/ 252 h 450"/>
                  <a:gd name="T64" fmla="*/ 885 w 885"/>
                  <a:gd name="T65" fmla="*/ 280 h 450"/>
                  <a:gd name="T66" fmla="*/ 856 w 885"/>
                  <a:gd name="T67" fmla="*/ 330 h 450"/>
                  <a:gd name="T68" fmla="*/ 844 w 885"/>
                  <a:gd name="T69" fmla="*/ 358 h 450"/>
                  <a:gd name="T70" fmla="*/ 799 w 885"/>
                  <a:gd name="T71" fmla="*/ 351 h 450"/>
                  <a:gd name="T72" fmla="*/ 762 w 885"/>
                  <a:gd name="T73" fmla="*/ 340 h 450"/>
                  <a:gd name="T74" fmla="*/ 726 w 885"/>
                  <a:gd name="T75" fmla="*/ 351 h 450"/>
                  <a:gd name="T76" fmla="*/ 676 w 885"/>
                  <a:gd name="T77" fmla="*/ 369 h 450"/>
                  <a:gd name="T78" fmla="*/ 643 w 885"/>
                  <a:gd name="T79" fmla="*/ 405 h 450"/>
                  <a:gd name="T80" fmla="*/ 564 w 885"/>
                  <a:gd name="T81" fmla="*/ 400 h 450"/>
                  <a:gd name="T82" fmla="*/ 547 w 885"/>
                  <a:gd name="T83" fmla="*/ 427 h 450"/>
                  <a:gd name="T84" fmla="*/ 480 w 885"/>
                  <a:gd name="T85" fmla="*/ 445 h 450"/>
                  <a:gd name="T86" fmla="*/ 409 w 885"/>
                  <a:gd name="T87" fmla="*/ 414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85" h="450">
                    <a:moveTo>
                      <a:pt x="129" y="304"/>
                    </a:moveTo>
                    <a:lnTo>
                      <a:pt x="115" y="289"/>
                    </a:lnTo>
                    <a:lnTo>
                      <a:pt x="102" y="273"/>
                    </a:lnTo>
                    <a:lnTo>
                      <a:pt x="70" y="238"/>
                    </a:lnTo>
                    <a:lnTo>
                      <a:pt x="55" y="217"/>
                    </a:lnTo>
                    <a:lnTo>
                      <a:pt x="36" y="193"/>
                    </a:lnTo>
                    <a:lnTo>
                      <a:pt x="24" y="165"/>
                    </a:lnTo>
                    <a:lnTo>
                      <a:pt x="21" y="135"/>
                    </a:lnTo>
                    <a:lnTo>
                      <a:pt x="0" y="106"/>
                    </a:lnTo>
                    <a:lnTo>
                      <a:pt x="6" y="82"/>
                    </a:lnTo>
                    <a:lnTo>
                      <a:pt x="36" y="87"/>
                    </a:lnTo>
                    <a:lnTo>
                      <a:pt x="51" y="73"/>
                    </a:lnTo>
                    <a:lnTo>
                      <a:pt x="81" y="60"/>
                    </a:lnTo>
                    <a:lnTo>
                      <a:pt x="106" y="57"/>
                    </a:lnTo>
                    <a:lnTo>
                      <a:pt x="123" y="43"/>
                    </a:lnTo>
                    <a:lnTo>
                      <a:pt x="145" y="40"/>
                    </a:lnTo>
                    <a:lnTo>
                      <a:pt x="163" y="21"/>
                    </a:lnTo>
                    <a:lnTo>
                      <a:pt x="202" y="0"/>
                    </a:lnTo>
                    <a:lnTo>
                      <a:pt x="214" y="21"/>
                    </a:lnTo>
                    <a:lnTo>
                      <a:pt x="223" y="40"/>
                    </a:lnTo>
                    <a:lnTo>
                      <a:pt x="252" y="9"/>
                    </a:lnTo>
                    <a:lnTo>
                      <a:pt x="262" y="30"/>
                    </a:lnTo>
                    <a:lnTo>
                      <a:pt x="280" y="37"/>
                    </a:lnTo>
                    <a:lnTo>
                      <a:pt x="300" y="45"/>
                    </a:lnTo>
                    <a:lnTo>
                      <a:pt x="309" y="66"/>
                    </a:lnTo>
                    <a:lnTo>
                      <a:pt x="325" y="67"/>
                    </a:lnTo>
                    <a:lnTo>
                      <a:pt x="345" y="67"/>
                    </a:lnTo>
                    <a:lnTo>
                      <a:pt x="352" y="82"/>
                    </a:lnTo>
                    <a:lnTo>
                      <a:pt x="345" y="96"/>
                    </a:lnTo>
                    <a:lnTo>
                      <a:pt x="358" y="109"/>
                    </a:lnTo>
                    <a:lnTo>
                      <a:pt x="366" y="123"/>
                    </a:lnTo>
                    <a:lnTo>
                      <a:pt x="376" y="135"/>
                    </a:lnTo>
                    <a:lnTo>
                      <a:pt x="399" y="121"/>
                    </a:lnTo>
                    <a:lnTo>
                      <a:pt x="402" y="102"/>
                    </a:lnTo>
                    <a:lnTo>
                      <a:pt x="411" y="90"/>
                    </a:lnTo>
                    <a:lnTo>
                      <a:pt x="423" y="97"/>
                    </a:lnTo>
                    <a:lnTo>
                      <a:pt x="438" y="118"/>
                    </a:lnTo>
                    <a:lnTo>
                      <a:pt x="451" y="109"/>
                    </a:lnTo>
                    <a:lnTo>
                      <a:pt x="457" y="127"/>
                    </a:lnTo>
                    <a:lnTo>
                      <a:pt x="463" y="144"/>
                    </a:lnTo>
                    <a:lnTo>
                      <a:pt x="486" y="159"/>
                    </a:lnTo>
                    <a:lnTo>
                      <a:pt x="505" y="169"/>
                    </a:lnTo>
                    <a:lnTo>
                      <a:pt x="522" y="183"/>
                    </a:lnTo>
                    <a:lnTo>
                      <a:pt x="543" y="207"/>
                    </a:lnTo>
                    <a:lnTo>
                      <a:pt x="556" y="226"/>
                    </a:lnTo>
                    <a:lnTo>
                      <a:pt x="570" y="223"/>
                    </a:lnTo>
                    <a:lnTo>
                      <a:pt x="591" y="204"/>
                    </a:lnTo>
                    <a:lnTo>
                      <a:pt x="603" y="204"/>
                    </a:lnTo>
                    <a:lnTo>
                      <a:pt x="610" y="217"/>
                    </a:lnTo>
                    <a:lnTo>
                      <a:pt x="606" y="247"/>
                    </a:lnTo>
                    <a:lnTo>
                      <a:pt x="613" y="252"/>
                    </a:lnTo>
                    <a:lnTo>
                      <a:pt x="627" y="252"/>
                    </a:lnTo>
                    <a:lnTo>
                      <a:pt x="652" y="235"/>
                    </a:lnTo>
                    <a:lnTo>
                      <a:pt x="669" y="223"/>
                    </a:lnTo>
                    <a:lnTo>
                      <a:pt x="690" y="223"/>
                    </a:lnTo>
                    <a:lnTo>
                      <a:pt x="699" y="211"/>
                    </a:lnTo>
                    <a:lnTo>
                      <a:pt x="717" y="225"/>
                    </a:lnTo>
                    <a:lnTo>
                      <a:pt x="724" y="238"/>
                    </a:lnTo>
                    <a:lnTo>
                      <a:pt x="750" y="231"/>
                    </a:lnTo>
                    <a:lnTo>
                      <a:pt x="766" y="226"/>
                    </a:lnTo>
                    <a:lnTo>
                      <a:pt x="777" y="219"/>
                    </a:lnTo>
                    <a:lnTo>
                      <a:pt x="796" y="232"/>
                    </a:lnTo>
                    <a:lnTo>
                      <a:pt x="822" y="250"/>
                    </a:lnTo>
                    <a:lnTo>
                      <a:pt x="849" y="252"/>
                    </a:lnTo>
                    <a:lnTo>
                      <a:pt x="861" y="256"/>
                    </a:lnTo>
                    <a:lnTo>
                      <a:pt x="885" y="280"/>
                    </a:lnTo>
                    <a:lnTo>
                      <a:pt x="868" y="312"/>
                    </a:lnTo>
                    <a:lnTo>
                      <a:pt x="856" y="330"/>
                    </a:lnTo>
                    <a:lnTo>
                      <a:pt x="850" y="349"/>
                    </a:lnTo>
                    <a:lnTo>
                      <a:pt x="844" y="358"/>
                    </a:lnTo>
                    <a:lnTo>
                      <a:pt x="823" y="361"/>
                    </a:lnTo>
                    <a:lnTo>
                      <a:pt x="799" y="351"/>
                    </a:lnTo>
                    <a:lnTo>
                      <a:pt x="778" y="334"/>
                    </a:lnTo>
                    <a:lnTo>
                      <a:pt x="762" y="340"/>
                    </a:lnTo>
                    <a:lnTo>
                      <a:pt x="735" y="340"/>
                    </a:lnTo>
                    <a:lnTo>
                      <a:pt x="726" y="351"/>
                    </a:lnTo>
                    <a:lnTo>
                      <a:pt x="694" y="346"/>
                    </a:lnTo>
                    <a:lnTo>
                      <a:pt x="676" y="369"/>
                    </a:lnTo>
                    <a:lnTo>
                      <a:pt x="664" y="400"/>
                    </a:lnTo>
                    <a:lnTo>
                      <a:pt x="643" y="405"/>
                    </a:lnTo>
                    <a:lnTo>
                      <a:pt x="607" y="405"/>
                    </a:lnTo>
                    <a:lnTo>
                      <a:pt x="564" y="400"/>
                    </a:lnTo>
                    <a:lnTo>
                      <a:pt x="549" y="412"/>
                    </a:lnTo>
                    <a:lnTo>
                      <a:pt x="547" y="427"/>
                    </a:lnTo>
                    <a:lnTo>
                      <a:pt x="534" y="450"/>
                    </a:lnTo>
                    <a:lnTo>
                      <a:pt x="480" y="445"/>
                    </a:lnTo>
                    <a:lnTo>
                      <a:pt x="450" y="442"/>
                    </a:lnTo>
                    <a:lnTo>
                      <a:pt x="409" y="414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" name="Freeform 99"/>
              <p:cNvSpPr>
                <a:spLocks/>
              </p:cNvSpPr>
              <p:nvPr/>
            </p:nvSpPr>
            <p:spPr bwMode="auto">
              <a:xfrm>
                <a:off x="3487" y="2339"/>
                <a:ext cx="599" cy="355"/>
              </a:xfrm>
              <a:custGeom>
                <a:avLst/>
                <a:gdLst>
                  <a:gd name="T0" fmla="*/ 0 w 599"/>
                  <a:gd name="T1" fmla="*/ 207 h 355"/>
                  <a:gd name="T2" fmla="*/ 11 w 599"/>
                  <a:gd name="T3" fmla="*/ 219 h 355"/>
                  <a:gd name="T4" fmla="*/ 44 w 599"/>
                  <a:gd name="T5" fmla="*/ 255 h 355"/>
                  <a:gd name="T6" fmla="*/ 66 w 599"/>
                  <a:gd name="T7" fmla="*/ 276 h 355"/>
                  <a:gd name="T8" fmla="*/ 72 w 599"/>
                  <a:gd name="T9" fmla="*/ 295 h 355"/>
                  <a:gd name="T10" fmla="*/ 83 w 599"/>
                  <a:gd name="T11" fmla="*/ 297 h 355"/>
                  <a:gd name="T12" fmla="*/ 96 w 599"/>
                  <a:gd name="T13" fmla="*/ 316 h 355"/>
                  <a:gd name="T14" fmla="*/ 111 w 599"/>
                  <a:gd name="T15" fmla="*/ 328 h 355"/>
                  <a:gd name="T16" fmla="*/ 141 w 599"/>
                  <a:gd name="T17" fmla="*/ 340 h 355"/>
                  <a:gd name="T18" fmla="*/ 177 w 599"/>
                  <a:gd name="T19" fmla="*/ 345 h 355"/>
                  <a:gd name="T20" fmla="*/ 209 w 599"/>
                  <a:gd name="T21" fmla="*/ 355 h 355"/>
                  <a:gd name="T22" fmla="*/ 231 w 599"/>
                  <a:gd name="T23" fmla="*/ 340 h 355"/>
                  <a:gd name="T24" fmla="*/ 254 w 599"/>
                  <a:gd name="T25" fmla="*/ 322 h 355"/>
                  <a:gd name="T26" fmla="*/ 287 w 599"/>
                  <a:gd name="T27" fmla="*/ 313 h 355"/>
                  <a:gd name="T28" fmla="*/ 308 w 599"/>
                  <a:gd name="T29" fmla="*/ 310 h 355"/>
                  <a:gd name="T30" fmla="*/ 353 w 599"/>
                  <a:gd name="T31" fmla="*/ 313 h 355"/>
                  <a:gd name="T32" fmla="*/ 392 w 599"/>
                  <a:gd name="T33" fmla="*/ 316 h 355"/>
                  <a:gd name="T34" fmla="*/ 422 w 599"/>
                  <a:gd name="T35" fmla="*/ 306 h 355"/>
                  <a:gd name="T36" fmla="*/ 446 w 599"/>
                  <a:gd name="T37" fmla="*/ 271 h 355"/>
                  <a:gd name="T38" fmla="*/ 465 w 599"/>
                  <a:gd name="T39" fmla="*/ 240 h 355"/>
                  <a:gd name="T40" fmla="*/ 483 w 599"/>
                  <a:gd name="T41" fmla="*/ 219 h 355"/>
                  <a:gd name="T42" fmla="*/ 495 w 599"/>
                  <a:gd name="T43" fmla="*/ 190 h 355"/>
                  <a:gd name="T44" fmla="*/ 503 w 599"/>
                  <a:gd name="T45" fmla="*/ 159 h 355"/>
                  <a:gd name="T46" fmla="*/ 522 w 599"/>
                  <a:gd name="T47" fmla="*/ 133 h 355"/>
                  <a:gd name="T48" fmla="*/ 548 w 599"/>
                  <a:gd name="T49" fmla="*/ 111 h 355"/>
                  <a:gd name="T50" fmla="*/ 569 w 599"/>
                  <a:gd name="T51" fmla="*/ 93 h 355"/>
                  <a:gd name="T52" fmla="*/ 599 w 599"/>
                  <a:gd name="T53" fmla="*/ 67 h 355"/>
                  <a:gd name="T54" fmla="*/ 593 w 599"/>
                  <a:gd name="T55" fmla="*/ 45 h 355"/>
                  <a:gd name="T56" fmla="*/ 576 w 599"/>
                  <a:gd name="T57" fmla="*/ 33 h 355"/>
                  <a:gd name="T58" fmla="*/ 558 w 599"/>
                  <a:gd name="T59" fmla="*/ 18 h 355"/>
                  <a:gd name="T60" fmla="*/ 540 w 599"/>
                  <a:gd name="T61" fmla="*/ 24 h 355"/>
                  <a:gd name="T62" fmla="*/ 531 w 599"/>
                  <a:gd name="T63" fmla="*/ 0 h 3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9" h="355">
                    <a:moveTo>
                      <a:pt x="0" y="207"/>
                    </a:moveTo>
                    <a:lnTo>
                      <a:pt x="11" y="219"/>
                    </a:lnTo>
                    <a:lnTo>
                      <a:pt x="44" y="255"/>
                    </a:lnTo>
                    <a:lnTo>
                      <a:pt x="66" y="276"/>
                    </a:lnTo>
                    <a:lnTo>
                      <a:pt x="72" y="295"/>
                    </a:lnTo>
                    <a:lnTo>
                      <a:pt x="83" y="297"/>
                    </a:lnTo>
                    <a:lnTo>
                      <a:pt x="96" y="316"/>
                    </a:lnTo>
                    <a:lnTo>
                      <a:pt x="111" y="328"/>
                    </a:lnTo>
                    <a:lnTo>
                      <a:pt x="141" y="340"/>
                    </a:lnTo>
                    <a:lnTo>
                      <a:pt x="177" y="345"/>
                    </a:lnTo>
                    <a:lnTo>
                      <a:pt x="209" y="355"/>
                    </a:lnTo>
                    <a:lnTo>
                      <a:pt x="231" y="340"/>
                    </a:lnTo>
                    <a:lnTo>
                      <a:pt x="254" y="322"/>
                    </a:lnTo>
                    <a:lnTo>
                      <a:pt x="287" y="313"/>
                    </a:lnTo>
                    <a:lnTo>
                      <a:pt x="308" y="310"/>
                    </a:lnTo>
                    <a:lnTo>
                      <a:pt x="353" y="313"/>
                    </a:lnTo>
                    <a:lnTo>
                      <a:pt x="392" y="316"/>
                    </a:lnTo>
                    <a:lnTo>
                      <a:pt x="422" y="306"/>
                    </a:lnTo>
                    <a:lnTo>
                      <a:pt x="446" y="271"/>
                    </a:lnTo>
                    <a:lnTo>
                      <a:pt x="465" y="240"/>
                    </a:lnTo>
                    <a:lnTo>
                      <a:pt x="483" y="219"/>
                    </a:lnTo>
                    <a:lnTo>
                      <a:pt x="495" y="190"/>
                    </a:lnTo>
                    <a:lnTo>
                      <a:pt x="503" y="159"/>
                    </a:lnTo>
                    <a:lnTo>
                      <a:pt x="522" y="133"/>
                    </a:lnTo>
                    <a:lnTo>
                      <a:pt x="548" y="111"/>
                    </a:lnTo>
                    <a:lnTo>
                      <a:pt x="569" y="93"/>
                    </a:lnTo>
                    <a:lnTo>
                      <a:pt x="599" y="67"/>
                    </a:lnTo>
                    <a:lnTo>
                      <a:pt x="593" y="45"/>
                    </a:lnTo>
                    <a:lnTo>
                      <a:pt x="576" y="33"/>
                    </a:lnTo>
                    <a:lnTo>
                      <a:pt x="558" y="18"/>
                    </a:lnTo>
                    <a:lnTo>
                      <a:pt x="540" y="24"/>
                    </a:lnTo>
                    <a:lnTo>
                      <a:pt x="531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" name="Freeform 100"/>
              <p:cNvSpPr>
                <a:spLocks/>
              </p:cNvSpPr>
              <p:nvPr/>
            </p:nvSpPr>
            <p:spPr bwMode="auto">
              <a:xfrm>
                <a:off x="3865" y="2652"/>
                <a:ext cx="758" cy="306"/>
              </a:xfrm>
              <a:custGeom>
                <a:avLst/>
                <a:gdLst>
                  <a:gd name="T0" fmla="*/ 0 w 758"/>
                  <a:gd name="T1" fmla="*/ 0 h 306"/>
                  <a:gd name="T2" fmla="*/ 0 w 758"/>
                  <a:gd name="T3" fmla="*/ 21 h 306"/>
                  <a:gd name="T4" fmla="*/ 0 w 758"/>
                  <a:gd name="T5" fmla="*/ 39 h 306"/>
                  <a:gd name="T6" fmla="*/ 8 w 758"/>
                  <a:gd name="T7" fmla="*/ 56 h 306"/>
                  <a:gd name="T8" fmla="*/ 30 w 758"/>
                  <a:gd name="T9" fmla="*/ 59 h 306"/>
                  <a:gd name="T10" fmla="*/ 47 w 758"/>
                  <a:gd name="T11" fmla="*/ 68 h 306"/>
                  <a:gd name="T12" fmla="*/ 47 w 758"/>
                  <a:gd name="T13" fmla="*/ 92 h 306"/>
                  <a:gd name="T14" fmla="*/ 51 w 758"/>
                  <a:gd name="T15" fmla="*/ 101 h 306"/>
                  <a:gd name="T16" fmla="*/ 65 w 758"/>
                  <a:gd name="T17" fmla="*/ 110 h 306"/>
                  <a:gd name="T18" fmla="*/ 80 w 758"/>
                  <a:gd name="T19" fmla="*/ 128 h 306"/>
                  <a:gd name="T20" fmla="*/ 87 w 758"/>
                  <a:gd name="T21" fmla="*/ 167 h 306"/>
                  <a:gd name="T22" fmla="*/ 120 w 758"/>
                  <a:gd name="T23" fmla="*/ 182 h 306"/>
                  <a:gd name="T24" fmla="*/ 170 w 758"/>
                  <a:gd name="T25" fmla="*/ 189 h 306"/>
                  <a:gd name="T26" fmla="*/ 192 w 758"/>
                  <a:gd name="T27" fmla="*/ 176 h 306"/>
                  <a:gd name="T28" fmla="*/ 203 w 758"/>
                  <a:gd name="T29" fmla="*/ 189 h 306"/>
                  <a:gd name="T30" fmla="*/ 191 w 758"/>
                  <a:gd name="T31" fmla="*/ 210 h 306"/>
                  <a:gd name="T32" fmla="*/ 207 w 758"/>
                  <a:gd name="T33" fmla="*/ 234 h 306"/>
                  <a:gd name="T34" fmla="*/ 240 w 758"/>
                  <a:gd name="T35" fmla="*/ 251 h 306"/>
                  <a:gd name="T36" fmla="*/ 234 w 758"/>
                  <a:gd name="T37" fmla="*/ 276 h 306"/>
                  <a:gd name="T38" fmla="*/ 300 w 758"/>
                  <a:gd name="T39" fmla="*/ 282 h 306"/>
                  <a:gd name="T40" fmla="*/ 314 w 758"/>
                  <a:gd name="T41" fmla="*/ 294 h 306"/>
                  <a:gd name="T42" fmla="*/ 356 w 758"/>
                  <a:gd name="T43" fmla="*/ 306 h 306"/>
                  <a:gd name="T44" fmla="*/ 392 w 758"/>
                  <a:gd name="T45" fmla="*/ 297 h 306"/>
                  <a:gd name="T46" fmla="*/ 477 w 758"/>
                  <a:gd name="T47" fmla="*/ 299 h 306"/>
                  <a:gd name="T48" fmla="*/ 497 w 758"/>
                  <a:gd name="T49" fmla="*/ 290 h 306"/>
                  <a:gd name="T50" fmla="*/ 524 w 758"/>
                  <a:gd name="T51" fmla="*/ 255 h 306"/>
                  <a:gd name="T52" fmla="*/ 549 w 758"/>
                  <a:gd name="T53" fmla="*/ 236 h 306"/>
                  <a:gd name="T54" fmla="*/ 572 w 758"/>
                  <a:gd name="T55" fmla="*/ 225 h 306"/>
                  <a:gd name="T56" fmla="*/ 611 w 758"/>
                  <a:gd name="T57" fmla="*/ 221 h 306"/>
                  <a:gd name="T58" fmla="*/ 636 w 758"/>
                  <a:gd name="T59" fmla="*/ 216 h 306"/>
                  <a:gd name="T60" fmla="*/ 647 w 758"/>
                  <a:gd name="T61" fmla="*/ 225 h 306"/>
                  <a:gd name="T62" fmla="*/ 675 w 758"/>
                  <a:gd name="T63" fmla="*/ 228 h 306"/>
                  <a:gd name="T64" fmla="*/ 699 w 758"/>
                  <a:gd name="T65" fmla="*/ 228 h 306"/>
                  <a:gd name="T66" fmla="*/ 719 w 758"/>
                  <a:gd name="T67" fmla="*/ 246 h 306"/>
                  <a:gd name="T68" fmla="*/ 734 w 758"/>
                  <a:gd name="T69" fmla="*/ 252 h 306"/>
                  <a:gd name="T70" fmla="*/ 758 w 758"/>
                  <a:gd name="T71" fmla="*/ 254 h 30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58" h="306">
                    <a:moveTo>
                      <a:pt x="0" y="0"/>
                    </a:moveTo>
                    <a:lnTo>
                      <a:pt x="0" y="21"/>
                    </a:lnTo>
                    <a:lnTo>
                      <a:pt x="0" y="39"/>
                    </a:lnTo>
                    <a:lnTo>
                      <a:pt x="8" y="56"/>
                    </a:lnTo>
                    <a:lnTo>
                      <a:pt x="30" y="59"/>
                    </a:lnTo>
                    <a:lnTo>
                      <a:pt x="47" y="68"/>
                    </a:lnTo>
                    <a:lnTo>
                      <a:pt x="47" y="92"/>
                    </a:lnTo>
                    <a:lnTo>
                      <a:pt x="51" y="101"/>
                    </a:lnTo>
                    <a:lnTo>
                      <a:pt x="65" y="110"/>
                    </a:lnTo>
                    <a:lnTo>
                      <a:pt x="80" y="128"/>
                    </a:lnTo>
                    <a:lnTo>
                      <a:pt x="87" y="167"/>
                    </a:lnTo>
                    <a:lnTo>
                      <a:pt x="120" y="182"/>
                    </a:lnTo>
                    <a:lnTo>
                      <a:pt x="170" y="189"/>
                    </a:lnTo>
                    <a:lnTo>
                      <a:pt x="192" y="176"/>
                    </a:lnTo>
                    <a:lnTo>
                      <a:pt x="203" y="189"/>
                    </a:lnTo>
                    <a:lnTo>
                      <a:pt x="191" y="210"/>
                    </a:lnTo>
                    <a:lnTo>
                      <a:pt x="207" y="234"/>
                    </a:lnTo>
                    <a:lnTo>
                      <a:pt x="240" y="251"/>
                    </a:lnTo>
                    <a:lnTo>
                      <a:pt x="234" y="276"/>
                    </a:lnTo>
                    <a:lnTo>
                      <a:pt x="300" y="282"/>
                    </a:lnTo>
                    <a:lnTo>
                      <a:pt x="314" y="294"/>
                    </a:lnTo>
                    <a:lnTo>
                      <a:pt x="356" y="306"/>
                    </a:lnTo>
                    <a:lnTo>
                      <a:pt x="392" y="297"/>
                    </a:lnTo>
                    <a:lnTo>
                      <a:pt x="477" y="299"/>
                    </a:lnTo>
                    <a:lnTo>
                      <a:pt x="497" y="290"/>
                    </a:lnTo>
                    <a:lnTo>
                      <a:pt x="524" y="255"/>
                    </a:lnTo>
                    <a:lnTo>
                      <a:pt x="549" y="236"/>
                    </a:lnTo>
                    <a:lnTo>
                      <a:pt x="572" y="225"/>
                    </a:lnTo>
                    <a:lnTo>
                      <a:pt x="611" y="221"/>
                    </a:lnTo>
                    <a:lnTo>
                      <a:pt x="636" y="216"/>
                    </a:lnTo>
                    <a:lnTo>
                      <a:pt x="647" y="225"/>
                    </a:lnTo>
                    <a:lnTo>
                      <a:pt x="675" y="228"/>
                    </a:lnTo>
                    <a:lnTo>
                      <a:pt x="699" y="228"/>
                    </a:lnTo>
                    <a:lnTo>
                      <a:pt x="719" y="246"/>
                    </a:lnTo>
                    <a:lnTo>
                      <a:pt x="734" y="252"/>
                    </a:lnTo>
                    <a:lnTo>
                      <a:pt x="758" y="254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" name="Freeform 101"/>
              <p:cNvSpPr>
                <a:spLocks/>
              </p:cNvSpPr>
              <p:nvPr/>
            </p:nvSpPr>
            <p:spPr bwMode="auto">
              <a:xfrm>
                <a:off x="4084" y="2331"/>
                <a:ext cx="615" cy="377"/>
              </a:xfrm>
              <a:custGeom>
                <a:avLst/>
                <a:gdLst>
                  <a:gd name="T0" fmla="*/ 615 w 615"/>
                  <a:gd name="T1" fmla="*/ 351 h 377"/>
                  <a:gd name="T2" fmla="*/ 587 w 615"/>
                  <a:gd name="T3" fmla="*/ 353 h 377"/>
                  <a:gd name="T4" fmla="*/ 563 w 615"/>
                  <a:gd name="T5" fmla="*/ 360 h 377"/>
                  <a:gd name="T6" fmla="*/ 545 w 615"/>
                  <a:gd name="T7" fmla="*/ 372 h 377"/>
                  <a:gd name="T8" fmla="*/ 519 w 615"/>
                  <a:gd name="T9" fmla="*/ 377 h 377"/>
                  <a:gd name="T10" fmla="*/ 492 w 615"/>
                  <a:gd name="T11" fmla="*/ 362 h 377"/>
                  <a:gd name="T12" fmla="*/ 474 w 615"/>
                  <a:gd name="T13" fmla="*/ 342 h 377"/>
                  <a:gd name="T14" fmla="*/ 465 w 615"/>
                  <a:gd name="T15" fmla="*/ 317 h 377"/>
                  <a:gd name="T16" fmla="*/ 465 w 615"/>
                  <a:gd name="T17" fmla="*/ 282 h 377"/>
                  <a:gd name="T18" fmla="*/ 464 w 615"/>
                  <a:gd name="T19" fmla="*/ 248 h 377"/>
                  <a:gd name="T20" fmla="*/ 476 w 615"/>
                  <a:gd name="T21" fmla="*/ 233 h 377"/>
                  <a:gd name="T22" fmla="*/ 471 w 615"/>
                  <a:gd name="T23" fmla="*/ 212 h 377"/>
                  <a:gd name="T24" fmla="*/ 458 w 615"/>
                  <a:gd name="T25" fmla="*/ 192 h 377"/>
                  <a:gd name="T26" fmla="*/ 452 w 615"/>
                  <a:gd name="T27" fmla="*/ 158 h 377"/>
                  <a:gd name="T28" fmla="*/ 438 w 615"/>
                  <a:gd name="T29" fmla="*/ 144 h 377"/>
                  <a:gd name="T30" fmla="*/ 414 w 615"/>
                  <a:gd name="T31" fmla="*/ 120 h 377"/>
                  <a:gd name="T32" fmla="*/ 389 w 615"/>
                  <a:gd name="T33" fmla="*/ 93 h 377"/>
                  <a:gd name="T34" fmla="*/ 371 w 615"/>
                  <a:gd name="T35" fmla="*/ 62 h 377"/>
                  <a:gd name="T36" fmla="*/ 353 w 615"/>
                  <a:gd name="T37" fmla="*/ 35 h 377"/>
                  <a:gd name="T38" fmla="*/ 336 w 615"/>
                  <a:gd name="T39" fmla="*/ 14 h 377"/>
                  <a:gd name="T40" fmla="*/ 314 w 615"/>
                  <a:gd name="T41" fmla="*/ 0 h 377"/>
                  <a:gd name="T42" fmla="*/ 300 w 615"/>
                  <a:gd name="T43" fmla="*/ 5 h 377"/>
                  <a:gd name="T44" fmla="*/ 288 w 615"/>
                  <a:gd name="T45" fmla="*/ 17 h 377"/>
                  <a:gd name="T46" fmla="*/ 252 w 615"/>
                  <a:gd name="T47" fmla="*/ 14 h 377"/>
                  <a:gd name="T48" fmla="*/ 234 w 615"/>
                  <a:gd name="T49" fmla="*/ 23 h 377"/>
                  <a:gd name="T50" fmla="*/ 222 w 615"/>
                  <a:gd name="T51" fmla="*/ 32 h 377"/>
                  <a:gd name="T52" fmla="*/ 204 w 615"/>
                  <a:gd name="T53" fmla="*/ 48 h 377"/>
                  <a:gd name="T54" fmla="*/ 174 w 615"/>
                  <a:gd name="T55" fmla="*/ 71 h 377"/>
                  <a:gd name="T56" fmla="*/ 162 w 615"/>
                  <a:gd name="T57" fmla="*/ 72 h 377"/>
                  <a:gd name="T58" fmla="*/ 134 w 615"/>
                  <a:gd name="T59" fmla="*/ 59 h 377"/>
                  <a:gd name="T60" fmla="*/ 98 w 615"/>
                  <a:gd name="T61" fmla="*/ 65 h 377"/>
                  <a:gd name="T62" fmla="*/ 68 w 615"/>
                  <a:gd name="T63" fmla="*/ 69 h 377"/>
                  <a:gd name="T64" fmla="*/ 36 w 615"/>
                  <a:gd name="T65" fmla="*/ 69 h 377"/>
                  <a:gd name="T66" fmla="*/ 0 w 615"/>
                  <a:gd name="T67" fmla="*/ 68 h 3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15" h="377">
                    <a:moveTo>
                      <a:pt x="615" y="351"/>
                    </a:moveTo>
                    <a:lnTo>
                      <a:pt x="587" y="353"/>
                    </a:lnTo>
                    <a:lnTo>
                      <a:pt x="563" y="360"/>
                    </a:lnTo>
                    <a:lnTo>
                      <a:pt x="545" y="372"/>
                    </a:lnTo>
                    <a:lnTo>
                      <a:pt x="519" y="377"/>
                    </a:lnTo>
                    <a:lnTo>
                      <a:pt x="492" y="362"/>
                    </a:lnTo>
                    <a:lnTo>
                      <a:pt x="474" y="342"/>
                    </a:lnTo>
                    <a:lnTo>
                      <a:pt x="465" y="317"/>
                    </a:lnTo>
                    <a:lnTo>
                      <a:pt x="465" y="282"/>
                    </a:lnTo>
                    <a:lnTo>
                      <a:pt x="464" y="248"/>
                    </a:lnTo>
                    <a:lnTo>
                      <a:pt x="476" y="233"/>
                    </a:lnTo>
                    <a:lnTo>
                      <a:pt x="471" y="212"/>
                    </a:lnTo>
                    <a:lnTo>
                      <a:pt x="458" y="192"/>
                    </a:lnTo>
                    <a:lnTo>
                      <a:pt x="452" y="158"/>
                    </a:lnTo>
                    <a:lnTo>
                      <a:pt x="438" y="144"/>
                    </a:lnTo>
                    <a:lnTo>
                      <a:pt x="414" y="120"/>
                    </a:lnTo>
                    <a:lnTo>
                      <a:pt x="389" y="93"/>
                    </a:lnTo>
                    <a:lnTo>
                      <a:pt x="371" y="62"/>
                    </a:lnTo>
                    <a:lnTo>
                      <a:pt x="353" y="35"/>
                    </a:lnTo>
                    <a:lnTo>
                      <a:pt x="336" y="14"/>
                    </a:lnTo>
                    <a:lnTo>
                      <a:pt x="314" y="0"/>
                    </a:lnTo>
                    <a:lnTo>
                      <a:pt x="300" y="5"/>
                    </a:lnTo>
                    <a:lnTo>
                      <a:pt x="288" y="17"/>
                    </a:lnTo>
                    <a:lnTo>
                      <a:pt x="252" y="14"/>
                    </a:lnTo>
                    <a:lnTo>
                      <a:pt x="234" y="23"/>
                    </a:lnTo>
                    <a:lnTo>
                      <a:pt x="222" y="32"/>
                    </a:lnTo>
                    <a:lnTo>
                      <a:pt x="204" y="48"/>
                    </a:lnTo>
                    <a:lnTo>
                      <a:pt x="174" y="71"/>
                    </a:lnTo>
                    <a:lnTo>
                      <a:pt x="162" y="72"/>
                    </a:lnTo>
                    <a:lnTo>
                      <a:pt x="134" y="59"/>
                    </a:lnTo>
                    <a:lnTo>
                      <a:pt x="98" y="65"/>
                    </a:lnTo>
                    <a:lnTo>
                      <a:pt x="68" y="69"/>
                    </a:lnTo>
                    <a:lnTo>
                      <a:pt x="36" y="69"/>
                    </a:lnTo>
                    <a:lnTo>
                      <a:pt x="0" y="68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Freeform 102"/>
              <p:cNvSpPr>
                <a:spLocks/>
              </p:cNvSpPr>
              <p:nvPr/>
            </p:nvSpPr>
            <p:spPr bwMode="auto">
              <a:xfrm>
                <a:off x="3360" y="1614"/>
                <a:ext cx="75" cy="377"/>
              </a:xfrm>
              <a:custGeom>
                <a:avLst/>
                <a:gdLst>
                  <a:gd name="T0" fmla="*/ 18 w 75"/>
                  <a:gd name="T1" fmla="*/ 0 h 377"/>
                  <a:gd name="T2" fmla="*/ 13 w 75"/>
                  <a:gd name="T3" fmla="*/ 24 h 377"/>
                  <a:gd name="T4" fmla="*/ 12 w 75"/>
                  <a:gd name="T5" fmla="*/ 53 h 377"/>
                  <a:gd name="T6" fmla="*/ 12 w 75"/>
                  <a:gd name="T7" fmla="*/ 72 h 377"/>
                  <a:gd name="T8" fmla="*/ 25 w 75"/>
                  <a:gd name="T9" fmla="*/ 80 h 377"/>
                  <a:gd name="T10" fmla="*/ 24 w 75"/>
                  <a:gd name="T11" fmla="*/ 96 h 377"/>
                  <a:gd name="T12" fmla="*/ 0 w 75"/>
                  <a:gd name="T13" fmla="*/ 128 h 377"/>
                  <a:gd name="T14" fmla="*/ 30 w 75"/>
                  <a:gd name="T15" fmla="*/ 162 h 377"/>
                  <a:gd name="T16" fmla="*/ 36 w 75"/>
                  <a:gd name="T17" fmla="*/ 182 h 377"/>
                  <a:gd name="T18" fmla="*/ 33 w 75"/>
                  <a:gd name="T19" fmla="*/ 212 h 377"/>
                  <a:gd name="T20" fmla="*/ 42 w 75"/>
                  <a:gd name="T21" fmla="*/ 228 h 377"/>
                  <a:gd name="T22" fmla="*/ 55 w 75"/>
                  <a:gd name="T23" fmla="*/ 236 h 377"/>
                  <a:gd name="T24" fmla="*/ 60 w 75"/>
                  <a:gd name="T25" fmla="*/ 264 h 377"/>
                  <a:gd name="T26" fmla="*/ 66 w 75"/>
                  <a:gd name="T27" fmla="*/ 279 h 377"/>
                  <a:gd name="T28" fmla="*/ 69 w 75"/>
                  <a:gd name="T29" fmla="*/ 308 h 377"/>
                  <a:gd name="T30" fmla="*/ 75 w 75"/>
                  <a:gd name="T31" fmla="*/ 320 h 377"/>
                  <a:gd name="T32" fmla="*/ 60 w 75"/>
                  <a:gd name="T33" fmla="*/ 338 h 377"/>
                  <a:gd name="T34" fmla="*/ 48 w 75"/>
                  <a:gd name="T35" fmla="*/ 347 h 377"/>
                  <a:gd name="T36" fmla="*/ 57 w 75"/>
                  <a:gd name="T37" fmla="*/ 377 h 3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5" h="377">
                    <a:moveTo>
                      <a:pt x="18" y="0"/>
                    </a:moveTo>
                    <a:lnTo>
                      <a:pt x="13" y="24"/>
                    </a:lnTo>
                    <a:lnTo>
                      <a:pt x="12" y="53"/>
                    </a:lnTo>
                    <a:lnTo>
                      <a:pt x="12" y="72"/>
                    </a:lnTo>
                    <a:lnTo>
                      <a:pt x="25" y="80"/>
                    </a:lnTo>
                    <a:lnTo>
                      <a:pt x="24" y="96"/>
                    </a:lnTo>
                    <a:lnTo>
                      <a:pt x="0" y="128"/>
                    </a:lnTo>
                    <a:lnTo>
                      <a:pt x="30" y="162"/>
                    </a:lnTo>
                    <a:lnTo>
                      <a:pt x="36" y="182"/>
                    </a:lnTo>
                    <a:lnTo>
                      <a:pt x="33" y="212"/>
                    </a:lnTo>
                    <a:lnTo>
                      <a:pt x="42" y="228"/>
                    </a:lnTo>
                    <a:lnTo>
                      <a:pt x="55" y="236"/>
                    </a:lnTo>
                    <a:lnTo>
                      <a:pt x="60" y="264"/>
                    </a:lnTo>
                    <a:lnTo>
                      <a:pt x="66" y="279"/>
                    </a:lnTo>
                    <a:lnTo>
                      <a:pt x="69" y="308"/>
                    </a:lnTo>
                    <a:lnTo>
                      <a:pt x="75" y="320"/>
                    </a:lnTo>
                    <a:lnTo>
                      <a:pt x="60" y="338"/>
                    </a:lnTo>
                    <a:lnTo>
                      <a:pt x="48" y="347"/>
                    </a:lnTo>
                    <a:lnTo>
                      <a:pt x="57" y="377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Freeform 103"/>
              <p:cNvSpPr>
                <a:spLocks/>
              </p:cNvSpPr>
              <p:nvPr/>
            </p:nvSpPr>
            <p:spPr bwMode="auto">
              <a:xfrm>
                <a:off x="3805" y="1541"/>
                <a:ext cx="351" cy="721"/>
              </a:xfrm>
              <a:custGeom>
                <a:avLst/>
                <a:gdLst>
                  <a:gd name="T0" fmla="*/ 0 w 351"/>
                  <a:gd name="T1" fmla="*/ 0 h 721"/>
                  <a:gd name="T2" fmla="*/ 47 w 351"/>
                  <a:gd name="T3" fmla="*/ 6 h 721"/>
                  <a:gd name="T4" fmla="*/ 104 w 351"/>
                  <a:gd name="T5" fmla="*/ 4 h 721"/>
                  <a:gd name="T6" fmla="*/ 143 w 351"/>
                  <a:gd name="T7" fmla="*/ 4 h 721"/>
                  <a:gd name="T8" fmla="*/ 185 w 351"/>
                  <a:gd name="T9" fmla="*/ 0 h 721"/>
                  <a:gd name="T10" fmla="*/ 215 w 351"/>
                  <a:gd name="T11" fmla="*/ 7 h 721"/>
                  <a:gd name="T12" fmla="*/ 233 w 351"/>
                  <a:gd name="T13" fmla="*/ 31 h 721"/>
                  <a:gd name="T14" fmla="*/ 227 w 351"/>
                  <a:gd name="T15" fmla="*/ 48 h 721"/>
                  <a:gd name="T16" fmla="*/ 248 w 351"/>
                  <a:gd name="T17" fmla="*/ 54 h 721"/>
                  <a:gd name="T18" fmla="*/ 276 w 351"/>
                  <a:gd name="T19" fmla="*/ 73 h 721"/>
                  <a:gd name="T20" fmla="*/ 284 w 351"/>
                  <a:gd name="T21" fmla="*/ 102 h 721"/>
                  <a:gd name="T22" fmla="*/ 288 w 351"/>
                  <a:gd name="T23" fmla="*/ 127 h 721"/>
                  <a:gd name="T24" fmla="*/ 297 w 351"/>
                  <a:gd name="T25" fmla="*/ 151 h 721"/>
                  <a:gd name="T26" fmla="*/ 308 w 351"/>
                  <a:gd name="T27" fmla="*/ 175 h 721"/>
                  <a:gd name="T28" fmla="*/ 318 w 351"/>
                  <a:gd name="T29" fmla="*/ 210 h 721"/>
                  <a:gd name="T30" fmla="*/ 312 w 351"/>
                  <a:gd name="T31" fmla="*/ 237 h 721"/>
                  <a:gd name="T32" fmla="*/ 303 w 351"/>
                  <a:gd name="T33" fmla="*/ 247 h 721"/>
                  <a:gd name="T34" fmla="*/ 291 w 351"/>
                  <a:gd name="T35" fmla="*/ 261 h 721"/>
                  <a:gd name="T36" fmla="*/ 279 w 351"/>
                  <a:gd name="T37" fmla="*/ 267 h 721"/>
                  <a:gd name="T38" fmla="*/ 264 w 351"/>
                  <a:gd name="T39" fmla="*/ 283 h 721"/>
                  <a:gd name="T40" fmla="*/ 276 w 351"/>
                  <a:gd name="T41" fmla="*/ 291 h 721"/>
                  <a:gd name="T42" fmla="*/ 302 w 351"/>
                  <a:gd name="T43" fmla="*/ 304 h 721"/>
                  <a:gd name="T44" fmla="*/ 308 w 351"/>
                  <a:gd name="T45" fmla="*/ 328 h 721"/>
                  <a:gd name="T46" fmla="*/ 306 w 351"/>
                  <a:gd name="T47" fmla="*/ 351 h 721"/>
                  <a:gd name="T48" fmla="*/ 302 w 351"/>
                  <a:gd name="T49" fmla="*/ 367 h 721"/>
                  <a:gd name="T50" fmla="*/ 309 w 351"/>
                  <a:gd name="T51" fmla="*/ 384 h 721"/>
                  <a:gd name="T52" fmla="*/ 314 w 351"/>
                  <a:gd name="T53" fmla="*/ 396 h 721"/>
                  <a:gd name="T54" fmla="*/ 314 w 351"/>
                  <a:gd name="T55" fmla="*/ 417 h 721"/>
                  <a:gd name="T56" fmla="*/ 324 w 351"/>
                  <a:gd name="T57" fmla="*/ 435 h 721"/>
                  <a:gd name="T58" fmla="*/ 339 w 351"/>
                  <a:gd name="T59" fmla="*/ 453 h 721"/>
                  <a:gd name="T60" fmla="*/ 350 w 351"/>
                  <a:gd name="T61" fmla="*/ 466 h 721"/>
                  <a:gd name="T62" fmla="*/ 350 w 351"/>
                  <a:gd name="T63" fmla="*/ 490 h 721"/>
                  <a:gd name="T64" fmla="*/ 351 w 351"/>
                  <a:gd name="T65" fmla="*/ 508 h 721"/>
                  <a:gd name="T66" fmla="*/ 338 w 351"/>
                  <a:gd name="T67" fmla="*/ 532 h 721"/>
                  <a:gd name="T68" fmla="*/ 321 w 351"/>
                  <a:gd name="T69" fmla="*/ 544 h 721"/>
                  <a:gd name="T70" fmla="*/ 300 w 351"/>
                  <a:gd name="T71" fmla="*/ 559 h 721"/>
                  <a:gd name="T72" fmla="*/ 284 w 351"/>
                  <a:gd name="T73" fmla="*/ 576 h 721"/>
                  <a:gd name="T74" fmla="*/ 267 w 351"/>
                  <a:gd name="T75" fmla="*/ 616 h 721"/>
                  <a:gd name="T76" fmla="*/ 252 w 351"/>
                  <a:gd name="T77" fmla="*/ 648 h 721"/>
                  <a:gd name="T78" fmla="*/ 234 w 351"/>
                  <a:gd name="T79" fmla="*/ 676 h 721"/>
                  <a:gd name="T80" fmla="*/ 261 w 351"/>
                  <a:gd name="T81" fmla="*/ 711 h 721"/>
                  <a:gd name="T82" fmla="*/ 252 w 351"/>
                  <a:gd name="T83" fmla="*/ 721 h 7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1" h="721">
                    <a:moveTo>
                      <a:pt x="0" y="0"/>
                    </a:moveTo>
                    <a:lnTo>
                      <a:pt x="47" y="6"/>
                    </a:lnTo>
                    <a:lnTo>
                      <a:pt x="104" y="4"/>
                    </a:lnTo>
                    <a:lnTo>
                      <a:pt x="143" y="4"/>
                    </a:lnTo>
                    <a:lnTo>
                      <a:pt x="185" y="0"/>
                    </a:lnTo>
                    <a:lnTo>
                      <a:pt x="215" y="7"/>
                    </a:lnTo>
                    <a:lnTo>
                      <a:pt x="233" y="31"/>
                    </a:lnTo>
                    <a:lnTo>
                      <a:pt x="227" y="48"/>
                    </a:lnTo>
                    <a:lnTo>
                      <a:pt x="248" y="54"/>
                    </a:lnTo>
                    <a:lnTo>
                      <a:pt x="276" y="73"/>
                    </a:lnTo>
                    <a:lnTo>
                      <a:pt x="284" y="102"/>
                    </a:lnTo>
                    <a:lnTo>
                      <a:pt x="288" y="127"/>
                    </a:lnTo>
                    <a:lnTo>
                      <a:pt x="297" y="151"/>
                    </a:lnTo>
                    <a:lnTo>
                      <a:pt x="308" y="175"/>
                    </a:lnTo>
                    <a:lnTo>
                      <a:pt x="318" y="210"/>
                    </a:lnTo>
                    <a:lnTo>
                      <a:pt x="312" y="237"/>
                    </a:lnTo>
                    <a:lnTo>
                      <a:pt x="303" y="247"/>
                    </a:lnTo>
                    <a:lnTo>
                      <a:pt x="291" y="261"/>
                    </a:lnTo>
                    <a:lnTo>
                      <a:pt x="279" y="267"/>
                    </a:lnTo>
                    <a:lnTo>
                      <a:pt x="264" y="283"/>
                    </a:lnTo>
                    <a:lnTo>
                      <a:pt x="276" y="291"/>
                    </a:lnTo>
                    <a:lnTo>
                      <a:pt x="302" y="304"/>
                    </a:lnTo>
                    <a:lnTo>
                      <a:pt x="308" y="328"/>
                    </a:lnTo>
                    <a:lnTo>
                      <a:pt x="306" y="351"/>
                    </a:lnTo>
                    <a:lnTo>
                      <a:pt x="302" y="367"/>
                    </a:lnTo>
                    <a:lnTo>
                      <a:pt x="309" y="384"/>
                    </a:lnTo>
                    <a:lnTo>
                      <a:pt x="314" y="396"/>
                    </a:lnTo>
                    <a:lnTo>
                      <a:pt x="314" y="417"/>
                    </a:lnTo>
                    <a:lnTo>
                      <a:pt x="324" y="435"/>
                    </a:lnTo>
                    <a:lnTo>
                      <a:pt x="339" y="453"/>
                    </a:lnTo>
                    <a:lnTo>
                      <a:pt x="350" y="466"/>
                    </a:lnTo>
                    <a:lnTo>
                      <a:pt x="350" y="490"/>
                    </a:lnTo>
                    <a:lnTo>
                      <a:pt x="351" y="508"/>
                    </a:lnTo>
                    <a:lnTo>
                      <a:pt x="338" y="532"/>
                    </a:lnTo>
                    <a:lnTo>
                      <a:pt x="321" y="544"/>
                    </a:lnTo>
                    <a:lnTo>
                      <a:pt x="300" y="559"/>
                    </a:lnTo>
                    <a:lnTo>
                      <a:pt x="284" y="576"/>
                    </a:lnTo>
                    <a:lnTo>
                      <a:pt x="267" y="616"/>
                    </a:lnTo>
                    <a:lnTo>
                      <a:pt x="252" y="648"/>
                    </a:lnTo>
                    <a:lnTo>
                      <a:pt x="234" y="676"/>
                    </a:lnTo>
                    <a:lnTo>
                      <a:pt x="261" y="711"/>
                    </a:lnTo>
                    <a:lnTo>
                      <a:pt x="252" y="721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Freeform 104"/>
              <p:cNvSpPr>
                <a:spLocks/>
              </p:cNvSpPr>
              <p:nvPr/>
            </p:nvSpPr>
            <p:spPr bwMode="auto">
              <a:xfrm>
                <a:off x="2988" y="1425"/>
                <a:ext cx="70" cy="11"/>
              </a:xfrm>
              <a:custGeom>
                <a:avLst/>
                <a:gdLst>
                  <a:gd name="T0" fmla="*/ 0 w 70"/>
                  <a:gd name="T1" fmla="*/ 0 h 11"/>
                  <a:gd name="T2" fmla="*/ 18 w 70"/>
                  <a:gd name="T3" fmla="*/ 0 h 11"/>
                  <a:gd name="T4" fmla="*/ 24 w 70"/>
                  <a:gd name="T5" fmla="*/ 11 h 11"/>
                  <a:gd name="T6" fmla="*/ 45 w 70"/>
                  <a:gd name="T7" fmla="*/ 11 h 11"/>
                  <a:gd name="T8" fmla="*/ 70 w 70"/>
                  <a:gd name="T9" fmla="*/ 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11">
                    <a:moveTo>
                      <a:pt x="0" y="0"/>
                    </a:moveTo>
                    <a:lnTo>
                      <a:pt x="18" y="0"/>
                    </a:lnTo>
                    <a:lnTo>
                      <a:pt x="24" y="11"/>
                    </a:lnTo>
                    <a:lnTo>
                      <a:pt x="45" y="11"/>
                    </a:lnTo>
                    <a:lnTo>
                      <a:pt x="70" y="8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Freeform 105"/>
              <p:cNvSpPr>
                <a:spLocks/>
              </p:cNvSpPr>
              <p:nvPr/>
            </p:nvSpPr>
            <p:spPr bwMode="auto">
              <a:xfrm>
                <a:off x="2697" y="1601"/>
                <a:ext cx="136" cy="292"/>
              </a:xfrm>
              <a:custGeom>
                <a:avLst/>
                <a:gdLst>
                  <a:gd name="T0" fmla="*/ 114 w 136"/>
                  <a:gd name="T1" fmla="*/ 0 h 292"/>
                  <a:gd name="T2" fmla="*/ 123 w 136"/>
                  <a:gd name="T3" fmla="*/ 13 h 292"/>
                  <a:gd name="T4" fmla="*/ 136 w 136"/>
                  <a:gd name="T5" fmla="*/ 27 h 292"/>
                  <a:gd name="T6" fmla="*/ 129 w 136"/>
                  <a:gd name="T7" fmla="*/ 49 h 292"/>
                  <a:gd name="T8" fmla="*/ 123 w 136"/>
                  <a:gd name="T9" fmla="*/ 81 h 292"/>
                  <a:gd name="T10" fmla="*/ 117 w 136"/>
                  <a:gd name="T11" fmla="*/ 99 h 292"/>
                  <a:gd name="T12" fmla="*/ 87 w 136"/>
                  <a:gd name="T13" fmla="*/ 108 h 292"/>
                  <a:gd name="T14" fmla="*/ 90 w 136"/>
                  <a:gd name="T15" fmla="*/ 127 h 292"/>
                  <a:gd name="T16" fmla="*/ 105 w 136"/>
                  <a:gd name="T17" fmla="*/ 132 h 292"/>
                  <a:gd name="T18" fmla="*/ 94 w 136"/>
                  <a:gd name="T19" fmla="*/ 151 h 292"/>
                  <a:gd name="T20" fmla="*/ 94 w 136"/>
                  <a:gd name="T21" fmla="*/ 171 h 292"/>
                  <a:gd name="T22" fmla="*/ 72 w 136"/>
                  <a:gd name="T23" fmla="*/ 171 h 292"/>
                  <a:gd name="T24" fmla="*/ 69 w 136"/>
                  <a:gd name="T25" fmla="*/ 189 h 292"/>
                  <a:gd name="T26" fmla="*/ 48 w 136"/>
                  <a:gd name="T27" fmla="*/ 195 h 292"/>
                  <a:gd name="T28" fmla="*/ 21 w 136"/>
                  <a:gd name="T29" fmla="*/ 195 h 292"/>
                  <a:gd name="T30" fmla="*/ 0 w 136"/>
                  <a:gd name="T31" fmla="*/ 195 h 292"/>
                  <a:gd name="T32" fmla="*/ 10 w 136"/>
                  <a:gd name="T33" fmla="*/ 219 h 292"/>
                  <a:gd name="T34" fmla="*/ 16 w 136"/>
                  <a:gd name="T35" fmla="*/ 231 h 292"/>
                  <a:gd name="T36" fmla="*/ 18 w 136"/>
                  <a:gd name="T37" fmla="*/ 256 h 292"/>
                  <a:gd name="T38" fmla="*/ 9 w 136"/>
                  <a:gd name="T39" fmla="*/ 292 h 2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6" h="292">
                    <a:moveTo>
                      <a:pt x="114" y="0"/>
                    </a:moveTo>
                    <a:lnTo>
                      <a:pt x="123" y="13"/>
                    </a:lnTo>
                    <a:lnTo>
                      <a:pt x="136" y="27"/>
                    </a:lnTo>
                    <a:lnTo>
                      <a:pt x="129" y="49"/>
                    </a:lnTo>
                    <a:lnTo>
                      <a:pt x="123" y="81"/>
                    </a:lnTo>
                    <a:lnTo>
                      <a:pt x="117" y="99"/>
                    </a:lnTo>
                    <a:lnTo>
                      <a:pt x="87" y="108"/>
                    </a:lnTo>
                    <a:lnTo>
                      <a:pt x="90" y="127"/>
                    </a:lnTo>
                    <a:lnTo>
                      <a:pt x="105" y="132"/>
                    </a:lnTo>
                    <a:lnTo>
                      <a:pt x="94" y="151"/>
                    </a:lnTo>
                    <a:lnTo>
                      <a:pt x="94" y="171"/>
                    </a:lnTo>
                    <a:lnTo>
                      <a:pt x="72" y="171"/>
                    </a:lnTo>
                    <a:lnTo>
                      <a:pt x="69" y="189"/>
                    </a:lnTo>
                    <a:lnTo>
                      <a:pt x="48" y="195"/>
                    </a:lnTo>
                    <a:lnTo>
                      <a:pt x="21" y="195"/>
                    </a:lnTo>
                    <a:lnTo>
                      <a:pt x="0" y="195"/>
                    </a:lnTo>
                    <a:lnTo>
                      <a:pt x="10" y="219"/>
                    </a:lnTo>
                    <a:lnTo>
                      <a:pt x="16" y="231"/>
                    </a:lnTo>
                    <a:lnTo>
                      <a:pt x="18" y="256"/>
                    </a:lnTo>
                    <a:lnTo>
                      <a:pt x="9" y="292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Freeform 106"/>
              <p:cNvSpPr>
                <a:spLocks/>
              </p:cNvSpPr>
              <p:nvPr/>
            </p:nvSpPr>
            <p:spPr bwMode="auto">
              <a:xfrm>
                <a:off x="3237" y="638"/>
                <a:ext cx="117" cy="291"/>
              </a:xfrm>
              <a:custGeom>
                <a:avLst/>
                <a:gdLst>
                  <a:gd name="T0" fmla="*/ 0 w 117"/>
                  <a:gd name="T1" fmla="*/ 291 h 291"/>
                  <a:gd name="T2" fmla="*/ 30 w 117"/>
                  <a:gd name="T3" fmla="*/ 286 h 291"/>
                  <a:gd name="T4" fmla="*/ 37 w 117"/>
                  <a:gd name="T5" fmla="*/ 249 h 291"/>
                  <a:gd name="T6" fmla="*/ 42 w 117"/>
                  <a:gd name="T7" fmla="*/ 211 h 291"/>
                  <a:gd name="T8" fmla="*/ 63 w 117"/>
                  <a:gd name="T9" fmla="*/ 187 h 291"/>
                  <a:gd name="T10" fmla="*/ 91 w 117"/>
                  <a:gd name="T11" fmla="*/ 166 h 291"/>
                  <a:gd name="T12" fmla="*/ 112 w 117"/>
                  <a:gd name="T13" fmla="*/ 138 h 291"/>
                  <a:gd name="T14" fmla="*/ 103 w 117"/>
                  <a:gd name="T15" fmla="*/ 108 h 291"/>
                  <a:gd name="T16" fmla="*/ 96 w 117"/>
                  <a:gd name="T17" fmla="*/ 63 h 291"/>
                  <a:gd name="T18" fmla="*/ 117 w 117"/>
                  <a:gd name="T19" fmla="*/ 25 h 291"/>
                  <a:gd name="T20" fmla="*/ 114 w 117"/>
                  <a:gd name="T21" fmla="*/ 0 h 2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7" h="291">
                    <a:moveTo>
                      <a:pt x="0" y="291"/>
                    </a:moveTo>
                    <a:lnTo>
                      <a:pt x="30" y="286"/>
                    </a:lnTo>
                    <a:lnTo>
                      <a:pt x="37" y="249"/>
                    </a:lnTo>
                    <a:lnTo>
                      <a:pt x="42" y="211"/>
                    </a:lnTo>
                    <a:lnTo>
                      <a:pt x="63" y="187"/>
                    </a:lnTo>
                    <a:lnTo>
                      <a:pt x="91" y="166"/>
                    </a:lnTo>
                    <a:lnTo>
                      <a:pt x="112" y="138"/>
                    </a:lnTo>
                    <a:lnTo>
                      <a:pt x="103" y="108"/>
                    </a:lnTo>
                    <a:lnTo>
                      <a:pt x="96" y="63"/>
                    </a:lnTo>
                    <a:lnTo>
                      <a:pt x="117" y="25"/>
                    </a:lnTo>
                    <a:lnTo>
                      <a:pt x="114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Freeform 107"/>
              <p:cNvSpPr>
                <a:spLocks/>
              </p:cNvSpPr>
              <p:nvPr/>
            </p:nvSpPr>
            <p:spPr bwMode="auto">
              <a:xfrm>
                <a:off x="3750" y="3087"/>
                <a:ext cx="196" cy="392"/>
              </a:xfrm>
              <a:custGeom>
                <a:avLst/>
                <a:gdLst>
                  <a:gd name="T0" fmla="*/ 0 w 196"/>
                  <a:gd name="T1" fmla="*/ 84 h 392"/>
                  <a:gd name="T2" fmla="*/ 15 w 196"/>
                  <a:gd name="T3" fmla="*/ 75 h 392"/>
                  <a:gd name="T4" fmla="*/ 25 w 196"/>
                  <a:gd name="T5" fmla="*/ 35 h 392"/>
                  <a:gd name="T6" fmla="*/ 55 w 196"/>
                  <a:gd name="T7" fmla="*/ 0 h 392"/>
                  <a:gd name="T8" fmla="*/ 63 w 196"/>
                  <a:gd name="T9" fmla="*/ 18 h 392"/>
                  <a:gd name="T10" fmla="*/ 69 w 196"/>
                  <a:gd name="T11" fmla="*/ 32 h 392"/>
                  <a:gd name="T12" fmla="*/ 90 w 196"/>
                  <a:gd name="T13" fmla="*/ 18 h 392"/>
                  <a:gd name="T14" fmla="*/ 100 w 196"/>
                  <a:gd name="T15" fmla="*/ 26 h 392"/>
                  <a:gd name="T16" fmla="*/ 118 w 196"/>
                  <a:gd name="T17" fmla="*/ 68 h 392"/>
                  <a:gd name="T18" fmla="*/ 132 w 196"/>
                  <a:gd name="T19" fmla="*/ 75 h 392"/>
                  <a:gd name="T20" fmla="*/ 136 w 196"/>
                  <a:gd name="T21" fmla="*/ 113 h 392"/>
                  <a:gd name="T22" fmla="*/ 132 w 196"/>
                  <a:gd name="T23" fmla="*/ 125 h 392"/>
                  <a:gd name="T24" fmla="*/ 124 w 196"/>
                  <a:gd name="T25" fmla="*/ 150 h 392"/>
                  <a:gd name="T26" fmla="*/ 126 w 196"/>
                  <a:gd name="T27" fmla="*/ 174 h 392"/>
                  <a:gd name="T28" fmla="*/ 133 w 196"/>
                  <a:gd name="T29" fmla="*/ 189 h 392"/>
                  <a:gd name="T30" fmla="*/ 145 w 196"/>
                  <a:gd name="T31" fmla="*/ 203 h 392"/>
                  <a:gd name="T32" fmla="*/ 148 w 196"/>
                  <a:gd name="T33" fmla="*/ 218 h 392"/>
                  <a:gd name="T34" fmla="*/ 163 w 196"/>
                  <a:gd name="T35" fmla="*/ 224 h 392"/>
                  <a:gd name="T36" fmla="*/ 184 w 196"/>
                  <a:gd name="T37" fmla="*/ 213 h 392"/>
                  <a:gd name="T38" fmla="*/ 195 w 196"/>
                  <a:gd name="T39" fmla="*/ 224 h 392"/>
                  <a:gd name="T40" fmla="*/ 196 w 196"/>
                  <a:gd name="T41" fmla="*/ 240 h 392"/>
                  <a:gd name="T42" fmla="*/ 178 w 196"/>
                  <a:gd name="T43" fmla="*/ 249 h 392"/>
                  <a:gd name="T44" fmla="*/ 169 w 196"/>
                  <a:gd name="T45" fmla="*/ 266 h 392"/>
                  <a:gd name="T46" fmla="*/ 166 w 196"/>
                  <a:gd name="T47" fmla="*/ 294 h 392"/>
                  <a:gd name="T48" fmla="*/ 154 w 196"/>
                  <a:gd name="T49" fmla="*/ 306 h 392"/>
                  <a:gd name="T50" fmla="*/ 145 w 196"/>
                  <a:gd name="T51" fmla="*/ 327 h 392"/>
                  <a:gd name="T52" fmla="*/ 130 w 196"/>
                  <a:gd name="T53" fmla="*/ 350 h 392"/>
                  <a:gd name="T54" fmla="*/ 121 w 196"/>
                  <a:gd name="T55" fmla="*/ 365 h 392"/>
                  <a:gd name="T56" fmla="*/ 118 w 196"/>
                  <a:gd name="T57" fmla="*/ 378 h 392"/>
                  <a:gd name="T58" fmla="*/ 105 w 196"/>
                  <a:gd name="T59" fmla="*/ 392 h 392"/>
                  <a:gd name="T60" fmla="*/ 85 w 196"/>
                  <a:gd name="T61" fmla="*/ 390 h 392"/>
                  <a:gd name="T62" fmla="*/ 72 w 196"/>
                  <a:gd name="T63" fmla="*/ 383 h 3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6" h="392">
                    <a:moveTo>
                      <a:pt x="0" y="84"/>
                    </a:moveTo>
                    <a:lnTo>
                      <a:pt x="15" y="75"/>
                    </a:lnTo>
                    <a:lnTo>
                      <a:pt x="25" y="35"/>
                    </a:lnTo>
                    <a:lnTo>
                      <a:pt x="55" y="0"/>
                    </a:lnTo>
                    <a:lnTo>
                      <a:pt x="63" y="18"/>
                    </a:lnTo>
                    <a:lnTo>
                      <a:pt x="69" y="32"/>
                    </a:lnTo>
                    <a:lnTo>
                      <a:pt x="90" y="18"/>
                    </a:lnTo>
                    <a:lnTo>
                      <a:pt x="100" y="26"/>
                    </a:lnTo>
                    <a:lnTo>
                      <a:pt x="118" y="68"/>
                    </a:lnTo>
                    <a:lnTo>
                      <a:pt x="132" y="75"/>
                    </a:lnTo>
                    <a:lnTo>
                      <a:pt x="136" y="113"/>
                    </a:lnTo>
                    <a:lnTo>
                      <a:pt x="132" y="125"/>
                    </a:lnTo>
                    <a:lnTo>
                      <a:pt x="124" y="150"/>
                    </a:lnTo>
                    <a:lnTo>
                      <a:pt x="126" y="174"/>
                    </a:lnTo>
                    <a:lnTo>
                      <a:pt x="133" y="189"/>
                    </a:lnTo>
                    <a:lnTo>
                      <a:pt x="145" y="203"/>
                    </a:lnTo>
                    <a:lnTo>
                      <a:pt x="148" y="218"/>
                    </a:lnTo>
                    <a:lnTo>
                      <a:pt x="163" y="224"/>
                    </a:lnTo>
                    <a:lnTo>
                      <a:pt x="184" y="213"/>
                    </a:lnTo>
                    <a:lnTo>
                      <a:pt x="195" y="224"/>
                    </a:lnTo>
                    <a:lnTo>
                      <a:pt x="196" y="240"/>
                    </a:lnTo>
                    <a:lnTo>
                      <a:pt x="178" y="249"/>
                    </a:lnTo>
                    <a:lnTo>
                      <a:pt x="169" y="266"/>
                    </a:lnTo>
                    <a:lnTo>
                      <a:pt x="166" y="294"/>
                    </a:lnTo>
                    <a:lnTo>
                      <a:pt x="154" y="306"/>
                    </a:lnTo>
                    <a:lnTo>
                      <a:pt x="145" y="327"/>
                    </a:lnTo>
                    <a:lnTo>
                      <a:pt x="130" y="350"/>
                    </a:lnTo>
                    <a:lnTo>
                      <a:pt x="121" y="365"/>
                    </a:lnTo>
                    <a:lnTo>
                      <a:pt x="118" y="378"/>
                    </a:lnTo>
                    <a:lnTo>
                      <a:pt x="105" y="392"/>
                    </a:lnTo>
                    <a:lnTo>
                      <a:pt x="85" y="390"/>
                    </a:lnTo>
                    <a:lnTo>
                      <a:pt x="72" y="383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Freeform 108"/>
              <p:cNvSpPr>
                <a:spLocks/>
              </p:cNvSpPr>
              <p:nvPr/>
            </p:nvSpPr>
            <p:spPr bwMode="auto">
              <a:xfrm>
                <a:off x="4042" y="2886"/>
                <a:ext cx="546" cy="369"/>
              </a:xfrm>
              <a:custGeom>
                <a:avLst/>
                <a:gdLst>
                  <a:gd name="T0" fmla="*/ 32 w 546"/>
                  <a:gd name="T1" fmla="*/ 0 h 369"/>
                  <a:gd name="T2" fmla="*/ 17 w 546"/>
                  <a:gd name="T3" fmla="*/ 18 h 369"/>
                  <a:gd name="T4" fmla="*/ 0 w 546"/>
                  <a:gd name="T5" fmla="*/ 39 h 369"/>
                  <a:gd name="T6" fmla="*/ 9 w 546"/>
                  <a:gd name="T7" fmla="*/ 68 h 369"/>
                  <a:gd name="T8" fmla="*/ 18 w 546"/>
                  <a:gd name="T9" fmla="*/ 89 h 369"/>
                  <a:gd name="T10" fmla="*/ 57 w 546"/>
                  <a:gd name="T11" fmla="*/ 119 h 369"/>
                  <a:gd name="T12" fmla="*/ 44 w 546"/>
                  <a:gd name="T13" fmla="*/ 140 h 369"/>
                  <a:gd name="T14" fmla="*/ 18 w 546"/>
                  <a:gd name="T15" fmla="*/ 179 h 369"/>
                  <a:gd name="T16" fmla="*/ 9 w 546"/>
                  <a:gd name="T17" fmla="*/ 207 h 369"/>
                  <a:gd name="T18" fmla="*/ 6 w 546"/>
                  <a:gd name="T19" fmla="*/ 239 h 369"/>
                  <a:gd name="T20" fmla="*/ 29 w 546"/>
                  <a:gd name="T21" fmla="*/ 264 h 369"/>
                  <a:gd name="T22" fmla="*/ 59 w 546"/>
                  <a:gd name="T23" fmla="*/ 297 h 369"/>
                  <a:gd name="T24" fmla="*/ 78 w 546"/>
                  <a:gd name="T25" fmla="*/ 317 h 369"/>
                  <a:gd name="T26" fmla="*/ 80 w 546"/>
                  <a:gd name="T27" fmla="*/ 342 h 369"/>
                  <a:gd name="T28" fmla="*/ 63 w 546"/>
                  <a:gd name="T29" fmla="*/ 357 h 369"/>
                  <a:gd name="T30" fmla="*/ 68 w 546"/>
                  <a:gd name="T31" fmla="*/ 369 h 369"/>
                  <a:gd name="T32" fmla="*/ 108 w 546"/>
                  <a:gd name="T33" fmla="*/ 369 h 369"/>
                  <a:gd name="T34" fmla="*/ 134 w 546"/>
                  <a:gd name="T35" fmla="*/ 362 h 369"/>
                  <a:gd name="T36" fmla="*/ 176 w 546"/>
                  <a:gd name="T37" fmla="*/ 363 h 369"/>
                  <a:gd name="T38" fmla="*/ 329 w 546"/>
                  <a:gd name="T39" fmla="*/ 363 h 369"/>
                  <a:gd name="T40" fmla="*/ 344 w 546"/>
                  <a:gd name="T41" fmla="*/ 353 h 369"/>
                  <a:gd name="T42" fmla="*/ 368 w 546"/>
                  <a:gd name="T43" fmla="*/ 344 h 369"/>
                  <a:gd name="T44" fmla="*/ 375 w 546"/>
                  <a:gd name="T45" fmla="*/ 333 h 369"/>
                  <a:gd name="T46" fmla="*/ 371 w 546"/>
                  <a:gd name="T47" fmla="*/ 314 h 369"/>
                  <a:gd name="T48" fmla="*/ 375 w 546"/>
                  <a:gd name="T49" fmla="*/ 288 h 369"/>
                  <a:gd name="T50" fmla="*/ 402 w 546"/>
                  <a:gd name="T51" fmla="*/ 282 h 369"/>
                  <a:gd name="T52" fmla="*/ 428 w 546"/>
                  <a:gd name="T53" fmla="*/ 270 h 369"/>
                  <a:gd name="T54" fmla="*/ 449 w 546"/>
                  <a:gd name="T55" fmla="*/ 264 h 369"/>
                  <a:gd name="T56" fmla="*/ 483 w 546"/>
                  <a:gd name="T57" fmla="*/ 258 h 369"/>
                  <a:gd name="T58" fmla="*/ 497 w 546"/>
                  <a:gd name="T59" fmla="*/ 263 h 369"/>
                  <a:gd name="T60" fmla="*/ 546 w 546"/>
                  <a:gd name="T61" fmla="*/ 263 h 36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46" h="369">
                    <a:moveTo>
                      <a:pt x="32" y="0"/>
                    </a:moveTo>
                    <a:lnTo>
                      <a:pt x="17" y="18"/>
                    </a:lnTo>
                    <a:lnTo>
                      <a:pt x="0" y="39"/>
                    </a:lnTo>
                    <a:lnTo>
                      <a:pt x="9" y="68"/>
                    </a:lnTo>
                    <a:lnTo>
                      <a:pt x="18" y="89"/>
                    </a:lnTo>
                    <a:lnTo>
                      <a:pt x="57" y="119"/>
                    </a:lnTo>
                    <a:lnTo>
                      <a:pt x="44" y="140"/>
                    </a:lnTo>
                    <a:lnTo>
                      <a:pt x="18" y="179"/>
                    </a:lnTo>
                    <a:lnTo>
                      <a:pt x="9" y="207"/>
                    </a:lnTo>
                    <a:lnTo>
                      <a:pt x="6" y="239"/>
                    </a:lnTo>
                    <a:lnTo>
                      <a:pt x="29" y="264"/>
                    </a:lnTo>
                    <a:lnTo>
                      <a:pt x="59" y="297"/>
                    </a:lnTo>
                    <a:lnTo>
                      <a:pt x="78" y="317"/>
                    </a:lnTo>
                    <a:lnTo>
                      <a:pt x="80" y="342"/>
                    </a:lnTo>
                    <a:lnTo>
                      <a:pt x="63" y="357"/>
                    </a:lnTo>
                    <a:lnTo>
                      <a:pt x="68" y="369"/>
                    </a:lnTo>
                    <a:lnTo>
                      <a:pt x="108" y="369"/>
                    </a:lnTo>
                    <a:lnTo>
                      <a:pt x="134" y="362"/>
                    </a:lnTo>
                    <a:lnTo>
                      <a:pt x="176" y="363"/>
                    </a:lnTo>
                    <a:lnTo>
                      <a:pt x="329" y="363"/>
                    </a:lnTo>
                    <a:lnTo>
                      <a:pt x="344" y="353"/>
                    </a:lnTo>
                    <a:lnTo>
                      <a:pt x="368" y="344"/>
                    </a:lnTo>
                    <a:lnTo>
                      <a:pt x="375" y="333"/>
                    </a:lnTo>
                    <a:lnTo>
                      <a:pt x="371" y="314"/>
                    </a:lnTo>
                    <a:lnTo>
                      <a:pt x="375" y="288"/>
                    </a:lnTo>
                    <a:lnTo>
                      <a:pt x="402" y="282"/>
                    </a:lnTo>
                    <a:lnTo>
                      <a:pt x="428" y="270"/>
                    </a:lnTo>
                    <a:lnTo>
                      <a:pt x="449" y="264"/>
                    </a:lnTo>
                    <a:lnTo>
                      <a:pt x="483" y="258"/>
                    </a:lnTo>
                    <a:lnTo>
                      <a:pt x="497" y="263"/>
                    </a:lnTo>
                    <a:lnTo>
                      <a:pt x="546" y="263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" name="Freeform 109"/>
              <p:cNvSpPr>
                <a:spLocks/>
              </p:cNvSpPr>
              <p:nvPr/>
            </p:nvSpPr>
            <p:spPr bwMode="auto">
              <a:xfrm>
                <a:off x="4422" y="3174"/>
                <a:ext cx="60" cy="152"/>
              </a:xfrm>
              <a:custGeom>
                <a:avLst/>
                <a:gdLst>
                  <a:gd name="T0" fmla="*/ 0 w 60"/>
                  <a:gd name="T1" fmla="*/ 0 h 152"/>
                  <a:gd name="T2" fmla="*/ 13 w 60"/>
                  <a:gd name="T3" fmla="*/ 14 h 152"/>
                  <a:gd name="T4" fmla="*/ 31 w 60"/>
                  <a:gd name="T5" fmla="*/ 26 h 152"/>
                  <a:gd name="T6" fmla="*/ 52 w 60"/>
                  <a:gd name="T7" fmla="*/ 42 h 152"/>
                  <a:gd name="T8" fmla="*/ 60 w 60"/>
                  <a:gd name="T9" fmla="*/ 62 h 152"/>
                  <a:gd name="T10" fmla="*/ 46 w 60"/>
                  <a:gd name="T11" fmla="*/ 69 h 152"/>
                  <a:gd name="T12" fmla="*/ 31 w 60"/>
                  <a:gd name="T13" fmla="*/ 80 h 152"/>
                  <a:gd name="T14" fmla="*/ 25 w 60"/>
                  <a:gd name="T15" fmla="*/ 107 h 152"/>
                  <a:gd name="T16" fmla="*/ 36 w 60"/>
                  <a:gd name="T17" fmla="*/ 117 h 152"/>
                  <a:gd name="T18" fmla="*/ 24 w 60"/>
                  <a:gd name="T19" fmla="*/ 126 h 152"/>
                  <a:gd name="T20" fmla="*/ 12 w 60"/>
                  <a:gd name="T21" fmla="*/ 137 h 152"/>
                  <a:gd name="T22" fmla="*/ 13 w 60"/>
                  <a:gd name="T23" fmla="*/ 152 h 1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" h="152">
                    <a:moveTo>
                      <a:pt x="0" y="0"/>
                    </a:moveTo>
                    <a:lnTo>
                      <a:pt x="13" y="14"/>
                    </a:lnTo>
                    <a:lnTo>
                      <a:pt x="31" y="26"/>
                    </a:lnTo>
                    <a:lnTo>
                      <a:pt x="52" y="42"/>
                    </a:lnTo>
                    <a:lnTo>
                      <a:pt x="60" y="62"/>
                    </a:lnTo>
                    <a:lnTo>
                      <a:pt x="46" y="69"/>
                    </a:lnTo>
                    <a:lnTo>
                      <a:pt x="31" y="80"/>
                    </a:lnTo>
                    <a:lnTo>
                      <a:pt x="25" y="107"/>
                    </a:lnTo>
                    <a:lnTo>
                      <a:pt x="36" y="117"/>
                    </a:lnTo>
                    <a:lnTo>
                      <a:pt x="24" y="126"/>
                    </a:lnTo>
                    <a:lnTo>
                      <a:pt x="12" y="137"/>
                    </a:lnTo>
                    <a:lnTo>
                      <a:pt x="13" y="152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Freeform 110"/>
              <p:cNvSpPr>
                <a:spLocks/>
              </p:cNvSpPr>
              <p:nvPr/>
            </p:nvSpPr>
            <p:spPr bwMode="auto">
              <a:xfrm>
                <a:off x="3940" y="3254"/>
                <a:ext cx="183" cy="66"/>
              </a:xfrm>
              <a:custGeom>
                <a:avLst/>
                <a:gdLst>
                  <a:gd name="T0" fmla="*/ 0 w 183"/>
                  <a:gd name="T1" fmla="*/ 61 h 66"/>
                  <a:gd name="T2" fmla="*/ 38 w 183"/>
                  <a:gd name="T3" fmla="*/ 66 h 66"/>
                  <a:gd name="T4" fmla="*/ 83 w 183"/>
                  <a:gd name="T5" fmla="*/ 61 h 66"/>
                  <a:gd name="T6" fmla="*/ 134 w 183"/>
                  <a:gd name="T7" fmla="*/ 42 h 66"/>
                  <a:gd name="T8" fmla="*/ 183 w 183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3" h="66">
                    <a:moveTo>
                      <a:pt x="0" y="61"/>
                    </a:moveTo>
                    <a:lnTo>
                      <a:pt x="38" y="66"/>
                    </a:lnTo>
                    <a:lnTo>
                      <a:pt x="83" y="61"/>
                    </a:lnTo>
                    <a:lnTo>
                      <a:pt x="134" y="42"/>
                    </a:lnTo>
                    <a:lnTo>
                      <a:pt x="183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Freeform 111"/>
              <p:cNvSpPr>
                <a:spLocks/>
              </p:cNvSpPr>
              <p:nvPr/>
            </p:nvSpPr>
            <p:spPr bwMode="auto">
              <a:xfrm>
                <a:off x="3238" y="2577"/>
                <a:ext cx="44" cy="116"/>
              </a:xfrm>
              <a:custGeom>
                <a:avLst/>
                <a:gdLst>
                  <a:gd name="T0" fmla="*/ 39 w 44"/>
                  <a:gd name="T1" fmla="*/ 116 h 116"/>
                  <a:gd name="T2" fmla="*/ 38 w 44"/>
                  <a:gd name="T3" fmla="*/ 102 h 116"/>
                  <a:gd name="T4" fmla="*/ 21 w 44"/>
                  <a:gd name="T5" fmla="*/ 87 h 116"/>
                  <a:gd name="T6" fmla="*/ 5 w 44"/>
                  <a:gd name="T7" fmla="*/ 71 h 116"/>
                  <a:gd name="T8" fmla="*/ 0 w 44"/>
                  <a:gd name="T9" fmla="*/ 50 h 116"/>
                  <a:gd name="T10" fmla="*/ 8 w 44"/>
                  <a:gd name="T11" fmla="*/ 35 h 116"/>
                  <a:gd name="T12" fmla="*/ 26 w 44"/>
                  <a:gd name="T13" fmla="*/ 9 h 116"/>
                  <a:gd name="T14" fmla="*/ 44 w 44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" h="116">
                    <a:moveTo>
                      <a:pt x="39" y="116"/>
                    </a:moveTo>
                    <a:lnTo>
                      <a:pt x="38" y="102"/>
                    </a:lnTo>
                    <a:lnTo>
                      <a:pt x="21" y="87"/>
                    </a:lnTo>
                    <a:lnTo>
                      <a:pt x="5" y="71"/>
                    </a:lnTo>
                    <a:lnTo>
                      <a:pt x="0" y="50"/>
                    </a:lnTo>
                    <a:lnTo>
                      <a:pt x="8" y="35"/>
                    </a:lnTo>
                    <a:lnTo>
                      <a:pt x="26" y="9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Freeform 112"/>
              <p:cNvSpPr>
                <a:spLocks/>
              </p:cNvSpPr>
              <p:nvPr/>
            </p:nvSpPr>
            <p:spPr bwMode="auto">
              <a:xfrm>
                <a:off x="3552" y="2103"/>
                <a:ext cx="70" cy="203"/>
              </a:xfrm>
              <a:custGeom>
                <a:avLst/>
                <a:gdLst>
                  <a:gd name="T0" fmla="*/ 0 w 70"/>
                  <a:gd name="T1" fmla="*/ 203 h 203"/>
                  <a:gd name="T2" fmla="*/ 37 w 70"/>
                  <a:gd name="T3" fmla="*/ 174 h 203"/>
                  <a:gd name="T4" fmla="*/ 70 w 70"/>
                  <a:gd name="T5" fmla="*/ 158 h 203"/>
                  <a:gd name="T6" fmla="*/ 70 w 70"/>
                  <a:gd name="T7" fmla="*/ 99 h 203"/>
                  <a:gd name="T8" fmla="*/ 61 w 70"/>
                  <a:gd name="T9" fmla="*/ 59 h 203"/>
                  <a:gd name="T10" fmla="*/ 16 w 70"/>
                  <a:gd name="T11" fmla="*/ 0 h 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203">
                    <a:moveTo>
                      <a:pt x="0" y="203"/>
                    </a:moveTo>
                    <a:lnTo>
                      <a:pt x="37" y="174"/>
                    </a:lnTo>
                    <a:lnTo>
                      <a:pt x="70" y="158"/>
                    </a:lnTo>
                    <a:lnTo>
                      <a:pt x="70" y="99"/>
                    </a:lnTo>
                    <a:lnTo>
                      <a:pt x="61" y="59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Freeform 113"/>
              <p:cNvSpPr>
                <a:spLocks/>
              </p:cNvSpPr>
              <p:nvPr/>
            </p:nvSpPr>
            <p:spPr bwMode="auto">
              <a:xfrm>
                <a:off x="3240" y="2577"/>
                <a:ext cx="292" cy="140"/>
              </a:xfrm>
              <a:custGeom>
                <a:avLst/>
                <a:gdLst>
                  <a:gd name="T0" fmla="*/ 292 w 292"/>
                  <a:gd name="T1" fmla="*/ 17 h 140"/>
                  <a:gd name="T2" fmla="*/ 246 w 292"/>
                  <a:gd name="T3" fmla="*/ 47 h 140"/>
                  <a:gd name="T4" fmla="*/ 244 w 292"/>
                  <a:gd name="T5" fmla="*/ 107 h 140"/>
                  <a:gd name="T6" fmla="*/ 196 w 292"/>
                  <a:gd name="T7" fmla="*/ 132 h 140"/>
                  <a:gd name="T8" fmla="*/ 133 w 292"/>
                  <a:gd name="T9" fmla="*/ 140 h 140"/>
                  <a:gd name="T10" fmla="*/ 94 w 292"/>
                  <a:gd name="T11" fmla="*/ 132 h 140"/>
                  <a:gd name="T12" fmla="*/ 49 w 292"/>
                  <a:gd name="T13" fmla="*/ 137 h 140"/>
                  <a:gd name="T14" fmla="*/ 39 w 292"/>
                  <a:gd name="T15" fmla="*/ 116 h 140"/>
                  <a:gd name="T16" fmla="*/ 37 w 292"/>
                  <a:gd name="T17" fmla="*/ 102 h 140"/>
                  <a:gd name="T18" fmla="*/ 21 w 292"/>
                  <a:gd name="T19" fmla="*/ 87 h 140"/>
                  <a:gd name="T20" fmla="*/ 4 w 292"/>
                  <a:gd name="T21" fmla="*/ 71 h 140"/>
                  <a:gd name="T22" fmla="*/ 0 w 292"/>
                  <a:gd name="T23" fmla="*/ 50 h 140"/>
                  <a:gd name="T24" fmla="*/ 7 w 292"/>
                  <a:gd name="T25" fmla="*/ 36 h 140"/>
                  <a:gd name="T26" fmla="*/ 25 w 292"/>
                  <a:gd name="T27" fmla="*/ 9 h 140"/>
                  <a:gd name="T28" fmla="*/ 43 w 292"/>
                  <a:gd name="T29" fmla="*/ 0 h 1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92" h="140">
                    <a:moveTo>
                      <a:pt x="292" y="17"/>
                    </a:moveTo>
                    <a:lnTo>
                      <a:pt x="246" y="47"/>
                    </a:lnTo>
                    <a:lnTo>
                      <a:pt x="244" y="107"/>
                    </a:lnTo>
                    <a:lnTo>
                      <a:pt x="196" y="132"/>
                    </a:lnTo>
                    <a:lnTo>
                      <a:pt x="133" y="140"/>
                    </a:lnTo>
                    <a:lnTo>
                      <a:pt x="94" y="132"/>
                    </a:lnTo>
                    <a:lnTo>
                      <a:pt x="49" y="137"/>
                    </a:lnTo>
                    <a:lnTo>
                      <a:pt x="39" y="116"/>
                    </a:lnTo>
                    <a:lnTo>
                      <a:pt x="37" y="102"/>
                    </a:lnTo>
                    <a:lnTo>
                      <a:pt x="21" y="87"/>
                    </a:lnTo>
                    <a:lnTo>
                      <a:pt x="4" y="71"/>
                    </a:lnTo>
                    <a:lnTo>
                      <a:pt x="0" y="50"/>
                    </a:lnTo>
                    <a:lnTo>
                      <a:pt x="7" y="36"/>
                    </a:lnTo>
                    <a:lnTo>
                      <a:pt x="25" y="9"/>
                    </a:lnTo>
                    <a:lnTo>
                      <a:pt x="43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Freeform 114"/>
              <p:cNvSpPr>
                <a:spLocks/>
              </p:cNvSpPr>
              <p:nvPr/>
            </p:nvSpPr>
            <p:spPr bwMode="auto">
              <a:xfrm>
                <a:off x="3916" y="624"/>
                <a:ext cx="1350" cy="1791"/>
              </a:xfrm>
              <a:custGeom>
                <a:avLst/>
                <a:gdLst>
                  <a:gd name="T0" fmla="*/ 0 w 1350"/>
                  <a:gd name="T1" fmla="*/ 0 h 1791"/>
                  <a:gd name="T2" fmla="*/ 1350 w 1350"/>
                  <a:gd name="T3" fmla="*/ 8 h 1791"/>
                  <a:gd name="T4" fmla="*/ 1338 w 1350"/>
                  <a:gd name="T5" fmla="*/ 1791 h 1791"/>
                  <a:gd name="T6" fmla="*/ 1314 w 1350"/>
                  <a:gd name="T7" fmla="*/ 1788 h 1791"/>
                  <a:gd name="T8" fmla="*/ 1314 w 1350"/>
                  <a:gd name="T9" fmla="*/ 1151 h 1791"/>
                  <a:gd name="T10" fmla="*/ 563 w 1350"/>
                  <a:gd name="T11" fmla="*/ 245 h 1791"/>
                  <a:gd name="T12" fmla="*/ 558 w 1350"/>
                  <a:gd name="T13" fmla="*/ 45 h 1791"/>
                  <a:gd name="T14" fmla="*/ 33 w 1350"/>
                  <a:gd name="T15" fmla="*/ 45 h 1791"/>
                  <a:gd name="T16" fmla="*/ 0 w 1350"/>
                  <a:gd name="T17" fmla="*/ 0 h 17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50" h="1791">
                    <a:moveTo>
                      <a:pt x="0" y="0"/>
                    </a:moveTo>
                    <a:lnTo>
                      <a:pt x="1350" y="8"/>
                    </a:lnTo>
                    <a:lnTo>
                      <a:pt x="1338" y="1791"/>
                    </a:lnTo>
                    <a:lnTo>
                      <a:pt x="1314" y="1788"/>
                    </a:lnTo>
                    <a:lnTo>
                      <a:pt x="1314" y="1151"/>
                    </a:lnTo>
                    <a:lnTo>
                      <a:pt x="563" y="245"/>
                    </a:lnTo>
                    <a:lnTo>
                      <a:pt x="558" y="45"/>
                    </a:lnTo>
                    <a:lnTo>
                      <a:pt x="33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Freeform 115"/>
              <p:cNvSpPr>
                <a:spLocks/>
              </p:cNvSpPr>
              <p:nvPr/>
            </p:nvSpPr>
            <p:spPr bwMode="auto">
              <a:xfrm>
                <a:off x="4398" y="2285"/>
                <a:ext cx="312" cy="381"/>
              </a:xfrm>
              <a:custGeom>
                <a:avLst/>
                <a:gdLst>
                  <a:gd name="T0" fmla="*/ 0 w 312"/>
                  <a:gd name="T1" fmla="*/ 46 h 381"/>
                  <a:gd name="T2" fmla="*/ 60 w 312"/>
                  <a:gd name="T3" fmla="*/ 3 h 381"/>
                  <a:gd name="T4" fmla="*/ 63 w 312"/>
                  <a:gd name="T5" fmla="*/ 1 h 381"/>
                  <a:gd name="T6" fmla="*/ 70 w 312"/>
                  <a:gd name="T7" fmla="*/ 1 h 381"/>
                  <a:gd name="T8" fmla="*/ 82 w 312"/>
                  <a:gd name="T9" fmla="*/ 0 h 381"/>
                  <a:gd name="T10" fmla="*/ 97 w 312"/>
                  <a:gd name="T11" fmla="*/ 1 h 381"/>
                  <a:gd name="T12" fmla="*/ 112 w 312"/>
                  <a:gd name="T13" fmla="*/ 7 h 381"/>
                  <a:gd name="T14" fmla="*/ 130 w 312"/>
                  <a:gd name="T15" fmla="*/ 16 h 381"/>
                  <a:gd name="T16" fmla="*/ 147 w 312"/>
                  <a:gd name="T17" fmla="*/ 33 h 381"/>
                  <a:gd name="T18" fmla="*/ 169 w 312"/>
                  <a:gd name="T19" fmla="*/ 25 h 381"/>
                  <a:gd name="T20" fmla="*/ 207 w 312"/>
                  <a:gd name="T21" fmla="*/ 28 h 381"/>
                  <a:gd name="T22" fmla="*/ 208 w 312"/>
                  <a:gd name="T23" fmla="*/ 30 h 381"/>
                  <a:gd name="T24" fmla="*/ 214 w 312"/>
                  <a:gd name="T25" fmla="*/ 34 h 381"/>
                  <a:gd name="T26" fmla="*/ 220 w 312"/>
                  <a:gd name="T27" fmla="*/ 42 h 381"/>
                  <a:gd name="T28" fmla="*/ 225 w 312"/>
                  <a:gd name="T29" fmla="*/ 51 h 381"/>
                  <a:gd name="T30" fmla="*/ 228 w 312"/>
                  <a:gd name="T31" fmla="*/ 60 h 381"/>
                  <a:gd name="T32" fmla="*/ 225 w 312"/>
                  <a:gd name="T33" fmla="*/ 70 h 381"/>
                  <a:gd name="T34" fmla="*/ 222 w 312"/>
                  <a:gd name="T35" fmla="*/ 88 h 381"/>
                  <a:gd name="T36" fmla="*/ 262 w 312"/>
                  <a:gd name="T37" fmla="*/ 108 h 381"/>
                  <a:gd name="T38" fmla="*/ 264 w 312"/>
                  <a:gd name="T39" fmla="*/ 148 h 381"/>
                  <a:gd name="T40" fmla="*/ 312 w 312"/>
                  <a:gd name="T41" fmla="*/ 193 h 381"/>
                  <a:gd name="T42" fmla="*/ 309 w 312"/>
                  <a:gd name="T43" fmla="*/ 228 h 381"/>
                  <a:gd name="T44" fmla="*/ 289 w 312"/>
                  <a:gd name="T45" fmla="*/ 243 h 381"/>
                  <a:gd name="T46" fmla="*/ 279 w 312"/>
                  <a:gd name="T47" fmla="*/ 232 h 381"/>
                  <a:gd name="T48" fmla="*/ 262 w 312"/>
                  <a:gd name="T49" fmla="*/ 232 h 381"/>
                  <a:gd name="T50" fmla="*/ 256 w 312"/>
                  <a:gd name="T51" fmla="*/ 243 h 381"/>
                  <a:gd name="T52" fmla="*/ 237 w 312"/>
                  <a:gd name="T53" fmla="*/ 240 h 381"/>
                  <a:gd name="T54" fmla="*/ 229 w 312"/>
                  <a:gd name="T55" fmla="*/ 250 h 381"/>
                  <a:gd name="T56" fmla="*/ 249 w 312"/>
                  <a:gd name="T57" fmla="*/ 283 h 381"/>
                  <a:gd name="T58" fmla="*/ 210 w 312"/>
                  <a:gd name="T59" fmla="*/ 333 h 381"/>
                  <a:gd name="T60" fmla="*/ 184 w 312"/>
                  <a:gd name="T61" fmla="*/ 373 h 381"/>
                  <a:gd name="T62" fmla="*/ 159 w 312"/>
                  <a:gd name="T63" fmla="*/ 381 h 3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12" h="381">
                    <a:moveTo>
                      <a:pt x="0" y="46"/>
                    </a:moveTo>
                    <a:lnTo>
                      <a:pt x="60" y="3"/>
                    </a:lnTo>
                    <a:lnTo>
                      <a:pt x="63" y="1"/>
                    </a:lnTo>
                    <a:lnTo>
                      <a:pt x="70" y="1"/>
                    </a:lnTo>
                    <a:lnTo>
                      <a:pt x="82" y="0"/>
                    </a:lnTo>
                    <a:lnTo>
                      <a:pt x="97" y="1"/>
                    </a:lnTo>
                    <a:lnTo>
                      <a:pt x="112" y="7"/>
                    </a:lnTo>
                    <a:lnTo>
                      <a:pt x="130" y="16"/>
                    </a:lnTo>
                    <a:lnTo>
                      <a:pt x="147" y="33"/>
                    </a:lnTo>
                    <a:lnTo>
                      <a:pt x="169" y="25"/>
                    </a:lnTo>
                    <a:lnTo>
                      <a:pt x="207" y="28"/>
                    </a:lnTo>
                    <a:lnTo>
                      <a:pt x="208" y="30"/>
                    </a:lnTo>
                    <a:lnTo>
                      <a:pt x="214" y="34"/>
                    </a:lnTo>
                    <a:lnTo>
                      <a:pt x="220" y="42"/>
                    </a:lnTo>
                    <a:lnTo>
                      <a:pt x="225" y="51"/>
                    </a:lnTo>
                    <a:lnTo>
                      <a:pt x="228" y="60"/>
                    </a:lnTo>
                    <a:lnTo>
                      <a:pt x="225" y="70"/>
                    </a:lnTo>
                    <a:lnTo>
                      <a:pt x="222" y="88"/>
                    </a:lnTo>
                    <a:lnTo>
                      <a:pt x="262" y="108"/>
                    </a:lnTo>
                    <a:lnTo>
                      <a:pt x="264" y="148"/>
                    </a:lnTo>
                    <a:lnTo>
                      <a:pt x="312" y="193"/>
                    </a:lnTo>
                    <a:lnTo>
                      <a:pt x="309" y="228"/>
                    </a:lnTo>
                    <a:lnTo>
                      <a:pt x="289" y="243"/>
                    </a:lnTo>
                    <a:lnTo>
                      <a:pt x="279" y="232"/>
                    </a:lnTo>
                    <a:lnTo>
                      <a:pt x="262" y="232"/>
                    </a:lnTo>
                    <a:lnTo>
                      <a:pt x="256" y="243"/>
                    </a:lnTo>
                    <a:lnTo>
                      <a:pt x="237" y="240"/>
                    </a:lnTo>
                    <a:lnTo>
                      <a:pt x="229" y="250"/>
                    </a:lnTo>
                    <a:lnTo>
                      <a:pt x="249" y="283"/>
                    </a:lnTo>
                    <a:lnTo>
                      <a:pt x="210" y="333"/>
                    </a:lnTo>
                    <a:lnTo>
                      <a:pt x="184" y="373"/>
                    </a:lnTo>
                    <a:lnTo>
                      <a:pt x="159" y="381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Freeform 116"/>
              <p:cNvSpPr>
                <a:spLocks/>
              </p:cNvSpPr>
              <p:nvPr/>
            </p:nvSpPr>
            <p:spPr bwMode="auto">
              <a:xfrm>
                <a:off x="4081" y="1295"/>
                <a:ext cx="669" cy="471"/>
              </a:xfrm>
              <a:custGeom>
                <a:avLst/>
                <a:gdLst>
                  <a:gd name="T0" fmla="*/ 633 w 669"/>
                  <a:gd name="T1" fmla="*/ 471 h 471"/>
                  <a:gd name="T2" fmla="*/ 611 w 669"/>
                  <a:gd name="T3" fmla="*/ 390 h 471"/>
                  <a:gd name="T4" fmla="*/ 591 w 669"/>
                  <a:gd name="T5" fmla="*/ 378 h 471"/>
                  <a:gd name="T6" fmla="*/ 591 w 669"/>
                  <a:gd name="T7" fmla="*/ 375 h 471"/>
                  <a:gd name="T8" fmla="*/ 590 w 669"/>
                  <a:gd name="T9" fmla="*/ 369 h 471"/>
                  <a:gd name="T10" fmla="*/ 588 w 669"/>
                  <a:gd name="T11" fmla="*/ 360 h 471"/>
                  <a:gd name="T12" fmla="*/ 588 w 669"/>
                  <a:gd name="T13" fmla="*/ 351 h 471"/>
                  <a:gd name="T14" fmla="*/ 590 w 669"/>
                  <a:gd name="T15" fmla="*/ 343 h 471"/>
                  <a:gd name="T16" fmla="*/ 593 w 669"/>
                  <a:gd name="T17" fmla="*/ 339 h 471"/>
                  <a:gd name="T18" fmla="*/ 599 w 669"/>
                  <a:gd name="T19" fmla="*/ 337 h 471"/>
                  <a:gd name="T20" fmla="*/ 615 w 669"/>
                  <a:gd name="T21" fmla="*/ 340 h 471"/>
                  <a:gd name="T22" fmla="*/ 627 w 669"/>
                  <a:gd name="T23" fmla="*/ 340 h 471"/>
                  <a:gd name="T24" fmla="*/ 632 w 669"/>
                  <a:gd name="T25" fmla="*/ 340 h 471"/>
                  <a:gd name="T26" fmla="*/ 669 w 669"/>
                  <a:gd name="T27" fmla="*/ 288 h 471"/>
                  <a:gd name="T28" fmla="*/ 639 w 669"/>
                  <a:gd name="T29" fmla="*/ 253 h 471"/>
                  <a:gd name="T30" fmla="*/ 617 w 669"/>
                  <a:gd name="T31" fmla="*/ 253 h 471"/>
                  <a:gd name="T32" fmla="*/ 591 w 669"/>
                  <a:gd name="T33" fmla="*/ 262 h 471"/>
                  <a:gd name="T34" fmla="*/ 588 w 669"/>
                  <a:gd name="T35" fmla="*/ 228 h 471"/>
                  <a:gd name="T36" fmla="*/ 549 w 669"/>
                  <a:gd name="T37" fmla="*/ 210 h 471"/>
                  <a:gd name="T38" fmla="*/ 524 w 669"/>
                  <a:gd name="T39" fmla="*/ 160 h 471"/>
                  <a:gd name="T40" fmla="*/ 494 w 669"/>
                  <a:gd name="T41" fmla="*/ 150 h 471"/>
                  <a:gd name="T42" fmla="*/ 491 w 669"/>
                  <a:gd name="T43" fmla="*/ 126 h 471"/>
                  <a:gd name="T44" fmla="*/ 512 w 669"/>
                  <a:gd name="T45" fmla="*/ 112 h 471"/>
                  <a:gd name="T46" fmla="*/ 498 w 669"/>
                  <a:gd name="T47" fmla="*/ 81 h 471"/>
                  <a:gd name="T48" fmla="*/ 497 w 669"/>
                  <a:gd name="T49" fmla="*/ 52 h 471"/>
                  <a:gd name="T50" fmla="*/ 476 w 669"/>
                  <a:gd name="T51" fmla="*/ 36 h 471"/>
                  <a:gd name="T52" fmla="*/ 444 w 669"/>
                  <a:gd name="T53" fmla="*/ 28 h 471"/>
                  <a:gd name="T54" fmla="*/ 404 w 669"/>
                  <a:gd name="T55" fmla="*/ 43 h 471"/>
                  <a:gd name="T56" fmla="*/ 381 w 669"/>
                  <a:gd name="T57" fmla="*/ 13 h 471"/>
                  <a:gd name="T58" fmla="*/ 347 w 669"/>
                  <a:gd name="T59" fmla="*/ 13 h 471"/>
                  <a:gd name="T60" fmla="*/ 321 w 669"/>
                  <a:gd name="T61" fmla="*/ 0 h 471"/>
                  <a:gd name="T62" fmla="*/ 299 w 669"/>
                  <a:gd name="T63" fmla="*/ 15 h 471"/>
                  <a:gd name="T64" fmla="*/ 273 w 669"/>
                  <a:gd name="T65" fmla="*/ 13 h 471"/>
                  <a:gd name="T66" fmla="*/ 251 w 669"/>
                  <a:gd name="T67" fmla="*/ 55 h 471"/>
                  <a:gd name="T68" fmla="*/ 194 w 669"/>
                  <a:gd name="T69" fmla="*/ 73 h 471"/>
                  <a:gd name="T70" fmla="*/ 171 w 669"/>
                  <a:gd name="T71" fmla="*/ 112 h 471"/>
                  <a:gd name="T72" fmla="*/ 191 w 669"/>
                  <a:gd name="T73" fmla="*/ 118 h 471"/>
                  <a:gd name="T74" fmla="*/ 179 w 669"/>
                  <a:gd name="T75" fmla="*/ 142 h 471"/>
                  <a:gd name="T76" fmla="*/ 138 w 669"/>
                  <a:gd name="T77" fmla="*/ 148 h 471"/>
                  <a:gd name="T78" fmla="*/ 111 w 669"/>
                  <a:gd name="T79" fmla="*/ 201 h 471"/>
                  <a:gd name="T80" fmla="*/ 116 w 669"/>
                  <a:gd name="T81" fmla="*/ 231 h 471"/>
                  <a:gd name="T82" fmla="*/ 108 w 669"/>
                  <a:gd name="T83" fmla="*/ 250 h 471"/>
                  <a:gd name="T84" fmla="*/ 129 w 669"/>
                  <a:gd name="T85" fmla="*/ 265 h 471"/>
                  <a:gd name="T86" fmla="*/ 126 w 669"/>
                  <a:gd name="T87" fmla="*/ 277 h 471"/>
                  <a:gd name="T88" fmla="*/ 101 w 669"/>
                  <a:gd name="T89" fmla="*/ 280 h 471"/>
                  <a:gd name="T90" fmla="*/ 84 w 669"/>
                  <a:gd name="T91" fmla="*/ 265 h 471"/>
                  <a:gd name="T92" fmla="*/ 56 w 669"/>
                  <a:gd name="T93" fmla="*/ 306 h 471"/>
                  <a:gd name="T94" fmla="*/ 0 w 669"/>
                  <a:gd name="T95" fmla="*/ 319 h 47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69" h="471">
                    <a:moveTo>
                      <a:pt x="633" y="471"/>
                    </a:moveTo>
                    <a:lnTo>
                      <a:pt x="611" y="390"/>
                    </a:lnTo>
                    <a:lnTo>
                      <a:pt x="591" y="378"/>
                    </a:lnTo>
                    <a:lnTo>
                      <a:pt x="591" y="375"/>
                    </a:lnTo>
                    <a:lnTo>
                      <a:pt x="590" y="369"/>
                    </a:lnTo>
                    <a:lnTo>
                      <a:pt x="588" y="360"/>
                    </a:lnTo>
                    <a:lnTo>
                      <a:pt x="588" y="351"/>
                    </a:lnTo>
                    <a:lnTo>
                      <a:pt x="590" y="343"/>
                    </a:lnTo>
                    <a:lnTo>
                      <a:pt x="593" y="339"/>
                    </a:lnTo>
                    <a:lnTo>
                      <a:pt x="599" y="337"/>
                    </a:lnTo>
                    <a:lnTo>
                      <a:pt x="615" y="340"/>
                    </a:lnTo>
                    <a:lnTo>
                      <a:pt x="627" y="340"/>
                    </a:lnTo>
                    <a:lnTo>
                      <a:pt x="632" y="340"/>
                    </a:lnTo>
                    <a:lnTo>
                      <a:pt x="669" y="288"/>
                    </a:lnTo>
                    <a:lnTo>
                      <a:pt x="639" y="253"/>
                    </a:lnTo>
                    <a:lnTo>
                      <a:pt x="617" y="253"/>
                    </a:lnTo>
                    <a:lnTo>
                      <a:pt x="591" y="262"/>
                    </a:lnTo>
                    <a:lnTo>
                      <a:pt x="588" y="228"/>
                    </a:lnTo>
                    <a:lnTo>
                      <a:pt x="549" y="210"/>
                    </a:lnTo>
                    <a:lnTo>
                      <a:pt x="524" y="160"/>
                    </a:lnTo>
                    <a:lnTo>
                      <a:pt x="494" y="150"/>
                    </a:lnTo>
                    <a:lnTo>
                      <a:pt x="491" y="126"/>
                    </a:lnTo>
                    <a:lnTo>
                      <a:pt x="512" y="112"/>
                    </a:lnTo>
                    <a:lnTo>
                      <a:pt x="498" y="81"/>
                    </a:lnTo>
                    <a:lnTo>
                      <a:pt x="497" y="52"/>
                    </a:lnTo>
                    <a:lnTo>
                      <a:pt x="476" y="36"/>
                    </a:lnTo>
                    <a:lnTo>
                      <a:pt x="444" y="28"/>
                    </a:lnTo>
                    <a:lnTo>
                      <a:pt x="404" y="43"/>
                    </a:lnTo>
                    <a:lnTo>
                      <a:pt x="381" y="13"/>
                    </a:lnTo>
                    <a:lnTo>
                      <a:pt x="347" y="13"/>
                    </a:lnTo>
                    <a:lnTo>
                      <a:pt x="321" y="0"/>
                    </a:lnTo>
                    <a:lnTo>
                      <a:pt x="299" y="15"/>
                    </a:lnTo>
                    <a:lnTo>
                      <a:pt x="273" y="13"/>
                    </a:lnTo>
                    <a:lnTo>
                      <a:pt x="251" y="55"/>
                    </a:lnTo>
                    <a:lnTo>
                      <a:pt x="194" y="73"/>
                    </a:lnTo>
                    <a:lnTo>
                      <a:pt x="171" y="112"/>
                    </a:lnTo>
                    <a:lnTo>
                      <a:pt x="191" y="118"/>
                    </a:lnTo>
                    <a:lnTo>
                      <a:pt x="179" y="142"/>
                    </a:lnTo>
                    <a:lnTo>
                      <a:pt x="138" y="148"/>
                    </a:lnTo>
                    <a:lnTo>
                      <a:pt x="111" y="201"/>
                    </a:lnTo>
                    <a:lnTo>
                      <a:pt x="116" y="231"/>
                    </a:lnTo>
                    <a:lnTo>
                      <a:pt x="108" y="250"/>
                    </a:lnTo>
                    <a:lnTo>
                      <a:pt x="129" y="265"/>
                    </a:lnTo>
                    <a:lnTo>
                      <a:pt x="126" y="277"/>
                    </a:lnTo>
                    <a:lnTo>
                      <a:pt x="101" y="280"/>
                    </a:lnTo>
                    <a:lnTo>
                      <a:pt x="84" y="265"/>
                    </a:lnTo>
                    <a:lnTo>
                      <a:pt x="56" y="306"/>
                    </a:lnTo>
                    <a:lnTo>
                      <a:pt x="0" y="319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Freeform 117"/>
              <p:cNvSpPr>
                <a:spLocks/>
              </p:cNvSpPr>
              <p:nvPr/>
            </p:nvSpPr>
            <p:spPr bwMode="auto">
              <a:xfrm>
                <a:off x="3897" y="1286"/>
                <a:ext cx="360" cy="106"/>
              </a:xfrm>
              <a:custGeom>
                <a:avLst/>
                <a:gdLst>
                  <a:gd name="T0" fmla="*/ 360 w 360"/>
                  <a:gd name="T1" fmla="*/ 106 h 106"/>
                  <a:gd name="T2" fmla="*/ 292 w 360"/>
                  <a:gd name="T3" fmla="*/ 57 h 106"/>
                  <a:gd name="T4" fmla="*/ 243 w 360"/>
                  <a:gd name="T5" fmla="*/ 45 h 106"/>
                  <a:gd name="T6" fmla="*/ 210 w 360"/>
                  <a:gd name="T7" fmla="*/ 0 h 106"/>
                  <a:gd name="T8" fmla="*/ 175 w 360"/>
                  <a:gd name="T9" fmla="*/ 27 h 106"/>
                  <a:gd name="T10" fmla="*/ 126 w 360"/>
                  <a:gd name="T11" fmla="*/ 22 h 106"/>
                  <a:gd name="T12" fmla="*/ 100 w 360"/>
                  <a:gd name="T13" fmla="*/ 30 h 106"/>
                  <a:gd name="T14" fmla="*/ 58 w 360"/>
                  <a:gd name="T15" fmla="*/ 22 h 106"/>
                  <a:gd name="T16" fmla="*/ 40 w 360"/>
                  <a:gd name="T17" fmla="*/ 30 h 106"/>
                  <a:gd name="T18" fmla="*/ 0 w 360"/>
                  <a:gd name="T19" fmla="*/ 42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0" h="106">
                    <a:moveTo>
                      <a:pt x="360" y="106"/>
                    </a:moveTo>
                    <a:lnTo>
                      <a:pt x="292" y="57"/>
                    </a:lnTo>
                    <a:lnTo>
                      <a:pt x="243" y="45"/>
                    </a:lnTo>
                    <a:lnTo>
                      <a:pt x="210" y="0"/>
                    </a:lnTo>
                    <a:lnTo>
                      <a:pt x="175" y="27"/>
                    </a:lnTo>
                    <a:lnTo>
                      <a:pt x="126" y="22"/>
                    </a:lnTo>
                    <a:lnTo>
                      <a:pt x="100" y="30"/>
                    </a:lnTo>
                    <a:lnTo>
                      <a:pt x="58" y="22"/>
                    </a:lnTo>
                    <a:lnTo>
                      <a:pt x="40" y="30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Freeform 118"/>
              <p:cNvSpPr>
                <a:spLocks/>
              </p:cNvSpPr>
              <p:nvPr/>
            </p:nvSpPr>
            <p:spPr bwMode="auto">
              <a:xfrm>
                <a:off x="3918" y="1445"/>
                <a:ext cx="67" cy="93"/>
              </a:xfrm>
              <a:custGeom>
                <a:avLst/>
                <a:gdLst>
                  <a:gd name="T0" fmla="*/ 60 w 67"/>
                  <a:gd name="T1" fmla="*/ 93 h 93"/>
                  <a:gd name="T2" fmla="*/ 67 w 67"/>
                  <a:gd name="T3" fmla="*/ 60 h 93"/>
                  <a:gd name="T4" fmla="*/ 61 w 67"/>
                  <a:gd name="T5" fmla="*/ 24 h 93"/>
                  <a:gd name="T6" fmla="*/ 0 w 67"/>
                  <a:gd name="T7" fmla="*/ 0 h 9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93">
                    <a:moveTo>
                      <a:pt x="60" y="93"/>
                    </a:moveTo>
                    <a:lnTo>
                      <a:pt x="67" y="60"/>
                    </a:lnTo>
                    <a:lnTo>
                      <a:pt x="61" y="2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" name="Freeform 119"/>
            <p:cNvSpPr>
              <a:spLocks noChangeAspect="1" noEditPoints="1"/>
            </p:cNvSpPr>
            <p:nvPr/>
          </p:nvSpPr>
          <p:spPr bwMode="auto">
            <a:xfrm rot="60000">
              <a:off x="2609" y="2426"/>
              <a:ext cx="155" cy="116"/>
            </a:xfrm>
            <a:custGeom>
              <a:avLst/>
              <a:gdLst>
                <a:gd name="T0" fmla="*/ 1101 w 99"/>
                <a:gd name="T1" fmla="*/ 89 h 93"/>
                <a:gd name="T2" fmla="*/ 1018 w 99"/>
                <a:gd name="T3" fmla="*/ 157 h 93"/>
                <a:gd name="T4" fmla="*/ 1148 w 99"/>
                <a:gd name="T5" fmla="*/ 157 h 93"/>
                <a:gd name="T6" fmla="*/ 1278 w 99"/>
                <a:gd name="T7" fmla="*/ 170 h 93"/>
                <a:gd name="T8" fmla="*/ 1412 w 99"/>
                <a:gd name="T9" fmla="*/ 203 h 93"/>
                <a:gd name="T10" fmla="*/ 1459 w 99"/>
                <a:gd name="T11" fmla="*/ 246 h 93"/>
                <a:gd name="T12" fmla="*/ 1431 w 99"/>
                <a:gd name="T13" fmla="*/ 284 h 93"/>
                <a:gd name="T14" fmla="*/ 1336 w 99"/>
                <a:gd name="T15" fmla="*/ 321 h 93"/>
                <a:gd name="T16" fmla="*/ 1196 w 99"/>
                <a:gd name="T17" fmla="*/ 344 h 93"/>
                <a:gd name="T18" fmla="*/ 1018 w 99"/>
                <a:gd name="T19" fmla="*/ 352 h 93"/>
                <a:gd name="T20" fmla="*/ 883 w 99"/>
                <a:gd name="T21" fmla="*/ 329 h 93"/>
                <a:gd name="T22" fmla="*/ 764 w 99"/>
                <a:gd name="T23" fmla="*/ 297 h 93"/>
                <a:gd name="T24" fmla="*/ 725 w 99"/>
                <a:gd name="T25" fmla="*/ 284 h 93"/>
                <a:gd name="T26" fmla="*/ 659 w 99"/>
                <a:gd name="T27" fmla="*/ 316 h 93"/>
                <a:gd name="T28" fmla="*/ 488 w 99"/>
                <a:gd name="T29" fmla="*/ 344 h 93"/>
                <a:gd name="T30" fmla="*/ 285 w 99"/>
                <a:gd name="T31" fmla="*/ 344 h 93"/>
                <a:gd name="T32" fmla="*/ 103 w 99"/>
                <a:gd name="T33" fmla="*/ 321 h 93"/>
                <a:gd name="T34" fmla="*/ 20 w 99"/>
                <a:gd name="T35" fmla="*/ 283 h 93"/>
                <a:gd name="T36" fmla="*/ 20 w 99"/>
                <a:gd name="T37" fmla="*/ 215 h 93"/>
                <a:gd name="T38" fmla="*/ 182 w 99"/>
                <a:gd name="T39" fmla="*/ 170 h 93"/>
                <a:gd name="T40" fmla="*/ 352 w 99"/>
                <a:gd name="T41" fmla="*/ 157 h 93"/>
                <a:gd name="T42" fmla="*/ 352 w 99"/>
                <a:gd name="T43" fmla="*/ 111 h 93"/>
                <a:gd name="T44" fmla="*/ 415 w 99"/>
                <a:gd name="T45" fmla="*/ 46 h 93"/>
                <a:gd name="T46" fmla="*/ 545 w 99"/>
                <a:gd name="T47" fmla="*/ 11 h 93"/>
                <a:gd name="T48" fmla="*/ 703 w 99"/>
                <a:gd name="T49" fmla="*/ 0 h 93"/>
                <a:gd name="T50" fmla="*/ 883 w 99"/>
                <a:gd name="T51" fmla="*/ 11 h 93"/>
                <a:gd name="T52" fmla="*/ 1018 w 99"/>
                <a:gd name="T53" fmla="*/ 32 h 93"/>
                <a:gd name="T54" fmla="*/ 836 w 99"/>
                <a:gd name="T55" fmla="*/ 81 h 93"/>
                <a:gd name="T56" fmla="*/ 836 w 99"/>
                <a:gd name="T57" fmla="*/ 101 h 93"/>
                <a:gd name="T58" fmla="*/ 725 w 99"/>
                <a:gd name="T59" fmla="*/ 157 h 93"/>
                <a:gd name="T60" fmla="*/ 659 w 99"/>
                <a:gd name="T61" fmla="*/ 126 h 93"/>
                <a:gd name="T62" fmla="*/ 618 w 99"/>
                <a:gd name="T63" fmla="*/ 95 h 93"/>
                <a:gd name="T64" fmla="*/ 629 w 99"/>
                <a:gd name="T65" fmla="*/ 77 h 93"/>
                <a:gd name="T66" fmla="*/ 725 w 99"/>
                <a:gd name="T67" fmla="*/ 61 h 93"/>
                <a:gd name="T68" fmla="*/ 809 w 99"/>
                <a:gd name="T69" fmla="*/ 71 h 93"/>
                <a:gd name="T70" fmla="*/ 883 w 99"/>
                <a:gd name="T71" fmla="*/ 227 h 93"/>
                <a:gd name="T72" fmla="*/ 725 w 99"/>
                <a:gd name="T73" fmla="*/ 157 h 93"/>
                <a:gd name="T74" fmla="*/ 883 w 99"/>
                <a:gd name="T75" fmla="*/ 227 h 93"/>
                <a:gd name="T76" fmla="*/ 1196 w 99"/>
                <a:gd name="T77" fmla="*/ 228 h 93"/>
                <a:gd name="T78" fmla="*/ 1201 w 99"/>
                <a:gd name="T79" fmla="*/ 253 h 93"/>
                <a:gd name="T80" fmla="*/ 1166 w 99"/>
                <a:gd name="T81" fmla="*/ 276 h 93"/>
                <a:gd name="T82" fmla="*/ 1071 w 99"/>
                <a:gd name="T83" fmla="*/ 283 h 93"/>
                <a:gd name="T84" fmla="*/ 1018 w 99"/>
                <a:gd name="T85" fmla="*/ 276 h 93"/>
                <a:gd name="T86" fmla="*/ 883 w 99"/>
                <a:gd name="T87" fmla="*/ 227 h 93"/>
                <a:gd name="T88" fmla="*/ 1071 w 99"/>
                <a:gd name="T89" fmla="*/ 218 h 93"/>
                <a:gd name="T90" fmla="*/ 1148 w 99"/>
                <a:gd name="T91" fmla="*/ 227 h 93"/>
                <a:gd name="T92" fmla="*/ 488 w 99"/>
                <a:gd name="T93" fmla="*/ 272 h 93"/>
                <a:gd name="T94" fmla="*/ 395 w 99"/>
                <a:gd name="T95" fmla="*/ 283 h 93"/>
                <a:gd name="T96" fmla="*/ 285 w 99"/>
                <a:gd name="T97" fmla="*/ 276 h 93"/>
                <a:gd name="T98" fmla="*/ 235 w 99"/>
                <a:gd name="T99" fmla="*/ 253 h 93"/>
                <a:gd name="T100" fmla="*/ 285 w 99"/>
                <a:gd name="T101" fmla="*/ 238 h 93"/>
                <a:gd name="T102" fmla="*/ 319 w 99"/>
                <a:gd name="T103" fmla="*/ 227 h 93"/>
                <a:gd name="T104" fmla="*/ 576 w 99"/>
                <a:gd name="T105" fmla="*/ 227 h 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93">
                  <a:moveTo>
                    <a:pt x="72" y="15"/>
                  </a:moveTo>
                  <a:lnTo>
                    <a:pt x="75" y="24"/>
                  </a:lnTo>
                  <a:lnTo>
                    <a:pt x="73" y="34"/>
                  </a:lnTo>
                  <a:lnTo>
                    <a:pt x="69" y="42"/>
                  </a:lnTo>
                  <a:lnTo>
                    <a:pt x="73" y="42"/>
                  </a:lnTo>
                  <a:lnTo>
                    <a:pt x="78" y="42"/>
                  </a:lnTo>
                  <a:lnTo>
                    <a:pt x="81" y="43"/>
                  </a:lnTo>
                  <a:lnTo>
                    <a:pt x="87" y="45"/>
                  </a:lnTo>
                  <a:lnTo>
                    <a:pt x="91" y="49"/>
                  </a:lnTo>
                  <a:lnTo>
                    <a:pt x="96" y="54"/>
                  </a:lnTo>
                  <a:lnTo>
                    <a:pt x="97" y="58"/>
                  </a:lnTo>
                  <a:lnTo>
                    <a:pt x="99" y="66"/>
                  </a:lnTo>
                  <a:lnTo>
                    <a:pt x="99" y="70"/>
                  </a:lnTo>
                  <a:lnTo>
                    <a:pt x="97" y="76"/>
                  </a:lnTo>
                  <a:lnTo>
                    <a:pt x="94" y="81"/>
                  </a:lnTo>
                  <a:lnTo>
                    <a:pt x="91" y="85"/>
                  </a:lnTo>
                  <a:lnTo>
                    <a:pt x="87" y="88"/>
                  </a:lnTo>
                  <a:lnTo>
                    <a:pt x="81" y="91"/>
                  </a:lnTo>
                  <a:lnTo>
                    <a:pt x="75" y="93"/>
                  </a:lnTo>
                  <a:lnTo>
                    <a:pt x="69" y="93"/>
                  </a:lnTo>
                  <a:lnTo>
                    <a:pt x="64" y="90"/>
                  </a:lnTo>
                  <a:lnTo>
                    <a:pt x="60" y="87"/>
                  </a:lnTo>
                  <a:lnTo>
                    <a:pt x="55" y="84"/>
                  </a:lnTo>
                  <a:lnTo>
                    <a:pt x="52" y="79"/>
                  </a:lnTo>
                  <a:lnTo>
                    <a:pt x="49" y="75"/>
                  </a:lnTo>
                  <a:lnTo>
                    <a:pt x="49" y="76"/>
                  </a:lnTo>
                  <a:lnTo>
                    <a:pt x="48" y="78"/>
                  </a:lnTo>
                  <a:lnTo>
                    <a:pt x="45" y="84"/>
                  </a:lnTo>
                  <a:lnTo>
                    <a:pt x="39" y="88"/>
                  </a:lnTo>
                  <a:lnTo>
                    <a:pt x="33" y="91"/>
                  </a:lnTo>
                  <a:lnTo>
                    <a:pt x="25" y="93"/>
                  </a:lnTo>
                  <a:lnTo>
                    <a:pt x="19" y="91"/>
                  </a:lnTo>
                  <a:lnTo>
                    <a:pt x="13" y="90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1" y="75"/>
                  </a:lnTo>
                  <a:lnTo>
                    <a:pt x="0" y="66"/>
                  </a:lnTo>
                  <a:lnTo>
                    <a:pt x="1" y="57"/>
                  </a:lnTo>
                  <a:lnTo>
                    <a:pt x="7" y="49"/>
                  </a:lnTo>
                  <a:lnTo>
                    <a:pt x="12" y="45"/>
                  </a:lnTo>
                  <a:lnTo>
                    <a:pt x="18" y="43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30"/>
                  </a:lnTo>
                  <a:lnTo>
                    <a:pt x="25" y="18"/>
                  </a:lnTo>
                  <a:lnTo>
                    <a:pt x="28" y="12"/>
                  </a:lnTo>
                  <a:lnTo>
                    <a:pt x="31" y="7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3"/>
                  </a:lnTo>
                  <a:lnTo>
                    <a:pt x="64" y="6"/>
                  </a:lnTo>
                  <a:lnTo>
                    <a:pt x="69" y="9"/>
                  </a:lnTo>
                  <a:lnTo>
                    <a:pt x="72" y="15"/>
                  </a:lnTo>
                  <a:close/>
                  <a:moveTo>
                    <a:pt x="57" y="22"/>
                  </a:moveTo>
                  <a:lnTo>
                    <a:pt x="57" y="24"/>
                  </a:lnTo>
                  <a:lnTo>
                    <a:pt x="57" y="27"/>
                  </a:lnTo>
                  <a:lnTo>
                    <a:pt x="57" y="30"/>
                  </a:lnTo>
                  <a:lnTo>
                    <a:pt x="49" y="42"/>
                  </a:lnTo>
                  <a:lnTo>
                    <a:pt x="45" y="34"/>
                  </a:lnTo>
                  <a:lnTo>
                    <a:pt x="42" y="28"/>
                  </a:lnTo>
                  <a:lnTo>
                    <a:pt x="42" y="25"/>
                  </a:lnTo>
                  <a:lnTo>
                    <a:pt x="42" y="22"/>
                  </a:lnTo>
                  <a:lnTo>
                    <a:pt x="43" y="21"/>
                  </a:lnTo>
                  <a:lnTo>
                    <a:pt x="46" y="18"/>
                  </a:lnTo>
                  <a:lnTo>
                    <a:pt x="49" y="16"/>
                  </a:lnTo>
                  <a:lnTo>
                    <a:pt x="52" y="18"/>
                  </a:lnTo>
                  <a:lnTo>
                    <a:pt x="55" y="19"/>
                  </a:lnTo>
                  <a:lnTo>
                    <a:pt x="57" y="22"/>
                  </a:lnTo>
                  <a:close/>
                  <a:moveTo>
                    <a:pt x="60" y="60"/>
                  </a:moveTo>
                  <a:lnTo>
                    <a:pt x="39" y="60"/>
                  </a:lnTo>
                  <a:lnTo>
                    <a:pt x="49" y="42"/>
                  </a:lnTo>
                  <a:lnTo>
                    <a:pt x="51" y="45"/>
                  </a:lnTo>
                  <a:lnTo>
                    <a:pt x="60" y="60"/>
                  </a:lnTo>
                  <a:close/>
                  <a:moveTo>
                    <a:pt x="78" y="60"/>
                  </a:moveTo>
                  <a:lnTo>
                    <a:pt x="81" y="61"/>
                  </a:lnTo>
                  <a:lnTo>
                    <a:pt x="82" y="64"/>
                  </a:lnTo>
                  <a:lnTo>
                    <a:pt x="82" y="67"/>
                  </a:lnTo>
                  <a:lnTo>
                    <a:pt x="81" y="72"/>
                  </a:lnTo>
                  <a:lnTo>
                    <a:pt x="79" y="73"/>
                  </a:lnTo>
                  <a:lnTo>
                    <a:pt x="76" y="75"/>
                  </a:lnTo>
                  <a:lnTo>
                    <a:pt x="73" y="75"/>
                  </a:lnTo>
                  <a:lnTo>
                    <a:pt x="70" y="75"/>
                  </a:lnTo>
                  <a:lnTo>
                    <a:pt x="69" y="73"/>
                  </a:lnTo>
                  <a:lnTo>
                    <a:pt x="67" y="72"/>
                  </a:lnTo>
                  <a:lnTo>
                    <a:pt x="60" y="60"/>
                  </a:lnTo>
                  <a:lnTo>
                    <a:pt x="72" y="60"/>
                  </a:lnTo>
                  <a:lnTo>
                    <a:pt x="73" y="58"/>
                  </a:lnTo>
                  <a:lnTo>
                    <a:pt x="76" y="60"/>
                  </a:lnTo>
                  <a:lnTo>
                    <a:pt x="78" y="60"/>
                  </a:lnTo>
                  <a:close/>
                  <a:moveTo>
                    <a:pt x="39" y="60"/>
                  </a:moveTo>
                  <a:lnTo>
                    <a:pt x="33" y="72"/>
                  </a:lnTo>
                  <a:lnTo>
                    <a:pt x="30" y="73"/>
                  </a:lnTo>
                  <a:lnTo>
                    <a:pt x="27" y="75"/>
                  </a:lnTo>
                  <a:lnTo>
                    <a:pt x="24" y="75"/>
                  </a:lnTo>
                  <a:lnTo>
                    <a:pt x="19" y="73"/>
                  </a:lnTo>
                  <a:lnTo>
                    <a:pt x="18" y="70"/>
                  </a:lnTo>
                  <a:lnTo>
                    <a:pt x="16" y="67"/>
                  </a:lnTo>
                  <a:lnTo>
                    <a:pt x="18" y="64"/>
                  </a:lnTo>
                  <a:lnTo>
                    <a:pt x="19" y="63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5" y="60"/>
                  </a:lnTo>
                  <a:lnTo>
                    <a:pt x="39" y="60"/>
                  </a:lnTo>
                  <a:close/>
                </a:path>
              </a:pathLst>
            </a:custGeom>
            <a:solidFill>
              <a:srgbClr val="0070FF"/>
            </a:solidFill>
            <a:ln w="0">
              <a:solidFill>
                <a:srgbClr val="007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20"/>
            <p:cNvSpPr>
              <a:spLocks noChangeAspect="1" noEditPoints="1"/>
            </p:cNvSpPr>
            <p:nvPr/>
          </p:nvSpPr>
          <p:spPr bwMode="auto">
            <a:xfrm rot="60000">
              <a:off x="4603" y="1908"/>
              <a:ext cx="155" cy="116"/>
            </a:xfrm>
            <a:custGeom>
              <a:avLst/>
              <a:gdLst>
                <a:gd name="T0" fmla="*/ 1101 w 99"/>
                <a:gd name="T1" fmla="*/ 89 h 93"/>
                <a:gd name="T2" fmla="*/ 985 w 99"/>
                <a:gd name="T3" fmla="*/ 157 h 93"/>
                <a:gd name="T4" fmla="*/ 1118 w 99"/>
                <a:gd name="T5" fmla="*/ 157 h 93"/>
                <a:gd name="T6" fmla="*/ 1278 w 99"/>
                <a:gd name="T7" fmla="*/ 170 h 93"/>
                <a:gd name="T8" fmla="*/ 1382 w 99"/>
                <a:gd name="T9" fmla="*/ 203 h 93"/>
                <a:gd name="T10" fmla="*/ 1459 w 99"/>
                <a:gd name="T11" fmla="*/ 244 h 93"/>
                <a:gd name="T12" fmla="*/ 1431 w 99"/>
                <a:gd name="T13" fmla="*/ 291 h 93"/>
                <a:gd name="T14" fmla="*/ 1329 w 99"/>
                <a:gd name="T15" fmla="*/ 322 h 93"/>
                <a:gd name="T16" fmla="*/ 1196 w 99"/>
                <a:gd name="T17" fmla="*/ 346 h 93"/>
                <a:gd name="T18" fmla="*/ 1018 w 99"/>
                <a:gd name="T19" fmla="*/ 346 h 93"/>
                <a:gd name="T20" fmla="*/ 853 w 99"/>
                <a:gd name="T21" fmla="*/ 329 h 93"/>
                <a:gd name="T22" fmla="*/ 753 w 99"/>
                <a:gd name="T23" fmla="*/ 303 h 93"/>
                <a:gd name="T24" fmla="*/ 703 w 99"/>
                <a:gd name="T25" fmla="*/ 291 h 93"/>
                <a:gd name="T26" fmla="*/ 629 w 99"/>
                <a:gd name="T27" fmla="*/ 316 h 93"/>
                <a:gd name="T28" fmla="*/ 463 w 99"/>
                <a:gd name="T29" fmla="*/ 346 h 93"/>
                <a:gd name="T30" fmla="*/ 265 w 99"/>
                <a:gd name="T31" fmla="*/ 346 h 93"/>
                <a:gd name="T32" fmla="*/ 103 w 99"/>
                <a:gd name="T33" fmla="*/ 322 h 93"/>
                <a:gd name="T34" fmla="*/ 20 w 99"/>
                <a:gd name="T35" fmla="*/ 283 h 93"/>
                <a:gd name="T36" fmla="*/ 20 w 99"/>
                <a:gd name="T37" fmla="*/ 215 h 93"/>
                <a:gd name="T38" fmla="*/ 182 w 99"/>
                <a:gd name="T39" fmla="*/ 170 h 93"/>
                <a:gd name="T40" fmla="*/ 352 w 99"/>
                <a:gd name="T41" fmla="*/ 157 h 93"/>
                <a:gd name="T42" fmla="*/ 352 w 99"/>
                <a:gd name="T43" fmla="*/ 111 h 93"/>
                <a:gd name="T44" fmla="*/ 395 w 99"/>
                <a:gd name="T45" fmla="*/ 46 h 93"/>
                <a:gd name="T46" fmla="*/ 529 w 99"/>
                <a:gd name="T47" fmla="*/ 11 h 93"/>
                <a:gd name="T48" fmla="*/ 703 w 99"/>
                <a:gd name="T49" fmla="*/ 0 h 93"/>
                <a:gd name="T50" fmla="*/ 883 w 99"/>
                <a:gd name="T51" fmla="*/ 2 h 93"/>
                <a:gd name="T52" fmla="*/ 1018 w 99"/>
                <a:gd name="T53" fmla="*/ 32 h 93"/>
                <a:gd name="T54" fmla="*/ 836 w 99"/>
                <a:gd name="T55" fmla="*/ 87 h 93"/>
                <a:gd name="T56" fmla="*/ 836 w 99"/>
                <a:gd name="T57" fmla="*/ 101 h 93"/>
                <a:gd name="T58" fmla="*/ 725 w 99"/>
                <a:gd name="T59" fmla="*/ 156 h 93"/>
                <a:gd name="T60" fmla="*/ 659 w 99"/>
                <a:gd name="T61" fmla="*/ 133 h 93"/>
                <a:gd name="T62" fmla="*/ 595 w 99"/>
                <a:gd name="T63" fmla="*/ 96 h 93"/>
                <a:gd name="T64" fmla="*/ 618 w 99"/>
                <a:gd name="T65" fmla="*/ 76 h 93"/>
                <a:gd name="T66" fmla="*/ 703 w 99"/>
                <a:gd name="T67" fmla="*/ 62 h 93"/>
                <a:gd name="T68" fmla="*/ 798 w 99"/>
                <a:gd name="T69" fmla="*/ 76 h 93"/>
                <a:gd name="T70" fmla="*/ 853 w 99"/>
                <a:gd name="T71" fmla="*/ 222 h 93"/>
                <a:gd name="T72" fmla="*/ 703 w 99"/>
                <a:gd name="T73" fmla="*/ 157 h 93"/>
                <a:gd name="T74" fmla="*/ 853 w 99"/>
                <a:gd name="T75" fmla="*/ 222 h 93"/>
                <a:gd name="T76" fmla="*/ 1166 w 99"/>
                <a:gd name="T77" fmla="*/ 233 h 93"/>
                <a:gd name="T78" fmla="*/ 1196 w 99"/>
                <a:gd name="T79" fmla="*/ 257 h 93"/>
                <a:gd name="T80" fmla="*/ 1148 w 99"/>
                <a:gd name="T81" fmla="*/ 277 h 93"/>
                <a:gd name="T82" fmla="*/ 1071 w 99"/>
                <a:gd name="T83" fmla="*/ 283 h 93"/>
                <a:gd name="T84" fmla="*/ 985 w 99"/>
                <a:gd name="T85" fmla="*/ 277 h 93"/>
                <a:gd name="T86" fmla="*/ 883 w 99"/>
                <a:gd name="T87" fmla="*/ 222 h 93"/>
                <a:gd name="T88" fmla="*/ 1071 w 99"/>
                <a:gd name="T89" fmla="*/ 222 h 93"/>
                <a:gd name="T90" fmla="*/ 1148 w 99"/>
                <a:gd name="T91" fmla="*/ 227 h 93"/>
                <a:gd name="T92" fmla="*/ 463 w 99"/>
                <a:gd name="T93" fmla="*/ 272 h 93"/>
                <a:gd name="T94" fmla="*/ 395 w 99"/>
                <a:gd name="T95" fmla="*/ 283 h 93"/>
                <a:gd name="T96" fmla="*/ 285 w 99"/>
                <a:gd name="T97" fmla="*/ 277 h 93"/>
                <a:gd name="T98" fmla="*/ 235 w 99"/>
                <a:gd name="T99" fmla="*/ 257 h 93"/>
                <a:gd name="T100" fmla="*/ 265 w 99"/>
                <a:gd name="T101" fmla="*/ 233 h 93"/>
                <a:gd name="T102" fmla="*/ 319 w 99"/>
                <a:gd name="T103" fmla="*/ 227 h 93"/>
                <a:gd name="T104" fmla="*/ 576 w 99"/>
                <a:gd name="T105" fmla="*/ 222 h 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93">
                  <a:moveTo>
                    <a:pt x="72" y="14"/>
                  </a:moveTo>
                  <a:lnTo>
                    <a:pt x="75" y="24"/>
                  </a:lnTo>
                  <a:lnTo>
                    <a:pt x="73" y="33"/>
                  </a:lnTo>
                  <a:lnTo>
                    <a:pt x="67" y="42"/>
                  </a:lnTo>
                  <a:lnTo>
                    <a:pt x="72" y="42"/>
                  </a:lnTo>
                  <a:lnTo>
                    <a:pt x="76" y="42"/>
                  </a:lnTo>
                  <a:lnTo>
                    <a:pt x="81" y="44"/>
                  </a:lnTo>
                  <a:lnTo>
                    <a:pt x="87" y="45"/>
                  </a:lnTo>
                  <a:lnTo>
                    <a:pt x="91" y="50"/>
                  </a:lnTo>
                  <a:lnTo>
                    <a:pt x="94" y="54"/>
                  </a:lnTo>
                  <a:lnTo>
                    <a:pt x="97" y="59"/>
                  </a:lnTo>
                  <a:lnTo>
                    <a:pt x="99" y="65"/>
                  </a:lnTo>
                  <a:lnTo>
                    <a:pt x="99" y="71"/>
                  </a:lnTo>
                  <a:lnTo>
                    <a:pt x="97" y="77"/>
                  </a:lnTo>
                  <a:lnTo>
                    <a:pt x="94" y="81"/>
                  </a:lnTo>
                  <a:lnTo>
                    <a:pt x="90" y="86"/>
                  </a:lnTo>
                  <a:lnTo>
                    <a:pt x="85" y="89"/>
                  </a:lnTo>
                  <a:lnTo>
                    <a:pt x="81" y="92"/>
                  </a:lnTo>
                  <a:lnTo>
                    <a:pt x="75" y="93"/>
                  </a:lnTo>
                  <a:lnTo>
                    <a:pt x="69" y="92"/>
                  </a:lnTo>
                  <a:lnTo>
                    <a:pt x="63" y="90"/>
                  </a:lnTo>
                  <a:lnTo>
                    <a:pt x="58" y="87"/>
                  </a:lnTo>
                  <a:lnTo>
                    <a:pt x="54" y="84"/>
                  </a:lnTo>
                  <a:lnTo>
                    <a:pt x="51" y="80"/>
                  </a:lnTo>
                  <a:lnTo>
                    <a:pt x="49" y="75"/>
                  </a:lnTo>
                  <a:lnTo>
                    <a:pt x="48" y="77"/>
                  </a:lnTo>
                  <a:lnTo>
                    <a:pt x="48" y="78"/>
                  </a:lnTo>
                  <a:lnTo>
                    <a:pt x="43" y="84"/>
                  </a:lnTo>
                  <a:lnTo>
                    <a:pt x="39" y="89"/>
                  </a:lnTo>
                  <a:lnTo>
                    <a:pt x="31" y="92"/>
                  </a:lnTo>
                  <a:lnTo>
                    <a:pt x="24" y="93"/>
                  </a:lnTo>
                  <a:lnTo>
                    <a:pt x="18" y="92"/>
                  </a:lnTo>
                  <a:lnTo>
                    <a:pt x="12" y="90"/>
                  </a:lnTo>
                  <a:lnTo>
                    <a:pt x="7" y="86"/>
                  </a:lnTo>
                  <a:lnTo>
                    <a:pt x="3" y="81"/>
                  </a:lnTo>
                  <a:lnTo>
                    <a:pt x="1" y="75"/>
                  </a:lnTo>
                  <a:lnTo>
                    <a:pt x="0" y="66"/>
                  </a:lnTo>
                  <a:lnTo>
                    <a:pt x="1" y="57"/>
                  </a:lnTo>
                  <a:lnTo>
                    <a:pt x="6" y="50"/>
                  </a:lnTo>
                  <a:lnTo>
                    <a:pt x="12" y="45"/>
                  </a:lnTo>
                  <a:lnTo>
                    <a:pt x="18" y="44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30"/>
                  </a:lnTo>
                  <a:lnTo>
                    <a:pt x="24" y="17"/>
                  </a:lnTo>
                  <a:lnTo>
                    <a:pt x="27" y="12"/>
                  </a:lnTo>
                  <a:lnTo>
                    <a:pt x="31" y="8"/>
                  </a:lnTo>
                  <a:lnTo>
                    <a:pt x="36" y="3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2"/>
                  </a:lnTo>
                  <a:lnTo>
                    <a:pt x="64" y="5"/>
                  </a:lnTo>
                  <a:lnTo>
                    <a:pt x="69" y="9"/>
                  </a:lnTo>
                  <a:lnTo>
                    <a:pt x="72" y="14"/>
                  </a:lnTo>
                  <a:close/>
                  <a:moveTo>
                    <a:pt x="57" y="23"/>
                  </a:moveTo>
                  <a:lnTo>
                    <a:pt x="57" y="24"/>
                  </a:lnTo>
                  <a:lnTo>
                    <a:pt x="57" y="27"/>
                  </a:lnTo>
                  <a:lnTo>
                    <a:pt x="55" y="29"/>
                  </a:lnTo>
                  <a:lnTo>
                    <a:pt x="49" y="41"/>
                  </a:lnTo>
                  <a:lnTo>
                    <a:pt x="48" y="41"/>
                  </a:lnTo>
                  <a:lnTo>
                    <a:pt x="45" y="35"/>
                  </a:lnTo>
                  <a:lnTo>
                    <a:pt x="42" y="29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2" y="20"/>
                  </a:lnTo>
                  <a:lnTo>
                    <a:pt x="45" y="18"/>
                  </a:lnTo>
                  <a:lnTo>
                    <a:pt x="48" y="17"/>
                  </a:lnTo>
                  <a:lnTo>
                    <a:pt x="51" y="17"/>
                  </a:lnTo>
                  <a:lnTo>
                    <a:pt x="54" y="20"/>
                  </a:lnTo>
                  <a:lnTo>
                    <a:pt x="57" y="23"/>
                  </a:lnTo>
                  <a:close/>
                  <a:moveTo>
                    <a:pt x="58" y="59"/>
                  </a:moveTo>
                  <a:lnTo>
                    <a:pt x="39" y="59"/>
                  </a:lnTo>
                  <a:lnTo>
                    <a:pt x="48" y="42"/>
                  </a:lnTo>
                  <a:lnTo>
                    <a:pt x="51" y="45"/>
                  </a:lnTo>
                  <a:lnTo>
                    <a:pt x="58" y="59"/>
                  </a:lnTo>
                  <a:close/>
                  <a:moveTo>
                    <a:pt x="78" y="60"/>
                  </a:moveTo>
                  <a:lnTo>
                    <a:pt x="79" y="62"/>
                  </a:lnTo>
                  <a:lnTo>
                    <a:pt x="81" y="65"/>
                  </a:lnTo>
                  <a:lnTo>
                    <a:pt x="81" y="68"/>
                  </a:lnTo>
                  <a:lnTo>
                    <a:pt x="81" y="72"/>
                  </a:lnTo>
                  <a:lnTo>
                    <a:pt x="78" y="74"/>
                  </a:lnTo>
                  <a:lnTo>
                    <a:pt x="76" y="75"/>
                  </a:lnTo>
                  <a:lnTo>
                    <a:pt x="73" y="75"/>
                  </a:lnTo>
                  <a:lnTo>
                    <a:pt x="70" y="75"/>
                  </a:lnTo>
                  <a:lnTo>
                    <a:pt x="67" y="74"/>
                  </a:lnTo>
                  <a:lnTo>
                    <a:pt x="66" y="72"/>
                  </a:lnTo>
                  <a:lnTo>
                    <a:pt x="60" y="59"/>
                  </a:lnTo>
                  <a:lnTo>
                    <a:pt x="70" y="59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8" y="60"/>
                  </a:lnTo>
                  <a:close/>
                  <a:moveTo>
                    <a:pt x="39" y="59"/>
                  </a:moveTo>
                  <a:lnTo>
                    <a:pt x="31" y="72"/>
                  </a:lnTo>
                  <a:lnTo>
                    <a:pt x="30" y="74"/>
                  </a:lnTo>
                  <a:lnTo>
                    <a:pt x="27" y="75"/>
                  </a:lnTo>
                  <a:lnTo>
                    <a:pt x="22" y="75"/>
                  </a:lnTo>
                  <a:lnTo>
                    <a:pt x="19" y="74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8" y="62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59"/>
                  </a:lnTo>
                  <a:lnTo>
                    <a:pt x="39" y="59"/>
                  </a:lnTo>
                  <a:close/>
                </a:path>
              </a:pathLst>
            </a:custGeom>
            <a:solidFill>
              <a:srgbClr val="0070FF"/>
            </a:solidFill>
            <a:ln w="0">
              <a:solidFill>
                <a:srgbClr val="007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21"/>
            <p:cNvSpPr>
              <a:spLocks noChangeAspect="1" noEditPoints="1"/>
            </p:cNvSpPr>
            <p:nvPr/>
          </p:nvSpPr>
          <p:spPr bwMode="auto">
            <a:xfrm rot="60000">
              <a:off x="2769" y="2329"/>
              <a:ext cx="156" cy="116"/>
            </a:xfrm>
            <a:custGeom>
              <a:avLst/>
              <a:gdLst>
                <a:gd name="T0" fmla="*/ 1083 w 100"/>
                <a:gd name="T1" fmla="*/ 89 h 93"/>
                <a:gd name="T2" fmla="*/ 995 w 100"/>
                <a:gd name="T3" fmla="*/ 157 h 93"/>
                <a:gd name="T4" fmla="*/ 1125 w 100"/>
                <a:gd name="T5" fmla="*/ 157 h 93"/>
                <a:gd name="T6" fmla="*/ 1256 w 100"/>
                <a:gd name="T7" fmla="*/ 170 h 93"/>
                <a:gd name="T8" fmla="*/ 1385 w 100"/>
                <a:gd name="T9" fmla="*/ 203 h 93"/>
                <a:gd name="T10" fmla="*/ 1438 w 100"/>
                <a:gd name="T11" fmla="*/ 243 h 93"/>
                <a:gd name="T12" fmla="*/ 1418 w 100"/>
                <a:gd name="T13" fmla="*/ 284 h 93"/>
                <a:gd name="T14" fmla="*/ 1314 w 100"/>
                <a:gd name="T15" fmla="*/ 321 h 93"/>
                <a:gd name="T16" fmla="*/ 1186 w 100"/>
                <a:gd name="T17" fmla="*/ 344 h 93"/>
                <a:gd name="T18" fmla="*/ 1005 w 100"/>
                <a:gd name="T19" fmla="*/ 344 h 93"/>
                <a:gd name="T20" fmla="*/ 869 w 100"/>
                <a:gd name="T21" fmla="*/ 329 h 93"/>
                <a:gd name="T22" fmla="*/ 747 w 100"/>
                <a:gd name="T23" fmla="*/ 297 h 93"/>
                <a:gd name="T24" fmla="*/ 705 w 100"/>
                <a:gd name="T25" fmla="*/ 284 h 93"/>
                <a:gd name="T26" fmla="*/ 644 w 100"/>
                <a:gd name="T27" fmla="*/ 316 h 93"/>
                <a:gd name="T28" fmla="*/ 474 w 100"/>
                <a:gd name="T29" fmla="*/ 344 h 93"/>
                <a:gd name="T30" fmla="*/ 278 w 100"/>
                <a:gd name="T31" fmla="*/ 344 h 93"/>
                <a:gd name="T32" fmla="*/ 129 w 100"/>
                <a:gd name="T33" fmla="*/ 321 h 93"/>
                <a:gd name="T34" fmla="*/ 19 w 100"/>
                <a:gd name="T35" fmla="*/ 283 h 93"/>
                <a:gd name="T36" fmla="*/ 47 w 100"/>
                <a:gd name="T37" fmla="*/ 215 h 93"/>
                <a:gd name="T38" fmla="*/ 183 w 100"/>
                <a:gd name="T39" fmla="*/ 170 h 93"/>
                <a:gd name="T40" fmla="*/ 360 w 100"/>
                <a:gd name="T41" fmla="*/ 157 h 93"/>
                <a:gd name="T42" fmla="*/ 360 w 100"/>
                <a:gd name="T43" fmla="*/ 111 h 93"/>
                <a:gd name="T44" fmla="*/ 409 w 100"/>
                <a:gd name="T45" fmla="*/ 46 h 93"/>
                <a:gd name="T46" fmla="*/ 530 w 100"/>
                <a:gd name="T47" fmla="*/ 11 h 93"/>
                <a:gd name="T48" fmla="*/ 705 w 100"/>
                <a:gd name="T49" fmla="*/ 0 h 93"/>
                <a:gd name="T50" fmla="*/ 877 w 100"/>
                <a:gd name="T51" fmla="*/ 1 h 93"/>
                <a:gd name="T52" fmla="*/ 1005 w 100"/>
                <a:gd name="T53" fmla="*/ 32 h 93"/>
                <a:gd name="T54" fmla="*/ 825 w 100"/>
                <a:gd name="T55" fmla="*/ 81 h 93"/>
                <a:gd name="T56" fmla="*/ 827 w 100"/>
                <a:gd name="T57" fmla="*/ 101 h 93"/>
                <a:gd name="T58" fmla="*/ 739 w 100"/>
                <a:gd name="T59" fmla="*/ 150 h 93"/>
                <a:gd name="T60" fmla="*/ 665 w 100"/>
                <a:gd name="T61" fmla="*/ 126 h 93"/>
                <a:gd name="T62" fmla="*/ 612 w 100"/>
                <a:gd name="T63" fmla="*/ 95 h 93"/>
                <a:gd name="T64" fmla="*/ 622 w 100"/>
                <a:gd name="T65" fmla="*/ 71 h 93"/>
                <a:gd name="T66" fmla="*/ 705 w 100"/>
                <a:gd name="T67" fmla="*/ 61 h 93"/>
                <a:gd name="T68" fmla="*/ 794 w 100"/>
                <a:gd name="T69" fmla="*/ 71 h 93"/>
                <a:gd name="T70" fmla="*/ 869 w 100"/>
                <a:gd name="T71" fmla="*/ 218 h 93"/>
                <a:gd name="T72" fmla="*/ 705 w 100"/>
                <a:gd name="T73" fmla="*/ 157 h 93"/>
                <a:gd name="T74" fmla="*/ 869 w 100"/>
                <a:gd name="T75" fmla="*/ 218 h 93"/>
                <a:gd name="T76" fmla="*/ 1165 w 100"/>
                <a:gd name="T77" fmla="*/ 228 h 93"/>
                <a:gd name="T78" fmla="*/ 1186 w 100"/>
                <a:gd name="T79" fmla="*/ 253 h 93"/>
                <a:gd name="T80" fmla="*/ 1139 w 100"/>
                <a:gd name="T81" fmla="*/ 276 h 93"/>
                <a:gd name="T82" fmla="*/ 1056 w 100"/>
                <a:gd name="T83" fmla="*/ 283 h 93"/>
                <a:gd name="T84" fmla="*/ 995 w 100"/>
                <a:gd name="T85" fmla="*/ 276 h 93"/>
                <a:gd name="T86" fmla="*/ 869 w 100"/>
                <a:gd name="T87" fmla="*/ 218 h 93"/>
                <a:gd name="T88" fmla="*/ 1083 w 100"/>
                <a:gd name="T89" fmla="*/ 218 h 93"/>
                <a:gd name="T90" fmla="*/ 1125 w 100"/>
                <a:gd name="T91" fmla="*/ 227 h 93"/>
                <a:gd name="T92" fmla="*/ 474 w 100"/>
                <a:gd name="T93" fmla="*/ 272 h 93"/>
                <a:gd name="T94" fmla="*/ 392 w 100"/>
                <a:gd name="T95" fmla="*/ 283 h 93"/>
                <a:gd name="T96" fmla="*/ 304 w 100"/>
                <a:gd name="T97" fmla="*/ 276 h 93"/>
                <a:gd name="T98" fmla="*/ 262 w 100"/>
                <a:gd name="T99" fmla="*/ 253 h 93"/>
                <a:gd name="T100" fmla="*/ 278 w 100"/>
                <a:gd name="T101" fmla="*/ 228 h 93"/>
                <a:gd name="T102" fmla="*/ 340 w 100"/>
                <a:gd name="T103" fmla="*/ 227 h 93"/>
                <a:gd name="T104" fmla="*/ 562 w 100"/>
                <a:gd name="T105" fmla="*/ 218 h 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0" h="93">
                  <a:moveTo>
                    <a:pt x="73" y="13"/>
                  </a:moveTo>
                  <a:lnTo>
                    <a:pt x="75" y="24"/>
                  </a:lnTo>
                  <a:lnTo>
                    <a:pt x="73" y="33"/>
                  </a:lnTo>
                  <a:lnTo>
                    <a:pt x="69" y="42"/>
                  </a:lnTo>
                  <a:lnTo>
                    <a:pt x="73" y="42"/>
                  </a:lnTo>
                  <a:lnTo>
                    <a:pt x="78" y="42"/>
                  </a:lnTo>
                  <a:lnTo>
                    <a:pt x="82" y="43"/>
                  </a:lnTo>
                  <a:lnTo>
                    <a:pt x="87" y="45"/>
                  </a:lnTo>
                  <a:lnTo>
                    <a:pt x="93" y="49"/>
                  </a:lnTo>
                  <a:lnTo>
                    <a:pt x="96" y="54"/>
                  </a:lnTo>
                  <a:lnTo>
                    <a:pt x="99" y="58"/>
                  </a:lnTo>
                  <a:lnTo>
                    <a:pt x="100" y="64"/>
                  </a:lnTo>
                  <a:lnTo>
                    <a:pt x="100" y="70"/>
                  </a:lnTo>
                  <a:lnTo>
                    <a:pt x="99" y="76"/>
                  </a:lnTo>
                  <a:lnTo>
                    <a:pt x="96" y="81"/>
                  </a:lnTo>
                  <a:lnTo>
                    <a:pt x="91" y="85"/>
                  </a:lnTo>
                  <a:lnTo>
                    <a:pt x="87" y="88"/>
                  </a:lnTo>
                  <a:lnTo>
                    <a:pt x="82" y="91"/>
                  </a:lnTo>
                  <a:lnTo>
                    <a:pt x="76" y="93"/>
                  </a:lnTo>
                  <a:lnTo>
                    <a:pt x="70" y="91"/>
                  </a:lnTo>
                  <a:lnTo>
                    <a:pt x="64" y="90"/>
                  </a:lnTo>
                  <a:lnTo>
                    <a:pt x="60" y="87"/>
                  </a:lnTo>
                  <a:lnTo>
                    <a:pt x="55" y="84"/>
                  </a:lnTo>
                  <a:lnTo>
                    <a:pt x="52" y="79"/>
                  </a:lnTo>
                  <a:lnTo>
                    <a:pt x="51" y="75"/>
                  </a:lnTo>
                  <a:lnTo>
                    <a:pt x="49" y="76"/>
                  </a:lnTo>
                  <a:lnTo>
                    <a:pt x="49" y="78"/>
                  </a:lnTo>
                  <a:lnTo>
                    <a:pt x="45" y="84"/>
                  </a:lnTo>
                  <a:lnTo>
                    <a:pt x="39" y="88"/>
                  </a:lnTo>
                  <a:lnTo>
                    <a:pt x="33" y="91"/>
                  </a:lnTo>
                  <a:lnTo>
                    <a:pt x="25" y="93"/>
                  </a:lnTo>
                  <a:lnTo>
                    <a:pt x="19" y="91"/>
                  </a:lnTo>
                  <a:lnTo>
                    <a:pt x="13" y="90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5"/>
                  </a:lnTo>
                  <a:lnTo>
                    <a:pt x="0" y="66"/>
                  </a:lnTo>
                  <a:lnTo>
                    <a:pt x="3" y="57"/>
                  </a:lnTo>
                  <a:lnTo>
                    <a:pt x="7" y="49"/>
                  </a:lnTo>
                  <a:lnTo>
                    <a:pt x="13" y="45"/>
                  </a:lnTo>
                  <a:lnTo>
                    <a:pt x="18" y="43"/>
                  </a:lnTo>
                  <a:lnTo>
                    <a:pt x="25" y="42"/>
                  </a:lnTo>
                  <a:lnTo>
                    <a:pt x="31" y="42"/>
                  </a:lnTo>
                  <a:lnTo>
                    <a:pt x="25" y="30"/>
                  </a:lnTo>
                  <a:lnTo>
                    <a:pt x="25" y="16"/>
                  </a:lnTo>
                  <a:lnTo>
                    <a:pt x="28" y="12"/>
                  </a:lnTo>
                  <a:lnTo>
                    <a:pt x="33" y="7"/>
                  </a:lnTo>
                  <a:lnTo>
                    <a:pt x="37" y="3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6" y="4"/>
                  </a:lnTo>
                  <a:lnTo>
                    <a:pt x="70" y="9"/>
                  </a:lnTo>
                  <a:lnTo>
                    <a:pt x="73" y="13"/>
                  </a:lnTo>
                  <a:close/>
                  <a:moveTo>
                    <a:pt x="57" y="22"/>
                  </a:moveTo>
                  <a:lnTo>
                    <a:pt x="58" y="24"/>
                  </a:lnTo>
                  <a:lnTo>
                    <a:pt x="58" y="27"/>
                  </a:lnTo>
                  <a:lnTo>
                    <a:pt x="57" y="28"/>
                  </a:lnTo>
                  <a:lnTo>
                    <a:pt x="51" y="40"/>
                  </a:lnTo>
                  <a:lnTo>
                    <a:pt x="49" y="40"/>
                  </a:lnTo>
                  <a:lnTo>
                    <a:pt x="46" y="34"/>
                  </a:lnTo>
                  <a:lnTo>
                    <a:pt x="42" y="28"/>
                  </a:lnTo>
                  <a:lnTo>
                    <a:pt x="42" y="25"/>
                  </a:lnTo>
                  <a:lnTo>
                    <a:pt x="42" y="22"/>
                  </a:lnTo>
                  <a:lnTo>
                    <a:pt x="43" y="19"/>
                  </a:lnTo>
                  <a:lnTo>
                    <a:pt x="46" y="18"/>
                  </a:lnTo>
                  <a:lnTo>
                    <a:pt x="49" y="16"/>
                  </a:lnTo>
                  <a:lnTo>
                    <a:pt x="52" y="16"/>
                  </a:lnTo>
                  <a:lnTo>
                    <a:pt x="55" y="19"/>
                  </a:lnTo>
                  <a:lnTo>
                    <a:pt x="57" y="22"/>
                  </a:lnTo>
                  <a:close/>
                  <a:moveTo>
                    <a:pt x="60" y="58"/>
                  </a:moveTo>
                  <a:lnTo>
                    <a:pt x="40" y="58"/>
                  </a:lnTo>
                  <a:lnTo>
                    <a:pt x="49" y="42"/>
                  </a:lnTo>
                  <a:lnTo>
                    <a:pt x="52" y="45"/>
                  </a:lnTo>
                  <a:lnTo>
                    <a:pt x="60" y="58"/>
                  </a:lnTo>
                  <a:close/>
                  <a:moveTo>
                    <a:pt x="78" y="60"/>
                  </a:moveTo>
                  <a:lnTo>
                    <a:pt x="81" y="61"/>
                  </a:lnTo>
                  <a:lnTo>
                    <a:pt x="82" y="64"/>
                  </a:lnTo>
                  <a:lnTo>
                    <a:pt x="82" y="67"/>
                  </a:lnTo>
                  <a:lnTo>
                    <a:pt x="82" y="72"/>
                  </a:lnTo>
                  <a:lnTo>
                    <a:pt x="79" y="73"/>
                  </a:lnTo>
                  <a:lnTo>
                    <a:pt x="78" y="75"/>
                  </a:lnTo>
                  <a:lnTo>
                    <a:pt x="73" y="75"/>
                  </a:lnTo>
                  <a:lnTo>
                    <a:pt x="72" y="75"/>
                  </a:lnTo>
                  <a:lnTo>
                    <a:pt x="69" y="73"/>
                  </a:lnTo>
                  <a:lnTo>
                    <a:pt x="67" y="72"/>
                  </a:lnTo>
                  <a:lnTo>
                    <a:pt x="60" y="58"/>
                  </a:lnTo>
                  <a:lnTo>
                    <a:pt x="72" y="58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8" y="60"/>
                  </a:lnTo>
                  <a:close/>
                  <a:moveTo>
                    <a:pt x="39" y="58"/>
                  </a:moveTo>
                  <a:lnTo>
                    <a:pt x="33" y="72"/>
                  </a:lnTo>
                  <a:lnTo>
                    <a:pt x="31" y="73"/>
                  </a:lnTo>
                  <a:lnTo>
                    <a:pt x="27" y="75"/>
                  </a:lnTo>
                  <a:lnTo>
                    <a:pt x="24" y="75"/>
                  </a:lnTo>
                  <a:lnTo>
                    <a:pt x="21" y="73"/>
                  </a:lnTo>
                  <a:lnTo>
                    <a:pt x="18" y="70"/>
                  </a:lnTo>
                  <a:lnTo>
                    <a:pt x="18" y="67"/>
                  </a:lnTo>
                  <a:lnTo>
                    <a:pt x="18" y="64"/>
                  </a:lnTo>
                  <a:lnTo>
                    <a:pt x="19" y="61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5" y="58"/>
                  </a:lnTo>
                  <a:lnTo>
                    <a:pt x="39" y="58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22"/>
            <p:cNvSpPr>
              <a:spLocks noChangeAspect="1" noEditPoints="1"/>
            </p:cNvSpPr>
            <p:nvPr/>
          </p:nvSpPr>
          <p:spPr bwMode="auto">
            <a:xfrm rot="60000">
              <a:off x="3223" y="2312"/>
              <a:ext cx="156" cy="116"/>
            </a:xfrm>
            <a:custGeom>
              <a:avLst/>
              <a:gdLst>
                <a:gd name="T0" fmla="*/ 1083 w 100"/>
                <a:gd name="T1" fmla="*/ 89 h 93"/>
                <a:gd name="T2" fmla="*/ 995 w 100"/>
                <a:gd name="T3" fmla="*/ 157 h 93"/>
                <a:gd name="T4" fmla="*/ 1125 w 100"/>
                <a:gd name="T5" fmla="*/ 157 h 93"/>
                <a:gd name="T6" fmla="*/ 1256 w 100"/>
                <a:gd name="T7" fmla="*/ 170 h 93"/>
                <a:gd name="T8" fmla="*/ 1385 w 100"/>
                <a:gd name="T9" fmla="*/ 203 h 93"/>
                <a:gd name="T10" fmla="*/ 1438 w 100"/>
                <a:gd name="T11" fmla="*/ 244 h 93"/>
                <a:gd name="T12" fmla="*/ 1396 w 100"/>
                <a:gd name="T13" fmla="*/ 291 h 93"/>
                <a:gd name="T14" fmla="*/ 1314 w 100"/>
                <a:gd name="T15" fmla="*/ 322 h 93"/>
                <a:gd name="T16" fmla="*/ 1165 w 100"/>
                <a:gd name="T17" fmla="*/ 346 h 93"/>
                <a:gd name="T18" fmla="*/ 1005 w 100"/>
                <a:gd name="T19" fmla="*/ 346 h 93"/>
                <a:gd name="T20" fmla="*/ 869 w 100"/>
                <a:gd name="T21" fmla="*/ 329 h 93"/>
                <a:gd name="T22" fmla="*/ 747 w 100"/>
                <a:gd name="T23" fmla="*/ 303 h 93"/>
                <a:gd name="T24" fmla="*/ 705 w 100"/>
                <a:gd name="T25" fmla="*/ 291 h 93"/>
                <a:gd name="T26" fmla="*/ 644 w 100"/>
                <a:gd name="T27" fmla="*/ 316 h 93"/>
                <a:gd name="T28" fmla="*/ 474 w 100"/>
                <a:gd name="T29" fmla="*/ 346 h 93"/>
                <a:gd name="T30" fmla="*/ 278 w 100"/>
                <a:gd name="T31" fmla="*/ 346 h 93"/>
                <a:gd name="T32" fmla="*/ 129 w 100"/>
                <a:gd name="T33" fmla="*/ 322 h 93"/>
                <a:gd name="T34" fmla="*/ 19 w 100"/>
                <a:gd name="T35" fmla="*/ 283 h 93"/>
                <a:gd name="T36" fmla="*/ 47 w 100"/>
                <a:gd name="T37" fmla="*/ 215 h 93"/>
                <a:gd name="T38" fmla="*/ 178 w 100"/>
                <a:gd name="T39" fmla="*/ 170 h 93"/>
                <a:gd name="T40" fmla="*/ 340 w 100"/>
                <a:gd name="T41" fmla="*/ 157 h 93"/>
                <a:gd name="T42" fmla="*/ 360 w 100"/>
                <a:gd name="T43" fmla="*/ 111 h 93"/>
                <a:gd name="T44" fmla="*/ 409 w 100"/>
                <a:gd name="T45" fmla="*/ 40 h 93"/>
                <a:gd name="T46" fmla="*/ 530 w 100"/>
                <a:gd name="T47" fmla="*/ 11 h 93"/>
                <a:gd name="T48" fmla="*/ 705 w 100"/>
                <a:gd name="T49" fmla="*/ 0 h 93"/>
                <a:gd name="T50" fmla="*/ 869 w 100"/>
                <a:gd name="T51" fmla="*/ 2 h 93"/>
                <a:gd name="T52" fmla="*/ 995 w 100"/>
                <a:gd name="T53" fmla="*/ 32 h 93"/>
                <a:gd name="T54" fmla="*/ 825 w 100"/>
                <a:gd name="T55" fmla="*/ 77 h 93"/>
                <a:gd name="T56" fmla="*/ 827 w 100"/>
                <a:gd name="T57" fmla="*/ 101 h 93"/>
                <a:gd name="T58" fmla="*/ 705 w 100"/>
                <a:gd name="T59" fmla="*/ 156 h 93"/>
                <a:gd name="T60" fmla="*/ 665 w 100"/>
                <a:gd name="T61" fmla="*/ 133 h 93"/>
                <a:gd name="T62" fmla="*/ 612 w 100"/>
                <a:gd name="T63" fmla="*/ 96 h 93"/>
                <a:gd name="T64" fmla="*/ 622 w 100"/>
                <a:gd name="T65" fmla="*/ 76 h 93"/>
                <a:gd name="T66" fmla="*/ 705 w 100"/>
                <a:gd name="T67" fmla="*/ 62 h 93"/>
                <a:gd name="T68" fmla="*/ 794 w 100"/>
                <a:gd name="T69" fmla="*/ 76 h 93"/>
                <a:gd name="T70" fmla="*/ 869 w 100"/>
                <a:gd name="T71" fmla="*/ 222 h 93"/>
                <a:gd name="T72" fmla="*/ 705 w 100"/>
                <a:gd name="T73" fmla="*/ 157 h 93"/>
                <a:gd name="T74" fmla="*/ 869 w 100"/>
                <a:gd name="T75" fmla="*/ 222 h 93"/>
                <a:gd name="T76" fmla="*/ 1165 w 100"/>
                <a:gd name="T77" fmla="*/ 233 h 93"/>
                <a:gd name="T78" fmla="*/ 1186 w 100"/>
                <a:gd name="T79" fmla="*/ 257 h 93"/>
                <a:gd name="T80" fmla="*/ 1139 w 100"/>
                <a:gd name="T81" fmla="*/ 277 h 93"/>
                <a:gd name="T82" fmla="*/ 1056 w 100"/>
                <a:gd name="T83" fmla="*/ 283 h 93"/>
                <a:gd name="T84" fmla="*/ 995 w 100"/>
                <a:gd name="T85" fmla="*/ 272 h 93"/>
                <a:gd name="T86" fmla="*/ 869 w 100"/>
                <a:gd name="T87" fmla="*/ 222 h 93"/>
                <a:gd name="T88" fmla="*/ 1083 w 100"/>
                <a:gd name="T89" fmla="*/ 222 h 93"/>
                <a:gd name="T90" fmla="*/ 1125 w 100"/>
                <a:gd name="T91" fmla="*/ 227 h 93"/>
                <a:gd name="T92" fmla="*/ 474 w 100"/>
                <a:gd name="T93" fmla="*/ 272 h 93"/>
                <a:gd name="T94" fmla="*/ 392 w 100"/>
                <a:gd name="T95" fmla="*/ 283 h 93"/>
                <a:gd name="T96" fmla="*/ 304 w 100"/>
                <a:gd name="T97" fmla="*/ 277 h 93"/>
                <a:gd name="T98" fmla="*/ 262 w 100"/>
                <a:gd name="T99" fmla="*/ 257 h 93"/>
                <a:gd name="T100" fmla="*/ 278 w 100"/>
                <a:gd name="T101" fmla="*/ 233 h 93"/>
                <a:gd name="T102" fmla="*/ 340 w 100"/>
                <a:gd name="T103" fmla="*/ 222 h 93"/>
                <a:gd name="T104" fmla="*/ 562 w 100"/>
                <a:gd name="T105" fmla="*/ 222 h 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0" h="93">
                  <a:moveTo>
                    <a:pt x="73" y="14"/>
                  </a:moveTo>
                  <a:lnTo>
                    <a:pt x="75" y="24"/>
                  </a:lnTo>
                  <a:lnTo>
                    <a:pt x="73" y="33"/>
                  </a:lnTo>
                  <a:lnTo>
                    <a:pt x="69" y="42"/>
                  </a:lnTo>
                  <a:lnTo>
                    <a:pt x="73" y="42"/>
                  </a:lnTo>
                  <a:lnTo>
                    <a:pt x="78" y="42"/>
                  </a:lnTo>
                  <a:lnTo>
                    <a:pt x="82" y="42"/>
                  </a:lnTo>
                  <a:lnTo>
                    <a:pt x="87" y="45"/>
                  </a:lnTo>
                  <a:lnTo>
                    <a:pt x="91" y="48"/>
                  </a:lnTo>
                  <a:lnTo>
                    <a:pt x="96" y="54"/>
                  </a:lnTo>
                  <a:lnTo>
                    <a:pt x="99" y="59"/>
                  </a:lnTo>
                  <a:lnTo>
                    <a:pt x="100" y="65"/>
                  </a:lnTo>
                  <a:lnTo>
                    <a:pt x="99" y="71"/>
                  </a:lnTo>
                  <a:lnTo>
                    <a:pt x="97" y="77"/>
                  </a:lnTo>
                  <a:lnTo>
                    <a:pt x="96" y="81"/>
                  </a:lnTo>
                  <a:lnTo>
                    <a:pt x="91" y="86"/>
                  </a:lnTo>
                  <a:lnTo>
                    <a:pt x="87" y="89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0" y="92"/>
                  </a:lnTo>
                  <a:lnTo>
                    <a:pt x="64" y="90"/>
                  </a:lnTo>
                  <a:lnTo>
                    <a:pt x="60" y="87"/>
                  </a:lnTo>
                  <a:lnTo>
                    <a:pt x="55" y="84"/>
                  </a:lnTo>
                  <a:lnTo>
                    <a:pt x="52" y="80"/>
                  </a:lnTo>
                  <a:lnTo>
                    <a:pt x="49" y="75"/>
                  </a:lnTo>
                  <a:lnTo>
                    <a:pt x="49" y="77"/>
                  </a:lnTo>
                  <a:lnTo>
                    <a:pt x="49" y="78"/>
                  </a:lnTo>
                  <a:lnTo>
                    <a:pt x="45" y="84"/>
                  </a:lnTo>
                  <a:lnTo>
                    <a:pt x="39" y="89"/>
                  </a:lnTo>
                  <a:lnTo>
                    <a:pt x="33" y="92"/>
                  </a:lnTo>
                  <a:lnTo>
                    <a:pt x="25" y="93"/>
                  </a:lnTo>
                  <a:lnTo>
                    <a:pt x="19" y="92"/>
                  </a:lnTo>
                  <a:lnTo>
                    <a:pt x="13" y="89"/>
                  </a:lnTo>
                  <a:lnTo>
                    <a:pt x="9" y="86"/>
                  </a:lnTo>
                  <a:lnTo>
                    <a:pt x="4" y="81"/>
                  </a:lnTo>
                  <a:lnTo>
                    <a:pt x="1" y="75"/>
                  </a:lnTo>
                  <a:lnTo>
                    <a:pt x="0" y="66"/>
                  </a:lnTo>
                  <a:lnTo>
                    <a:pt x="3" y="57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1" y="42"/>
                  </a:lnTo>
                  <a:lnTo>
                    <a:pt x="25" y="30"/>
                  </a:lnTo>
                  <a:lnTo>
                    <a:pt x="25" y="17"/>
                  </a:lnTo>
                  <a:lnTo>
                    <a:pt x="28" y="11"/>
                  </a:lnTo>
                  <a:lnTo>
                    <a:pt x="33" y="6"/>
                  </a:lnTo>
                  <a:lnTo>
                    <a:pt x="37" y="3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6" y="5"/>
                  </a:lnTo>
                  <a:lnTo>
                    <a:pt x="69" y="9"/>
                  </a:lnTo>
                  <a:lnTo>
                    <a:pt x="73" y="14"/>
                  </a:lnTo>
                  <a:close/>
                  <a:moveTo>
                    <a:pt x="57" y="21"/>
                  </a:moveTo>
                  <a:lnTo>
                    <a:pt x="58" y="24"/>
                  </a:lnTo>
                  <a:lnTo>
                    <a:pt x="58" y="27"/>
                  </a:lnTo>
                  <a:lnTo>
                    <a:pt x="57" y="29"/>
                  </a:lnTo>
                  <a:lnTo>
                    <a:pt x="49" y="41"/>
                  </a:lnTo>
                  <a:lnTo>
                    <a:pt x="46" y="35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3"/>
                  </a:lnTo>
                  <a:lnTo>
                    <a:pt x="43" y="20"/>
                  </a:lnTo>
                  <a:lnTo>
                    <a:pt x="46" y="18"/>
                  </a:lnTo>
                  <a:lnTo>
                    <a:pt x="49" y="17"/>
                  </a:lnTo>
                  <a:lnTo>
                    <a:pt x="52" y="17"/>
                  </a:lnTo>
                  <a:lnTo>
                    <a:pt x="55" y="20"/>
                  </a:lnTo>
                  <a:lnTo>
                    <a:pt x="57" y="21"/>
                  </a:lnTo>
                  <a:close/>
                  <a:moveTo>
                    <a:pt x="60" y="59"/>
                  </a:moveTo>
                  <a:lnTo>
                    <a:pt x="40" y="59"/>
                  </a:lnTo>
                  <a:lnTo>
                    <a:pt x="49" y="42"/>
                  </a:lnTo>
                  <a:lnTo>
                    <a:pt x="52" y="45"/>
                  </a:lnTo>
                  <a:lnTo>
                    <a:pt x="60" y="59"/>
                  </a:lnTo>
                  <a:close/>
                  <a:moveTo>
                    <a:pt x="78" y="60"/>
                  </a:moveTo>
                  <a:lnTo>
                    <a:pt x="81" y="62"/>
                  </a:lnTo>
                  <a:lnTo>
                    <a:pt x="82" y="65"/>
                  </a:lnTo>
                  <a:lnTo>
                    <a:pt x="82" y="68"/>
                  </a:lnTo>
                  <a:lnTo>
                    <a:pt x="81" y="71"/>
                  </a:lnTo>
                  <a:lnTo>
                    <a:pt x="79" y="74"/>
                  </a:lnTo>
                  <a:lnTo>
                    <a:pt x="76" y="75"/>
                  </a:lnTo>
                  <a:lnTo>
                    <a:pt x="73" y="75"/>
                  </a:lnTo>
                  <a:lnTo>
                    <a:pt x="70" y="75"/>
                  </a:lnTo>
                  <a:lnTo>
                    <a:pt x="69" y="72"/>
                  </a:lnTo>
                  <a:lnTo>
                    <a:pt x="67" y="72"/>
                  </a:lnTo>
                  <a:lnTo>
                    <a:pt x="60" y="59"/>
                  </a:lnTo>
                  <a:lnTo>
                    <a:pt x="72" y="59"/>
                  </a:lnTo>
                  <a:lnTo>
                    <a:pt x="75" y="59"/>
                  </a:lnTo>
                  <a:lnTo>
                    <a:pt x="76" y="59"/>
                  </a:lnTo>
                  <a:lnTo>
                    <a:pt x="78" y="60"/>
                  </a:lnTo>
                  <a:close/>
                  <a:moveTo>
                    <a:pt x="39" y="59"/>
                  </a:moveTo>
                  <a:lnTo>
                    <a:pt x="33" y="72"/>
                  </a:lnTo>
                  <a:lnTo>
                    <a:pt x="30" y="74"/>
                  </a:lnTo>
                  <a:lnTo>
                    <a:pt x="27" y="75"/>
                  </a:lnTo>
                  <a:lnTo>
                    <a:pt x="24" y="75"/>
                  </a:lnTo>
                  <a:lnTo>
                    <a:pt x="21" y="74"/>
                  </a:lnTo>
                  <a:lnTo>
                    <a:pt x="18" y="69"/>
                  </a:lnTo>
                  <a:lnTo>
                    <a:pt x="18" y="68"/>
                  </a:lnTo>
                  <a:lnTo>
                    <a:pt x="18" y="65"/>
                  </a:lnTo>
                  <a:lnTo>
                    <a:pt x="19" y="62"/>
                  </a:lnTo>
                  <a:lnTo>
                    <a:pt x="21" y="60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39" y="59"/>
                  </a:lnTo>
                  <a:close/>
                </a:path>
              </a:pathLst>
            </a:custGeom>
            <a:solidFill>
              <a:srgbClr val="0070FF"/>
            </a:solidFill>
            <a:ln w="0">
              <a:solidFill>
                <a:srgbClr val="007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3"/>
            <p:cNvSpPr>
              <a:spLocks noChangeAspect="1" noEditPoints="1"/>
            </p:cNvSpPr>
            <p:nvPr/>
          </p:nvSpPr>
          <p:spPr bwMode="auto">
            <a:xfrm rot="60000">
              <a:off x="3403" y="2288"/>
              <a:ext cx="155" cy="116"/>
            </a:xfrm>
            <a:custGeom>
              <a:avLst/>
              <a:gdLst>
                <a:gd name="T0" fmla="*/ 1101 w 99"/>
                <a:gd name="T1" fmla="*/ 89 h 93"/>
                <a:gd name="T2" fmla="*/ 985 w 99"/>
                <a:gd name="T3" fmla="*/ 163 h 93"/>
                <a:gd name="T4" fmla="*/ 1148 w 99"/>
                <a:gd name="T5" fmla="*/ 157 h 93"/>
                <a:gd name="T6" fmla="*/ 1278 w 99"/>
                <a:gd name="T7" fmla="*/ 172 h 93"/>
                <a:gd name="T8" fmla="*/ 1412 w 99"/>
                <a:gd name="T9" fmla="*/ 203 h 93"/>
                <a:gd name="T10" fmla="*/ 1459 w 99"/>
                <a:gd name="T11" fmla="*/ 246 h 93"/>
                <a:gd name="T12" fmla="*/ 1431 w 99"/>
                <a:gd name="T13" fmla="*/ 284 h 93"/>
                <a:gd name="T14" fmla="*/ 1336 w 99"/>
                <a:gd name="T15" fmla="*/ 329 h 93"/>
                <a:gd name="T16" fmla="*/ 1196 w 99"/>
                <a:gd name="T17" fmla="*/ 344 h 93"/>
                <a:gd name="T18" fmla="*/ 1018 w 99"/>
                <a:gd name="T19" fmla="*/ 352 h 93"/>
                <a:gd name="T20" fmla="*/ 853 w 99"/>
                <a:gd name="T21" fmla="*/ 332 h 93"/>
                <a:gd name="T22" fmla="*/ 764 w 99"/>
                <a:gd name="T23" fmla="*/ 304 h 93"/>
                <a:gd name="T24" fmla="*/ 725 w 99"/>
                <a:gd name="T25" fmla="*/ 284 h 93"/>
                <a:gd name="T26" fmla="*/ 659 w 99"/>
                <a:gd name="T27" fmla="*/ 316 h 93"/>
                <a:gd name="T28" fmla="*/ 488 w 99"/>
                <a:gd name="T29" fmla="*/ 352 h 93"/>
                <a:gd name="T30" fmla="*/ 265 w 99"/>
                <a:gd name="T31" fmla="*/ 352 h 93"/>
                <a:gd name="T32" fmla="*/ 103 w 99"/>
                <a:gd name="T33" fmla="*/ 329 h 93"/>
                <a:gd name="T34" fmla="*/ 20 w 99"/>
                <a:gd name="T35" fmla="*/ 284 h 93"/>
                <a:gd name="T36" fmla="*/ 20 w 99"/>
                <a:gd name="T37" fmla="*/ 215 h 93"/>
                <a:gd name="T38" fmla="*/ 182 w 99"/>
                <a:gd name="T39" fmla="*/ 172 h 93"/>
                <a:gd name="T40" fmla="*/ 352 w 99"/>
                <a:gd name="T41" fmla="*/ 157 h 93"/>
                <a:gd name="T42" fmla="*/ 352 w 99"/>
                <a:gd name="T43" fmla="*/ 118 h 93"/>
                <a:gd name="T44" fmla="*/ 415 w 99"/>
                <a:gd name="T45" fmla="*/ 46 h 93"/>
                <a:gd name="T46" fmla="*/ 529 w 99"/>
                <a:gd name="T47" fmla="*/ 14 h 93"/>
                <a:gd name="T48" fmla="*/ 703 w 99"/>
                <a:gd name="T49" fmla="*/ 0 h 93"/>
                <a:gd name="T50" fmla="*/ 883 w 99"/>
                <a:gd name="T51" fmla="*/ 11 h 93"/>
                <a:gd name="T52" fmla="*/ 1018 w 99"/>
                <a:gd name="T53" fmla="*/ 37 h 93"/>
                <a:gd name="T54" fmla="*/ 836 w 99"/>
                <a:gd name="T55" fmla="*/ 81 h 93"/>
                <a:gd name="T56" fmla="*/ 836 w 99"/>
                <a:gd name="T57" fmla="*/ 101 h 93"/>
                <a:gd name="T58" fmla="*/ 725 w 99"/>
                <a:gd name="T59" fmla="*/ 157 h 93"/>
                <a:gd name="T60" fmla="*/ 659 w 99"/>
                <a:gd name="T61" fmla="*/ 136 h 93"/>
                <a:gd name="T62" fmla="*/ 595 w 99"/>
                <a:gd name="T63" fmla="*/ 95 h 93"/>
                <a:gd name="T64" fmla="*/ 629 w 99"/>
                <a:gd name="T65" fmla="*/ 77 h 93"/>
                <a:gd name="T66" fmla="*/ 703 w 99"/>
                <a:gd name="T67" fmla="*/ 65 h 93"/>
                <a:gd name="T68" fmla="*/ 798 w 99"/>
                <a:gd name="T69" fmla="*/ 71 h 93"/>
                <a:gd name="T70" fmla="*/ 853 w 99"/>
                <a:gd name="T71" fmla="*/ 227 h 93"/>
                <a:gd name="T72" fmla="*/ 725 w 99"/>
                <a:gd name="T73" fmla="*/ 157 h 93"/>
                <a:gd name="T74" fmla="*/ 853 w 99"/>
                <a:gd name="T75" fmla="*/ 227 h 93"/>
                <a:gd name="T76" fmla="*/ 1196 w 99"/>
                <a:gd name="T77" fmla="*/ 238 h 93"/>
                <a:gd name="T78" fmla="*/ 1201 w 99"/>
                <a:gd name="T79" fmla="*/ 258 h 93"/>
                <a:gd name="T80" fmla="*/ 1166 w 99"/>
                <a:gd name="T81" fmla="*/ 283 h 93"/>
                <a:gd name="T82" fmla="*/ 1071 w 99"/>
                <a:gd name="T83" fmla="*/ 284 h 93"/>
                <a:gd name="T84" fmla="*/ 985 w 99"/>
                <a:gd name="T85" fmla="*/ 276 h 93"/>
                <a:gd name="T86" fmla="*/ 883 w 99"/>
                <a:gd name="T87" fmla="*/ 227 h 93"/>
                <a:gd name="T88" fmla="*/ 1071 w 99"/>
                <a:gd name="T89" fmla="*/ 227 h 93"/>
                <a:gd name="T90" fmla="*/ 1148 w 99"/>
                <a:gd name="T91" fmla="*/ 227 h 93"/>
                <a:gd name="T92" fmla="*/ 463 w 99"/>
                <a:gd name="T93" fmla="*/ 272 h 93"/>
                <a:gd name="T94" fmla="*/ 395 w 99"/>
                <a:gd name="T95" fmla="*/ 284 h 93"/>
                <a:gd name="T96" fmla="*/ 285 w 99"/>
                <a:gd name="T97" fmla="*/ 276 h 93"/>
                <a:gd name="T98" fmla="*/ 235 w 99"/>
                <a:gd name="T99" fmla="*/ 253 h 93"/>
                <a:gd name="T100" fmla="*/ 285 w 99"/>
                <a:gd name="T101" fmla="*/ 238 h 93"/>
                <a:gd name="T102" fmla="*/ 319 w 99"/>
                <a:gd name="T103" fmla="*/ 227 h 93"/>
                <a:gd name="T104" fmla="*/ 576 w 99"/>
                <a:gd name="T105" fmla="*/ 227 h 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93">
                  <a:moveTo>
                    <a:pt x="72" y="15"/>
                  </a:moveTo>
                  <a:lnTo>
                    <a:pt x="75" y="24"/>
                  </a:lnTo>
                  <a:lnTo>
                    <a:pt x="73" y="34"/>
                  </a:lnTo>
                  <a:lnTo>
                    <a:pt x="67" y="43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1" y="43"/>
                  </a:lnTo>
                  <a:lnTo>
                    <a:pt x="87" y="46"/>
                  </a:lnTo>
                  <a:lnTo>
                    <a:pt x="91" y="49"/>
                  </a:lnTo>
                  <a:lnTo>
                    <a:pt x="96" y="54"/>
                  </a:lnTo>
                  <a:lnTo>
                    <a:pt x="97" y="60"/>
                  </a:lnTo>
                  <a:lnTo>
                    <a:pt x="99" y="66"/>
                  </a:lnTo>
                  <a:lnTo>
                    <a:pt x="99" y="72"/>
                  </a:lnTo>
                  <a:lnTo>
                    <a:pt x="97" y="76"/>
                  </a:lnTo>
                  <a:lnTo>
                    <a:pt x="94" y="82"/>
                  </a:lnTo>
                  <a:lnTo>
                    <a:pt x="91" y="87"/>
                  </a:lnTo>
                  <a:lnTo>
                    <a:pt x="85" y="90"/>
                  </a:lnTo>
                  <a:lnTo>
                    <a:pt x="81" y="91"/>
                  </a:lnTo>
                  <a:lnTo>
                    <a:pt x="75" y="93"/>
                  </a:lnTo>
                  <a:lnTo>
                    <a:pt x="69" y="93"/>
                  </a:lnTo>
                  <a:lnTo>
                    <a:pt x="64" y="91"/>
                  </a:lnTo>
                  <a:lnTo>
                    <a:pt x="58" y="88"/>
                  </a:lnTo>
                  <a:lnTo>
                    <a:pt x="55" y="84"/>
                  </a:lnTo>
                  <a:lnTo>
                    <a:pt x="52" y="81"/>
                  </a:lnTo>
                  <a:lnTo>
                    <a:pt x="49" y="75"/>
                  </a:lnTo>
                  <a:lnTo>
                    <a:pt x="49" y="76"/>
                  </a:lnTo>
                  <a:lnTo>
                    <a:pt x="48" y="78"/>
                  </a:lnTo>
                  <a:lnTo>
                    <a:pt x="45" y="84"/>
                  </a:lnTo>
                  <a:lnTo>
                    <a:pt x="39" y="90"/>
                  </a:lnTo>
                  <a:lnTo>
                    <a:pt x="33" y="93"/>
                  </a:lnTo>
                  <a:lnTo>
                    <a:pt x="25" y="93"/>
                  </a:lnTo>
                  <a:lnTo>
                    <a:pt x="18" y="93"/>
                  </a:lnTo>
                  <a:lnTo>
                    <a:pt x="13" y="90"/>
                  </a:lnTo>
                  <a:lnTo>
                    <a:pt x="7" y="87"/>
                  </a:lnTo>
                  <a:lnTo>
                    <a:pt x="4" y="81"/>
                  </a:lnTo>
                  <a:lnTo>
                    <a:pt x="1" y="76"/>
                  </a:lnTo>
                  <a:lnTo>
                    <a:pt x="0" y="67"/>
                  </a:lnTo>
                  <a:lnTo>
                    <a:pt x="1" y="57"/>
                  </a:lnTo>
                  <a:lnTo>
                    <a:pt x="7" y="49"/>
                  </a:lnTo>
                  <a:lnTo>
                    <a:pt x="12" y="46"/>
                  </a:lnTo>
                  <a:lnTo>
                    <a:pt x="18" y="43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24" y="31"/>
                  </a:lnTo>
                  <a:lnTo>
                    <a:pt x="25" y="18"/>
                  </a:lnTo>
                  <a:lnTo>
                    <a:pt x="28" y="12"/>
                  </a:lnTo>
                  <a:lnTo>
                    <a:pt x="31" y="7"/>
                  </a:lnTo>
                  <a:lnTo>
                    <a:pt x="36" y="4"/>
                  </a:lnTo>
                  <a:lnTo>
                    <a:pt x="42" y="1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60" y="3"/>
                  </a:lnTo>
                  <a:lnTo>
                    <a:pt x="64" y="6"/>
                  </a:lnTo>
                  <a:lnTo>
                    <a:pt x="69" y="10"/>
                  </a:lnTo>
                  <a:lnTo>
                    <a:pt x="72" y="15"/>
                  </a:lnTo>
                  <a:close/>
                  <a:moveTo>
                    <a:pt x="57" y="22"/>
                  </a:moveTo>
                  <a:lnTo>
                    <a:pt x="57" y="25"/>
                  </a:lnTo>
                  <a:lnTo>
                    <a:pt x="57" y="27"/>
                  </a:lnTo>
                  <a:lnTo>
                    <a:pt x="55" y="30"/>
                  </a:lnTo>
                  <a:lnTo>
                    <a:pt x="49" y="42"/>
                  </a:lnTo>
                  <a:lnTo>
                    <a:pt x="45" y="36"/>
                  </a:lnTo>
                  <a:lnTo>
                    <a:pt x="42" y="28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3" y="21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9"/>
                  </a:lnTo>
                  <a:lnTo>
                    <a:pt x="57" y="22"/>
                  </a:lnTo>
                  <a:close/>
                  <a:moveTo>
                    <a:pt x="58" y="60"/>
                  </a:moveTo>
                  <a:lnTo>
                    <a:pt x="39" y="60"/>
                  </a:lnTo>
                  <a:lnTo>
                    <a:pt x="49" y="42"/>
                  </a:lnTo>
                  <a:lnTo>
                    <a:pt x="51" y="46"/>
                  </a:lnTo>
                  <a:lnTo>
                    <a:pt x="58" y="60"/>
                  </a:lnTo>
                  <a:close/>
                  <a:moveTo>
                    <a:pt x="78" y="60"/>
                  </a:moveTo>
                  <a:lnTo>
                    <a:pt x="81" y="63"/>
                  </a:lnTo>
                  <a:lnTo>
                    <a:pt x="81" y="66"/>
                  </a:lnTo>
                  <a:lnTo>
                    <a:pt x="82" y="69"/>
                  </a:lnTo>
                  <a:lnTo>
                    <a:pt x="81" y="72"/>
                  </a:lnTo>
                  <a:lnTo>
                    <a:pt x="79" y="75"/>
                  </a:lnTo>
                  <a:lnTo>
                    <a:pt x="76" y="76"/>
                  </a:lnTo>
                  <a:lnTo>
                    <a:pt x="73" y="76"/>
                  </a:lnTo>
                  <a:lnTo>
                    <a:pt x="70" y="75"/>
                  </a:lnTo>
                  <a:lnTo>
                    <a:pt x="67" y="73"/>
                  </a:lnTo>
                  <a:lnTo>
                    <a:pt x="67" y="72"/>
                  </a:lnTo>
                  <a:lnTo>
                    <a:pt x="60" y="60"/>
                  </a:lnTo>
                  <a:lnTo>
                    <a:pt x="70" y="60"/>
                  </a:lnTo>
                  <a:lnTo>
                    <a:pt x="73" y="60"/>
                  </a:lnTo>
                  <a:lnTo>
                    <a:pt x="76" y="60"/>
                  </a:lnTo>
                  <a:lnTo>
                    <a:pt x="78" y="60"/>
                  </a:lnTo>
                  <a:close/>
                  <a:moveTo>
                    <a:pt x="39" y="60"/>
                  </a:moveTo>
                  <a:lnTo>
                    <a:pt x="31" y="72"/>
                  </a:lnTo>
                  <a:lnTo>
                    <a:pt x="30" y="75"/>
                  </a:lnTo>
                  <a:lnTo>
                    <a:pt x="27" y="76"/>
                  </a:lnTo>
                  <a:lnTo>
                    <a:pt x="24" y="76"/>
                  </a:lnTo>
                  <a:lnTo>
                    <a:pt x="19" y="73"/>
                  </a:lnTo>
                  <a:lnTo>
                    <a:pt x="18" y="70"/>
                  </a:lnTo>
                  <a:lnTo>
                    <a:pt x="16" y="67"/>
                  </a:lnTo>
                  <a:lnTo>
                    <a:pt x="18" y="66"/>
                  </a:lnTo>
                  <a:lnTo>
                    <a:pt x="19" y="63"/>
                  </a:lnTo>
                  <a:lnTo>
                    <a:pt x="21" y="61"/>
                  </a:lnTo>
                  <a:lnTo>
                    <a:pt x="22" y="60"/>
                  </a:lnTo>
                  <a:lnTo>
                    <a:pt x="25" y="60"/>
                  </a:lnTo>
                  <a:lnTo>
                    <a:pt x="39" y="60"/>
                  </a:lnTo>
                  <a:close/>
                </a:path>
              </a:pathLst>
            </a:custGeom>
            <a:solidFill>
              <a:srgbClr val="0070FF"/>
            </a:solidFill>
            <a:ln w="0">
              <a:solidFill>
                <a:srgbClr val="007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24"/>
            <p:cNvSpPr>
              <a:spLocks noChangeAspect="1" noEditPoints="1"/>
            </p:cNvSpPr>
            <p:nvPr/>
          </p:nvSpPr>
          <p:spPr bwMode="auto">
            <a:xfrm rot="60000">
              <a:off x="3470" y="2144"/>
              <a:ext cx="158" cy="116"/>
            </a:xfrm>
            <a:custGeom>
              <a:avLst/>
              <a:gdLst>
                <a:gd name="T0" fmla="*/ 1093 w 101"/>
                <a:gd name="T1" fmla="*/ 89 h 93"/>
                <a:gd name="T2" fmla="*/ 1011 w 101"/>
                <a:gd name="T3" fmla="*/ 157 h 93"/>
                <a:gd name="T4" fmla="*/ 1145 w 101"/>
                <a:gd name="T5" fmla="*/ 157 h 93"/>
                <a:gd name="T6" fmla="*/ 1275 w 101"/>
                <a:gd name="T7" fmla="*/ 170 h 93"/>
                <a:gd name="T8" fmla="*/ 1409 w 101"/>
                <a:gd name="T9" fmla="*/ 203 h 93"/>
                <a:gd name="T10" fmla="*/ 1478 w 101"/>
                <a:gd name="T11" fmla="*/ 243 h 93"/>
                <a:gd name="T12" fmla="*/ 1452 w 101"/>
                <a:gd name="T13" fmla="*/ 284 h 93"/>
                <a:gd name="T14" fmla="*/ 1348 w 101"/>
                <a:gd name="T15" fmla="*/ 321 h 93"/>
                <a:gd name="T16" fmla="*/ 1216 w 101"/>
                <a:gd name="T17" fmla="*/ 344 h 93"/>
                <a:gd name="T18" fmla="*/ 1042 w 101"/>
                <a:gd name="T19" fmla="*/ 344 h 93"/>
                <a:gd name="T20" fmla="*/ 881 w 101"/>
                <a:gd name="T21" fmla="*/ 329 h 93"/>
                <a:gd name="T22" fmla="*/ 777 w 101"/>
                <a:gd name="T23" fmla="*/ 297 h 93"/>
                <a:gd name="T24" fmla="*/ 732 w 101"/>
                <a:gd name="T25" fmla="*/ 284 h 93"/>
                <a:gd name="T26" fmla="*/ 659 w 101"/>
                <a:gd name="T27" fmla="*/ 316 h 93"/>
                <a:gd name="T28" fmla="*/ 487 w 101"/>
                <a:gd name="T29" fmla="*/ 344 h 93"/>
                <a:gd name="T30" fmla="*/ 286 w 101"/>
                <a:gd name="T31" fmla="*/ 344 h 93"/>
                <a:gd name="T32" fmla="*/ 130 w 101"/>
                <a:gd name="T33" fmla="*/ 321 h 93"/>
                <a:gd name="T34" fmla="*/ 31 w 101"/>
                <a:gd name="T35" fmla="*/ 283 h 93"/>
                <a:gd name="T36" fmla="*/ 48 w 101"/>
                <a:gd name="T37" fmla="*/ 215 h 93"/>
                <a:gd name="T38" fmla="*/ 203 w 101"/>
                <a:gd name="T39" fmla="*/ 170 h 93"/>
                <a:gd name="T40" fmla="*/ 352 w 101"/>
                <a:gd name="T41" fmla="*/ 157 h 93"/>
                <a:gd name="T42" fmla="*/ 382 w 101"/>
                <a:gd name="T43" fmla="*/ 111 h 93"/>
                <a:gd name="T44" fmla="*/ 421 w 101"/>
                <a:gd name="T45" fmla="*/ 46 h 93"/>
                <a:gd name="T46" fmla="*/ 551 w 101"/>
                <a:gd name="T47" fmla="*/ 11 h 93"/>
                <a:gd name="T48" fmla="*/ 732 w 101"/>
                <a:gd name="T49" fmla="*/ 0 h 93"/>
                <a:gd name="T50" fmla="*/ 881 w 101"/>
                <a:gd name="T51" fmla="*/ 1 h 93"/>
                <a:gd name="T52" fmla="*/ 1042 w 101"/>
                <a:gd name="T53" fmla="*/ 32 h 93"/>
                <a:gd name="T54" fmla="*/ 829 w 101"/>
                <a:gd name="T55" fmla="*/ 81 h 93"/>
                <a:gd name="T56" fmla="*/ 862 w 101"/>
                <a:gd name="T57" fmla="*/ 101 h 93"/>
                <a:gd name="T58" fmla="*/ 751 w 101"/>
                <a:gd name="T59" fmla="*/ 150 h 93"/>
                <a:gd name="T60" fmla="*/ 693 w 101"/>
                <a:gd name="T61" fmla="*/ 126 h 93"/>
                <a:gd name="T62" fmla="*/ 616 w 101"/>
                <a:gd name="T63" fmla="*/ 95 h 93"/>
                <a:gd name="T64" fmla="*/ 646 w 101"/>
                <a:gd name="T65" fmla="*/ 71 h 93"/>
                <a:gd name="T66" fmla="*/ 732 w 101"/>
                <a:gd name="T67" fmla="*/ 61 h 93"/>
                <a:gd name="T68" fmla="*/ 828 w 101"/>
                <a:gd name="T69" fmla="*/ 71 h 93"/>
                <a:gd name="T70" fmla="*/ 881 w 101"/>
                <a:gd name="T71" fmla="*/ 218 h 93"/>
                <a:gd name="T72" fmla="*/ 732 w 101"/>
                <a:gd name="T73" fmla="*/ 157 h 93"/>
                <a:gd name="T74" fmla="*/ 881 w 101"/>
                <a:gd name="T75" fmla="*/ 218 h 93"/>
                <a:gd name="T76" fmla="*/ 1192 w 101"/>
                <a:gd name="T77" fmla="*/ 228 h 93"/>
                <a:gd name="T78" fmla="*/ 1216 w 101"/>
                <a:gd name="T79" fmla="*/ 253 h 93"/>
                <a:gd name="T80" fmla="*/ 1175 w 101"/>
                <a:gd name="T81" fmla="*/ 276 h 93"/>
                <a:gd name="T82" fmla="*/ 1084 w 101"/>
                <a:gd name="T83" fmla="*/ 283 h 93"/>
                <a:gd name="T84" fmla="*/ 1011 w 101"/>
                <a:gd name="T85" fmla="*/ 276 h 93"/>
                <a:gd name="T86" fmla="*/ 881 w 101"/>
                <a:gd name="T87" fmla="*/ 218 h 93"/>
                <a:gd name="T88" fmla="*/ 1093 w 101"/>
                <a:gd name="T89" fmla="*/ 218 h 93"/>
                <a:gd name="T90" fmla="*/ 1145 w 101"/>
                <a:gd name="T91" fmla="*/ 227 h 93"/>
                <a:gd name="T92" fmla="*/ 487 w 101"/>
                <a:gd name="T93" fmla="*/ 272 h 93"/>
                <a:gd name="T94" fmla="*/ 394 w 101"/>
                <a:gd name="T95" fmla="*/ 283 h 93"/>
                <a:gd name="T96" fmla="*/ 311 w 101"/>
                <a:gd name="T97" fmla="*/ 276 h 93"/>
                <a:gd name="T98" fmla="*/ 264 w 101"/>
                <a:gd name="T99" fmla="*/ 253 h 93"/>
                <a:gd name="T100" fmla="*/ 286 w 101"/>
                <a:gd name="T101" fmla="*/ 228 h 93"/>
                <a:gd name="T102" fmla="*/ 352 w 101"/>
                <a:gd name="T103" fmla="*/ 227 h 93"/>
                <a:gd name="T104" fmla="*/ 569 w 101"/>
                <a:gd name="T105" fmla="*/ 218 h 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1" h="93">
                  <a:moveTo>
                    <a:pt x="74" y="15"/>
                  </a:moveTo>
                  <a:lnTo>
                    <a:pt x="75" y="24"/>
                  </a:lnTo>
                  <a:lnTo>
                    <a:pt x="74" y="33"/>
                  </a:lnTo>
                  <a:lnTo>
                    <a:pt x="69" y="42"/>
                  </a:lnTo>
                  <a:lnTo>
                    <a:pt x="74" y="42"/>
                  </a:lnTo>
                  <a:lnTo>
                    <a:pt x="78" y="42"/>
                  </a:lnTo>
                  <a:lnTo>
                    <a:pt x="83" y="43"/>
                  </a:lnTo>
                  <a:lnTo>
                    <a:pt x="87" y="45"/>
                  </a:lnTo>
                  <a:lnTo>
                    <a:pt x="92" y="49"/>
                  </a:lnTo>
                  <a:lnTo>
                    <a:pt x="96" y="54"/>
                  </a:lnTo>
                  <a:lnTo>
                    <a:pt x="99" y="58"/>
                  </a:lnTo>
                  <a:lnTo>
                    <a:pt x="101" y="64"/>
                  </a:lnTo>
                  <a:lnTo>
                    <a:pt x="101" y="70"/>
                  </a:lnTo>
                  <a:lnTo>
                    <a:pt x="99" y="76"/>
                  </a:lnTo>
                  <a:lnTo>
                    <a:pt x="96" y="81"/>
                  </a:lnTo>
                  <a:lnTo>
                    <a:pt x="92" y="85"/>
                  </a:lnTo>
                  <a:lnTo>
                    <a:pt x="87" y="88"/>
                  </a:lnTo>
                  <a:lnTo>
                    <a:pt x="83" y="91"/>
                  </a:lnTo>
                  <a:lnTo>
                    <a:pt x="77" y="93"/>
                  </a:lnTo>
                  <a:lnTo>
                    <a:pt x="71" y="91"/>
                  </a:lnTo>
                  <a:lnTo>
                    <a:pt x="65" y="90"/>
                  </a:lnTo>
                  <a:lnTo>
                    <a:pt x="60" y="87"/>
                  </a:lnTo>
                  <a:lnTo>
                    <a:pt x="56" y="84"/>
                  </a:lnTo>
                  <a:lnTo>
                    <a:pt x="53" y="79"/>
                  </a:lnTo>
                  <a:lnTo>
                    <a:pt x="51" y="75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5" y="84"/>
                  </a:lnTo>
                  <a:lnTo>
                    <a:pt x="39" y="88"/>
                  </a:lnTo>
                  <a:lnTo>
                    <a:pt x="33" y="91"/>
                  </a:lnTo>
                  <a:lnTo>
                    <a:pt x="26" y="93"/>
                  </a:lnTo>
                  <a:lnTo>
                    <a:pt x="20" y="91"/>
                  </a:lnTo>
                  <a:lnTo>
                    <a:pt x="14" y="90"/>
                  </a:lnTo>
                  <a:lnTo>
                    <a:pt x="9" y="85"/>
                  </a:lnTo>
                  <a:lnTo>
                    <a:pt x="5" y="81"/>
                  </a:lnTo>
                  <a:lnTo>
                    <a:pt x="2" y="75"/>
                  </a:lnTo>
                  <a:lnTo>
                    <a:pt x="0" y="66"/>
                  </a:lnTo>
                  <a:lnTo>
                    <a:pt x="3" y="57"/>
                  </a:lnTo>
                  <a:lnTo>
                    <a:pt x="8" y="49"/>
                  </a:lnTo>
                  <a:lnTo>
                    <a:pt x="14" y="45"/>
                  </a:lnTo>
                  <a:lnTo>
                    <a:pt x="18" y="43"/>
                  </a:lnTo>
                  <a:lnTo>
                    <a:pt x="24" y="42"/>
                  </a:lnTo>
                  <a:lnTo>
                    <a:pt x="32" y="42"/>
                  </a:lnTo>
                  <a:lnTo>
                    <a:pt x="26" y="30"/>
                  </a:lnTo>
                  <a:lnTo>
                    <a:pt x="26" y="16"/>
                  </a:lnTo>
                  <a:lnTo>
                    <a:pt x="29" y="12"/>
                  </a:lnTo>
                  <a:lnTo>
                    <a:pt x="33" y="7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1"/>
                  </a:lnTo>
                  <a:lnTo>
                    <a:pt x="66" y="4"/>
                  </a:lnTo>
                  <a:lnTo>
                    <a:pt x="71" y="9"/>
                  </a:lnTo>
                  <a:lnTo>
                    <a:pt x="74" y="15"/>
                  </a:lnTo>
                  <a:close/>
                  <a:moveTo>
                    <a:pt x="57" y="22"/>
                  </a:moveTo>
                  <a:lnTo>
                    <a:pt x="59" y="24"/>
                  </a:lnTo>
                  <a:lnTo>
                    <a:pt x="59" y="27"/>
                  </a:lnTo>
                  <a:lnTo>
                    <a:pt x="57" y="28"/>
                  </a:lnTo>
                  <a:lnTo>
                    <a:pt x="51" y="40"/>
                  </a:lnTo>
                  <a:lnTo>
                    <a:pt x="50" y="40"/>
                  </a:lnTo>
                  <a:lnTo>
                    <a:pt x="47" y="34"/>
                  </a:lnTo>
                  <a:lnTo>
                    <a:pt x="42" y="28"/>
                  </a:lnTo>
                  <a:lnTo>
                    <a:pt x="42" y="25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7" y="18"/>
                  </a:lnTo>
                  <a:lnTo>
                    <a:pt x="50" y="16"/>
                  </a:lnTo>
                  <a:lnTo>
                    <a:pt x="53" y="16"/>
                  </a:lnTo>
                  <a:lnTo>
                    <a:pt x="56" y="19"/>
                  </a:lnTo>
                  <a:lnTo>
                    <a:pt x="57" y="22"/>
                  </a:lnTo>
                  <a:close/>
                  <a:moveTo>
                    <a:pt x="60" y="58"/>
                  </a:moveTo>
                  <a:lnTo>
                    <a:pt x="41" y="58"/>
                  </a:lnTo>
                  <a:lnTo>
                    <a:pt x="50" y="42"/>
                  </a:lnTo>
                  <a:lnTo>
                    <a:pt x="53" y="45"/>
                  </a:lnTo>
                  <a:lnTo>
                    <a:pt x="60" y="58"/>
                  </a:lnTo>
                  <a:close/>
                  <a:moveTo>
                    <a:pt x="78" y="60"/>
                  </a:moveTo>
                  <a:lnTo>
                    <a:pt x="81" y="61"/>
                  </a:lnTo>
                  <a:lnTo>
                    <a:pt x="83" y="64"/>
                  </a:lnTo>
                  <a:lnTo>
                    <a:pt x="83" y="67"/>
                  </a:lnTo>
                  <a:lnTo>
                    <a:pt x="81" y="72"/>
                  </a:lnTo>
                  <a:lnTo>
                    <a:pt x="80" y="73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1" y="75"/>
                  </a:lnTo>
                  <a:lnTo>
                    <a:pt x="69" y="73"/>
                  </a:lnTo>
                  <a:lnTo>
                    <a:pt x="68" y="72"/>
                  </a:lnTo>
                  <a:lnTo>
                    <a:pt x="60" y="58"/>
                  </a:lnTo>
                  <a:lnTo>
                    <a:pt x="72" y="58"/>
                  </a:lnTo>
                  <a:lnTo>
                    <a:pt x="75" y="58"/>
                  </a:lnTo>
                  <a:lnTo>
                    <a:pt x="77" y="58"/>
                  </a:lnTo>
                  <a:lnTo>
                    <a:pt x="78" y="60"/>
                  </a:lnTo>
                  <a:close/>
                  <a:moveTo>
                    <a:pt x="39" y="58"/>
                  </a:moveTo>
                  <a:lnTo>
                    <a:pt x="33" y="72"/>
                  </a:lnTo>
                  <a:lnTo>
                    <a:pt x="30" y="73"/>
                  </a:lnTo>
                  <a:lnTo>
                    <a:pt x="27" y="75"/>
                  </a:lnTo>
                  <a:lnTo>
                    <a:pt x="24" y="75"/>
                  </a:lnTo>
                  <a:lnTo>
                    <a:pt x="21" y="73"/>
                  </a:lnTo>
                  <a:lnTo>
                    <a:pt x="18" y="70"/>
                  </a:lnTo>
                  <a:lnTo>
                    <a:pt x="18" y="67"/>
                  </a:lnTo>
                  <a:lnTo>
                    <a:pt x="18" y="64"/>
                  </a:lnTo>
                  <a:lnTo>
                    <a:pt x="20" y="61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6" y="58"/>
                  </a:lnTo>
                  <a:lnTo>
                    <a:pt x="39" y="58"/>
                  </a:lnTo>
                  <a:close/>
                </a:path>
              </a:pathLst>
            </a:custGeom>
            <a:solidFill>
              <a:srgbClr val="0070FF"/>
            </a:solidFill>
            <a:ln w="0">
              <a:solidFill>
                <a:srgbClr val="007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5"/>
            <p:cNvSpPr>
              <a:spLocks noChangeAspect="1" noEditPoints="1"/>
            </p:cNvSpPr>
            <p:nvPr/>
          </p:nvSpPr>
          <p:spPr bwMode="auto">
            <a:xfrm rot="60000">
              <a:off x="3379" y="2622"/>
              <a:ext cx="155" cy="116"/>
            </a:xfrm>
            <a:custGeom>
              <a:avLst/>
              <a:gdLst>
                <a:gd name="T0" fmla="*/ 1101 w 99"/>
                <a:gd name="T1" fmla="*/ 89 h 93"/>
                <a:gd name="T2" fmla="*/ 1018 w 99"/>
                <a:gd name="T3" fmla="*/ 157 h 93"/>
                <a:gd name="T4" fmla="*/ 1148 w 99"/>
                <a:gd name="T5" fmla="*/ 157 h 93"/>
                <a:gd name="T6" fmla="*/ 1278 w 99"/>
                <a:gd name="T7" fmla="*/ 170 h 93"/>
                <a:gd name="T8" fmla="*/ 1412 w 99"/>
                <a:gd name="T9" fmla="*/ 203 h 93"/>
                <a:gd name="T10" fmla="*/ 1459 w 99"/>
                <a:gd name="T11" fmla="*/ 243 h 93"/>
                <a:gd name="T12" fmla="*/ 1431 w 99"/>
                <a:gd name="T13" fmla="*/ 284 h 93"/>
                <a:gd name="T14" fmla="*/ 1336 w 99"/>
                <a:gd name="T15" fmla="*/ 321 h 93"/>
                <a:gd name="T16" fmla="*/ 1196 w 99"/>
                <a:gd name="T17" fmla="*/ 344 h 93"/>
                <a:gd name="T18" fmla="*/ 1018 w 99"/>
                <a:gd name="T19" fmla="*/ 344 h 93"/>
                <a:gd name="T20" fmla="*/ 853 w 99"/>
                <a:gd name="T21" fmla="*/ 329 h 93"/>
                <a:gd name="T22" fmla="*/ 764 w 99"/>
                <a:gd name="T23" fmla="*/ 297 h 93"/>
                <a:gd name="T24" fmla="*/ 725 w 99"/>
                <a:gd name="T25" fmla="*/ 284 h 93"/>
                <a:gd name="T26" fmla="*/ 659 w 99"/>
                <a:gd name="T27" fmla="*/ 316 h 93"/>
                <a:gd name="T28" fmla="*/ 488 w 99"/>
                <a:gd name="T29" fmla="*/ 344 h 93"/>
                <a:gd name="T30" fmla="*/ 285 w 99"/>
                <a:gd name="T31" fmla="*/ 344 h 93"/>
                <a:gd name="T32" fmla="*/ 103 w 99"/>
                <a:gd name="T33" fmla="*/ 321 h 93"/>
                <a:gd name="T34" fmla="*/ 20 w 99"/>
                <a:gd name="T35" fmla="*/ 283 h 93"/>
                <a:gd name="T36" fmla="*/ 20 w 99"/>
                <a:gd name="T37" fmla="*/ 215 h 93"/>
                <a:gd name="T38" fmla="*/ 182 w 99"/>
                <a:gd name="T39" fmla="*/ 170 h 93"/>
                <a:gd name="T40" fmla="*/ 352 w 99"/>
                <a:gd name="T41" fmla="*/ 157 h 93"/>
                <a:gd name="T42" fmla="*/ 352 w 99"/>
                <a:gd name="T43" fmla="*/ 111 h 93"/>
                <a:gd name="T44" fmla="*/ 415 w 99"/>
                <a:gd name="T45" fmla="*/ 37 h 93"/>
                <a:gd name="T46" fmla="*/ 545 w 99"/>
                <a:gd name="T47" fmla="*/ 11 h 93"/>
                <a:gd name="T48" fmla="*/ 703 w 99"/>
                <a:gd name="T49" fmla="*/ 0 h 93"/>
                <a:gd name="T50" fmla="*/ 883 w 99"/>
                <a:gd name="T51" fmla="*/ 1 h 93"/>
                <a:gd name="T52" fmla="*/ 1018 w 99"/>
                <a:gd name="T53" fmla="*/ 32 h 93"/>
                <a:gd name="T54" fmla="*/ 836 w 99"/>
                <a:gd name="T55" fmla="*/ 77 h 93"/>
                <a:gd name="T56" fmla="*/ 836 w 99"/>
                <a:gd name="T57" fmla="*/ 101 h 93"/>
                <a:gd name="T58" fmla="*/ 725 w 99"/>
                <a:gd name="T59" fmla="*/ 150 h 93"/>
                <a:gd name="T60" fmla="*/ 659 w 99"/>
                <a:gd name="T61" fmla="*/ 126 h 93"/>
                <a:gd name="T62" fmla="*/ 595 w 99"/>
                <a:gd name="T63" fmla="*/ 95 h 93"/>
                <a:gd name="T64" fmla="*/ 629 w 99"/>
                <a:gd name="T65" fmla="*/ 71 h 93"/>
                <a:gd name="T66" fmla="*/ 725 w 99"/>
                <a:gd name="T67" fmla="*/ 61 h 93"/>
                <a:gd name="T68" fmla="*/ 809 w 99"/>
                <a:gd name="T69" fmla="*/ 71 h 93"/>
                <a:gd name="T70" fmla="*/ 883 w 99"/>
                <a:gd name="T71" fmla="*/ 218 h 93"/>
                <a:gd name="T72" fmla="*/ 725 w 99"/>
                <a:gd name="T73" fmla="*/ 157 h 93"/>
                <a:gd name="T74" fmla="*/ 883 w 99"/>
                <a:gd name="T75" fmla="*/ 218 h 93"/>
                <a:gd name="T76" fmla="*/ 1196 w 99"/>
                <a:gd name="T77" fmla="*/ 228 h 93"/>
                <a:gd name="T78" fmla="*/ 1201 w 99"/>
                <a:gd name="T79" fmla="*/ 253 h 93"/>
                <a:gd name="T80" fmla="*/ 1166 w 99"/>
                <a:gd name="T81" fmla="*/ 276 h 93"/>
                <a:gd name="T82" fmla="*/ 1071 w 99"/>
                <a:gd name="T83" fmla="*/ 283 h 93"/>
                <a:gd name="T84" fmla="*/ 1018 w 99"/>
                <a:gd name="T85" fmla="*/ 272 h 93"/>
                <a:gd name="T86" fmla="*/ 883 w 99"/>
                <a:gd name="T87" fmla="*/ 218 h 93"/>
                <a:gd name="T88" fmla="*/ 1071 w 99"/>
                <a:gd name="T89" fmla="*/ 218 h 93"/>
                <a:gd name="T90" fmla="*/ 1148 w 99"/>
                <a:gd name="T91" fmla="*/ 227 h 93"/>
                <a:gd name="T92" fmla="*/ 488 w 99"/>
                <a:gd name="T93" fmla="*/ 272 h 93"/>
                <a:gd name="T94" fmla="*/ 395 w 99"/>
                <a:gd name="T95" fmla="*/ 283 h 93"/>
                <a:gd name="T96" fmla="*/ 285 w 99"/>
                <a:gd name="T97" fmla="*/ 276 h 93"/>
                <a:gd name="T98" fmla="*/ 235 w 99"/>
                <a:gd name="T99" fmla="*/ 253 h 93"/>
                <a:gd name="T100" fmla="*/ 285 w 99"/>
                <a:gd name="T101" fmla="*/ 228 h 93"/>
                <a:gd name="T102" fmla="*/ 319 w 99"/>
                <a:gd name="T103" fmla="*/ 218 h 93"/>
                <a:gd name="T104" fmla="*/ 576 w 99"/>
                <a:gd name="T105" fmla="*/ 218 h 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93">
                  <a:moveTo>
                    <a:pt x="72" y="13"/>
                  </a:moveTo>
                  <a:lnTo>
                    <a:pt x="75" y="24"/>
                  </a:lnTo>
                  <a:lnTo>
                    <a:pt x="73" y="33"/>
                  </a:lnTo>
                  <a:lnTo>
                    <a:pt x="69" y="42"/>
                  </a:lnTo>
                  <a:lnTo>
                    <a:pt x="73" y="42"/>
                  </a:lnTo>
                  <a:lnTo>
                    <a:pt x="78" y="42"/>
                  </a:lnTo>
                  <a:lnTo>
                    <a:pt x="81" y="42"/>
                  </a:lnTo>
                  <a:lnTo>
                    <a:pt x="87" y="45"/>
                  </a:lnTo>
                  <a:lnTo>
                    <a:pt x="91" y="48"/>
                  </a:lnTo>
                  <a:lnTo>
                    <a:pt x="96" y="54"/>
                  </a:lnTo>
                  <a:lnTo>
                    <a:pt x="97" y="58"/>
                  </a:lnTo>
                  <a:lnTo>
                    <a:pt x="99" y="64"/>
                  </a:lnTo>
                  <a:lnTo>
                    <a:pt x="99" y="70"/>
                  </a:lnTo>
                  <a:lnTo>
                    <a:pt x="97" y="76"/>
                  </a:lnTo>
                  <a:lnTo>
                    <a:pt x="94" y="81"/>
                  </a:lnTo>
                  <a:lnTo>
                    <a:pt x="91" y="85"/>
                  </a:lnTo>
                  <a:lnTo>
                    <a:pt x="85" y="88"/>
                  </a:lnTo>
                  <a:lnTo>
                    <a:pt x="81" y="91"/>
                  </a:lnTo>
                  <a:lnTo>
                    <a:pt x="75" y="91"/>
                  </a:lnTo>
                  <a:lnTo>
                    <a:pt x="69" y="91"/>
                  </a:lnTo>
                  <a:lnTo>
                    <a:pt x="64" y="90"/>
                  </a:lnTo>
                  <a:lnTo>
                    <a:pt x="58" y="87"/>
                  </a:lnTo>
                  <a:lnTo>
                    <a:pt x="55" y="84"/>
                  </a:lnTo>
                  <a:lnTo>
                    <a:pt x="52" y="79"/>
                  </a:lnTo>
                  <a:lnTo>
                    <a:pt x="49" y="75"/>
                  </a:lnTo>
                  <a:lnTo>
                    <a:pt x="49" y="76"/>
                  </a:lnTo>
                  <a:lnTo>
                    <a:pt x="48" y="78"/>
                  </a:lnTo>
                  <a:lnTo>
                    <a:pt x="45" y="84"/>
                  </a:lnTo>
                  <a:lnTo>
                    <a:pt x="39" y="88"/>
                  </a:lnTo>
                  <a:lnTo>
                    <a:pt x="33" y="91"/>
                  </a:lnTo>
                  <a:lnTo>
                    <a:pt x="25" y="93"/>
                  </a:lnTo>
                  <a:lnTo>
                    <a:pt x="19" y="91"/>
                  </a:lnTo>
                  <a:lnTo>
                    <a:pt x="13" y="88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1" y="75"/>
                  </a:lnTo>
                  <a:lnTo>
                    <a:pt x="0" y="66"/>
                  </a:lnTo>
                  <a:lnTo>
                    <a:pt x="1" y="57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30"/>
                  </a:lnTo>
                  <a:lnTo>
                    <a:pt x="25" y="16"/>
                  </a:lnTo>
                  <a:lnTo>
                    <a:pt x="28" y="10"/>
                  </a:lnTo>
                  <a:lnTo>
                    <a:pt x="31" y="6"/>
                  </a:lnTo>
                  <a:lnTo>
                    <a:pt x="37" y="3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64" y="4"/>
                  </a:lnTo>
                  <a:lnTo>
                    <a:pt x="69" y="9"/>
                  </a:lnTo>
                  <a:lnTo>
                    <a:pt x="72" y="13"/>
                  </a:lnTo>
                  <a:close/>
                  <a:moveTo>
                    <a:pt x="57" y="21"/>
                  </a:moveTo>
                  <a:lnTo>
                    <a:pt x="57" y="24"/>
                  </a:lnTo>
                  <a:lnTo>
                    <a:pt x="57" y="27"/>
                  </a:lnTo>
                  <a:lnTo>
                    <a:pt x="57" y="28"/>
                  </a:lnTo>
                  <a:lnTo>
                    <a:pt x="49" y="40"/>
                  </a:lnTo>
                  <a:lnTo>
                    <a:pt x="45" y="34"/>
                  </a:lnTo>
                  <a:lnTo>
                    <a:pt x="42" y="27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3" y="19"/>
                  </a:lnTo>
                  <a:lnTo>
                    <a:pt x="45" y="18"/>
                  </a:lnTo>
                  <a:lnTo>
                    <a:pt x="49" y="16"/>
                  </a:lnTo>
                  <a:lnTo>
                    <a:pt x="52" y="16"/>
                  </a:lnTo>
                  <a:lnTo>
                    <a:pt x="55" y="19"/>
                  </a:lnTo>
                  <a:lnTo>
                    <a:pt x="57" y="21"/>
                  </a:lnTo>
                  <a:close/>
                  <a:moveTo>
                    <a:pt x="60" y="58"/>
                  </a:moveTo>
                  <a:lnTo>
                    <a:pt x="39" y="58"/>
                  </a:lnTo>
                  <a:lnTo>
                    <a:pt x="49" y="42"/>
                  </a:lnTo>
                  <a:lnTo>
                    <a:pt x="51" y="45"/>
                  </a:lnTo>
                  <a:lnTo>
                    <a:pt x="60" y="58"/>
                  </a:lnTo>
                  <a:close/>
                  <a:moveTo>
                    <a:pt x="78" y="60"/>
                  </a:moveTo>
                  <a:lnTo>
                    <a:pt x="81" y="61"/>
                  </a:lnTo>
                  <a:lnTo>
                    <a:pt x="82" y="64"/>
                  </a:lnTo>
                  <a:lnTo>
                    <a:pt x="82" y="67"/>
                  </a:lnTo>
                  <a:lnTo>
                    <a:pt x="81" y="70"/>
                  </a:lnTo>
                  <a:lnTo>
                    <a:pt x="79" y="73"/>
                  </a:lnTo>
                  <a:lnTo>
                    <a:pt x="76" y="75"/>
                  </a:lnTo>
                  <a:lnTo>
                    <a:pt x="73" y="75"/>
                  </a:lnTo>
                  <a:lnTo>
                    <a:pt x="70" y="75"/>
                  </a:lnTo>
                  <a:lnTo>
                    <a:pt x="69" y="72"/>
                  </a:lnTo>
                  <a:lnTo>
                    <a:pt x="67" y="72"/>
                  </a:lnTo>
                  <a:lnTo>
                    <a:pt x="60" y="58"/>
                  </a:lnTo>
                  <a:lnTo>
                    <a:pt x="72" y="58"/>
                  </a:lnTo>
                  <a:lnTo>
                    <a:pt x="73" y="58"/>
                  </a:lnTo>
                  <a:lnTo>
                    <a:pt x="76" y="58"/>
                  </a:lnTo>
                  <a:lnTo>
                    <a:pt x="78" y="60"/>
                  </a:lnTo>
                  <a:close/>
                  <a:moveTo>
                    <a:pt x="39" y="58"/>
                  </a:moveTo>
                  <a:lnTo>
                    <a:pt x="33" y="72"/>
                  </a:lnTo>
                  <a:lnTo>
                    <a:pt x="30" y="73"/>
                  </a:lnTo>
                  <a:lnTo>
                    <a:pt x="27" y="75"/>
                  </a:lnTo>
                  <a:lnTo>
                    <a:pt x="24" y="75"/>
                  </a:lnTo>
                  <a:lnTo>
                    <a:pt x="19" y="73"/>
                  </a:lnTo>
                  <a:lnTo>
                    <a:pt x="18" y="69"/>
                  </a:lnTo>
                  <a:lnTo>
                    <a:pt x="16" y="67"/>
                  </a:lnTo>
                  <a:lnTo>
                    <a:pt x="18" y="64"/>
                  </a:lnTo>
                  <a:lnTo>
                    <a:pt x="19" y="61"/>
                  </a:lnTo>
                  <a:lnTo>
                    <a:pt x="21" y="60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39" y="58"/>
                  </a:lnTo>
                  <a:close/>
                </a:path>
              </a:pathLst>
            </a:custGeom>
            <a:solidFill>
              <a:srgbClr val="0070FF"/>
            </a:solidFill>
            <a:ln w="0">
              <a:solidFill>
                <a:srgbClr val="007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26"/>
            <p:cNvSpPr>
              <a:spLocks noChangeAspect="1" noEditPoints="1"/>
            </p:cNvSpPr>
            <p:nvPr/>
          </p:nvSpPr>
          <p:spPr bwMode="auto">
            <a:xfrm rot="60000">
              <a:off x="3630" y="2217"/>
              <a:ext cx="158" cy="116"/>
            </a:xfrm>
            <a:custGeom>
              <a:avLst/>
              <a:gdLst>
                <a:gd name="T0" fmla="*/ 1093 w 101"/>
                <a:gd name="T1" fmla="*/ 89 h 93"/>
                <a:gd name="T2" fmla="*/ 1011 w 101"/>
                <a:gd name="T3" fmla="*/ 157 h 93"/>
                <a:gd name="T4" fmla="*/ 1145 w 101"/>
                <a:gd name="T5" fmla="*/ 157 h 93"/>
                <a:gd name="T6" fmla="*/ 1275 w 101"/>
                <a:gd name="T7" fmla="*/ 170 h 93"/>
                <a:gd name="T8" fmla="*/ 1409 w 101"/>
                <a:gd name="T9" fmla="*/ 203 h 93"/>
                <a:gd name="T10" fmla="*/ 1478 w 101"/>
                <a:gd name="T11" fmla="*/ 243 h 93"/>
                <a:gd name="T12" fmla="*/ 1452 w 101"/>
                <a:gd name="T13" fmla="*/ 284 h 93"/>
                <a:gd name="T14" fmla="*/ 1348 w 101"/>
                <a:gd name="T15" fmla="*/ 321 h 93"/>
                <a:gd name="T16" fmla="*/ 1216 w 101"/>
                <a:gd name="T17" fmla="*/ 344 h 93"/>
                <a:gd name="T18" fmla="*/ 1042 w 101"/>
                <a:gd name="T19" fmla="*/ 344 h 93"/>
                <a:gd name="T20" fmla="*/ 881 w 101"/>
                <a:gd name="T21" fmla="*/ 329 h 93"/>
                <a:gd name="T22" fmla="*/ 777 w 101"/>
                <a:gd name="T23" fmla="*/ 297 h 93"/>
                <a:gd name="T24" fmla="*/ 732 w 101"/>
                <a:gd name="T25" fmla="*/ 284 h 93"/>
                <a:gd name="T26" fmla="*/ 659 w 101"/>
                <a:gd name="T27" fmla="*/ 316 h 93"/>
                <a:gd name="T28" fmla="*/ 487 w 101"/>
                <a:gd name="T29" fmla="*/ 344 h 93"/>
                <a:gd name="T30" fmla="*/ 286 w 101"/>
                <a:gd name="T31" fmla="*/ 344 h 93"/>
                <a:gd name="T32" fmla="*/ 130 w 101"/>
                <a:gd name="T33" fmla="*/ 321 h 93"/>
                <a:gd name="T34" fmla="*/ 31 w 101"/>
                <a:gd name="T35" fmla="*/ 283 h 93"/>
                <a:gd name="T36" fmla="*/ 48 w 101"/>
                <a:gd name="T37" fmla="*/ 215 h 93"/>
                <a:gd name="T38" fmla="*/ 203 w 101"/>
                <a:gd name="T39" fmla="*/ 170 h 93"/>
                <a:gd name="T40" fmla="*/ 352 w 101"/>
                <a:gd name="T41" fmla="*/ 157 h 93"/>
                <a:gd name="T42" fmla="*/ 382 w 101"/>
                <a:gd name="T43" fmla="*/ 111 h 93"/>
                <a:gd name="T44" fmla="*/ 421 w 101"/>
                <a:gd name="T45" fmla="*/ 46 h 93"/>
                <a:gd name="T46" fmla="*/ 551 w 101"/>
                <a:gd name="T47" fmla="*/ 11 h 93"/>
                <a:gd name="T48" fmla="*/ 732 w 101"/>
                <a:gd name="T49" fmla="*/ 0 h 93"/>
                <a:gd name="T50" fmla="*/ 881 w 101"/>
                <a:gd name="T51" fmla="*/ 1 h 93"/>
                <a:gd name="T52" fmla="*/ 1042 w 101"/>
                <a:gd name="T53" fmla="*/ 32 h 93"/>
                <a:gd name="T54" fmla="*/ 829 w 101"/>
                <a:gd name="T55" fmla="*/ 81 h 93"/>
                <a:gd name="T56" fmla="*/ 862 w 101"/>
                <a:gd name="T57" fmla="*/ 101 h 93"/>
                <a:gd name="T58" fmla="*/ 751 w 101"/>
                <a:gd name="T59" fmla="*/ 150 h 93"/>
                <a:gd name="T60" fmla="*/ 693 w 101"/>
                <a:gd name="T61" fmla="*/ 126 h 93"/>
                <a:gd name="T62" fmla="*/ 616 w 101"/>
                <a:gd name="T63" fmla="*/ 95 h 93"/>
                <a:gd name="T64" fmla="*/ 646 w 101"/>
                <a:gd name="T65" fmla="*/ 71 h 93"/>
                <a:gd name="T66" fmla="*/ 732 w 101"/>
                <a:gd name="T67" fmla="*/ 61 h 93"/>
                <a:gd name="T68" fmla="*/ 828 w 101"/>
                <a:gd name="T69" fmla="*/ 71 h 93"/>
                <a:gd name="T70" fmla="*/ 881 w 101"/>
                <a:gd name="T71" fmla="*/ 218 h 93"/>
                <a:gd name="T72" fmla="*/ 732 w 101"/>
                <a:gd name="T73" fmla="*/ 157 h 93"/>
                <a:gd name="T74" fmla="*/ 881 w 101"/>
                <a:gd name="T75" fmla="*/ 218 h 93"/>
                <a:gd name="T76" fmla="*/ 1192 w 101"/>
                <a:gd name="T77" fmla="*/ 228 h 93"/>
                <a:gd name="T78" fmla="*/ 1216 w 101"/>
                <a:gd name="T79" fmla="*/ 253 h 93"/>
                <a:gd name="T80" fmla="*/ 1175 w 101"/>
                <a:gd name="T81" fmla="*/ 276 h 93"/>
                <a:gd name="T82" fmla="*/ 1084 w 101"/>
                <a:gd name="T83" fmla="*/ 283 h 93"/>
                <a:gd name="T84" fmla="*/ 1011 w 101"/>
                <a:gd name="T85" fmla="*/ 276 h 93"/>
                <a:gd name="T86" fmla="*/ 881 w 101"/>
                <a:gd name="T87" fmla="*/ 218 h 93"/>
                <a:gd name="T88" fmla="*/ 1093 w 101"/>
                <a:gd name="T89" fmla="*/ 218 h 93"/>
                <a:gd name="T90" fmla="*/ 1145 w 101"/>
                <a:gd name="T91" fmla="*/ 227 h 93"/>
                <a:gd name="T92" fmla="*/ 487 w 101"/>
                <a:gd name="T93" fmla="*/ 272 h 93"/>
                <a:gd name="T94" fmla="*/ 394 w 101"/>
                <a:gd name="T95" fmla="*/ 283 h 93"/>
                <a:gd name="T96" fmla="*/ 311 w 101"/>
                <a:gd name="T97" fmla="*/ 276 h 93"/>
                <a:gd name="T98" fmla="*/ 264 w 101"/>
                <a:gd name="T99" fmla="*/ 253 h 93"/>
                <a:gd name="T100" fmla="*/ 286 w 101"/>
                <a:gd name="T101" fmla="*/ 228 h 93"/>
                <a:gd name="T102" fmla="*/ 352 w 101"/>
                <a:gd name="T103" fmla="*/ 227 h 93"/>
                <a:gd name="T104" fmla="*/ 569 w 101"/>
                <a:gd name="T105" fmla="*/ 218 h 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1" h="93">
                  <a:moveTo>
                    <a:pt x="74" y="15"/>
                  </a:moveTo>
                  <a:lnTo>
                    <a:pt x="75" y="24"/>
                  </a:lnTo>
                  <a:lnTo>
                    <a:pt x="74" y="33"/>
                  </a:lnTo>
                  <a:lnTo>
                    <a:pt x="69" y="42"/>
                  </a:lnTo>
                  <a:lnTo>
                    <a:pt x="74" y="42"/>
                  </a:lnTo>
                  <a:lnTo>
                    <a:pt x="78" y="42"/>
                  </a:lnTo>
                  <a:lnTo>
                    <a:pt x="83" y="43"/>
                  </a:lnTo>
                  <a:lnTo>
                    <a:pt x="87" y="45"/>
                  </a:lnTo>
                  <a:lnTo>
                    <a:pt x="92" y="49"/>
                  </a:lnTo>
                  <a:lnTo>
                    <a:pt x="96" y="54"/>
                  </a:lnTo>
                  <a:lnTo>
                    <a:pt x="99" y="58"/>
                  </a:lnTo>
                  <a:lnTo>
                    <a:pt x="101" y="64"/>
                  </a:lnTo>
                  <a:lnTo>
                    <a:pt x="101" y="70"/>
                  </a:lnTo>
                  <a:lnTo>
                    <a:pt x="99" y="76"/>
                  </a:lnTo>
                  <a:lnTo>
                    <a:pt x="96" y="81"/>
                  </a:lnTo>
                  <a:lnTo>
                    <a:pt x="92" y="85"/>
                  </a:lnTo>
                  <a:lnTo>
                    <a:pt x="87" y="88"/>
                  </a:lnTo>
                  <a:lnTo>
                    <a:pt x="83" y="91"/>
                  </a:lnTo>
                  <a:lnTo>
                    <a:pt x="77" y="93"/>
                  </a:lnTo>
                  <a:lnTo>
                    <a:pt x="71" y="91"/>
                  </a:lnTo>
                  <a:lnTo>
                    <a:pt x="65" y="90"/>
                  </a:lnTo>
                  <a:lnTo>
                    <a:pt x="60" y="87"/>
                  </a:lnTo>
                  <a:lnTo>
                    <a:pt x="56" y="84"/>
                  </a:lnTo>
                  <a:lnTo>
                    <a:pt x="53" y="79"/>
                  </a:lnTo>
                  <a:lnTo>
                    <a:pt x="51" y="75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5" y="84"/>
                  </a:lnTo>
                  <a:lnTo>
                    <a:pt x="39" y="88"/>
                  </a:lnTo>
                  <a:lnTo>
                    <a:pt x="33" y="91"/>
                  </a:lnTo>
                  <a:lnTo>
                    <a:pt x="26" y="93"/>
                  </a:lnTo>
                  <a:lnTo>
                    <a:pt x="20" y="91"/>
                  </a:lnTo>
                  <a:lnTo>
                    <a:pt x="14" y="90"/>
                  </a:lnTo>
                  <a:lnTo>
                    <a:pt x="9" y="85"/>
                  </a:lnTo>
                  <a:lnTo>
                    <a:pt x="5" y="81"/>
                  </a:lnTo>
                  <a:lnTo>
                    <a:pt x="2" y="75"/>
                  </a:lnTo>
                  <a:lnTo>
                    <a:pt x="0" y="66"/>
                  </a:lnTo>
                  <a:lnTo>
                    <a:pt x="3" y="57"/>
                  </a:lnTo>
                  <a:lnTo>
                    <a:pt x="8" y="49"/>
                  </a:lnTo>
                  <a:lnTo>
                    <a:pt x="14" y="45"/>
                  </a:lnTo>
                  <a:lnTo>
                    <a:pt x="18" y="43"/>
                  </a:lnTo>
                  <a:lnTo>
                    <a:pt x="24" y="42"/>
                  </a:lnTo>
                  <a:lnTo>
                    <a:pt x="32" y="42"/>
                  </a:lnTo>
                  <a:lnTo>
                    <a:pt x="26" y="30"/>
                  </a:lnTo>
                  <a:lnTo>
                    <a:pt x="26" y="16"/>
                  </a:lnTo>
                  <a:lnTo>
                    <a:pt x="29" y="12"/>
                  </a:lnTo>
                  <a:lnTo>
                    <a:pt x="33" y="7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1"/>
                  </a:lnTo>
                  <a:lnTo>
                    <a:pt x="66" y="4"/>
                  </a:lnTo>
                  <a:lnTo>
                    <a:pt x="71" y="9"/>
                  </a:lnTo>
                  <a:lnTo>
                    <a:pt x="74" y="15"/>
                  </a:lnTo>
                  <a:close/>
                  <a:moveTo>
                    <a:pt x="57" y="22"/>
                  </a:moveTo>
                  <a:lnTo>
                    <a:pt x="59" y="24"/>
                  </a:lnTo>
                  <a:lnTo>
                    <a:pt x="59" y="27"/>
                  </a:lnTo>
                  <a:lnTo>
                    <a:pt x="57" y="28"/>
                  </a:lnTo>
                  <a:lnTo>
                    <a:pt x="51" y="40"/>
                  </a:lnTo>
                  <a:lnTo>
                    <a:pt x="50" y="40"/>
                  </a:lnTo>
                  <a:lnTo>
                    <a:pt x="47" y="34"/>
                  </a:lnTo>
                  <a:lnTo>
                    <a:pt x="42" y="28"/>
                  </a:lnTo>
                  <a:lnTo>
                    <a:pt x="42" y="25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7" y="18"/>
                  </a:lnTo>
                  <a:lnTo>
                    <a:pt x="50" y="16"/>
                  </a:lnTo>
                  <a:lnTo>
                    <a:pt x="53" y="16"/>
                  </a:lnTo>
                  <a:lnTo>
                    <a:pt x="56" y="19"/>
                  </a:lnTo>
                  <a:lnTo>
                    <a:pt x="57" y="22"/>
                  </a:lnTo>
                  <a:close/>
                  <a:moveTo>
                    <a:pt x="60" y="58"/>
                  </a:moveTo>
                  <a:lnTo>
                    <a:pt x="41" y="58"/>
                  </a:lnTo>
                  <a:lnTo>
                    <a:pt x="50" y="42"/>
                  </a:lnTo>
                  <a:lnTo>
                    <a:pt x="53" y="45"/>
                  </a:lnTo>
                  <a:lnTo>
                    <a:pt x="60" y="58"/>
                  </a:lnTo>
                  <a:close/>
                  <a:moveTo>
                    <a:pt x="78" y="60"/>
                  </a:moveTo>
                  <a:lnTo>
                    <a:pt x="81" y="61"/>
                  </a:lnTo>
                  <a:lnTo>
                    <a:pt x="83" y="64"/>
                  </a:lnTo>
                  <a:lnTo>
                    <a:pt x="83" y="67"/>
                  </a:lnTo>
                  <a:lnTo>
                    <a:pt x="81" y="72"/>
                  </a:lnTo>
                  <a:lnTo>
                    <a:pt x="80" y="73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1" y="75"/>
                  </a:lnTo>
                  <a:lnTo>
                    <a:pt x="69" y="73"/>
                  </a:lnTo>
                  <a:lnTo>
                    <a:pt x="68" y="72"/>
                  </a:lnTo>
                  <a:lnTo>
                    <a:pt x="60" y="58"/>
                  </a:lnTo>
                  <a:lnTo>
                    <a:pt x="72" y="58"/>
                  </a:lnTo>
                  <a:lnTo>
                    <a:pt x="75" y="58"/>
                  </a:lnTo>
                  <a:lnTo>
                    <a:pt x="77" y="58"/>
                  </a:lnTo>
                  <a:lnTo>
                    <a:pt x="78" y="60"/>
                  </a:lnTo>
                  <a:close/>
                  <a:moveTo>
                    <a:pt x="39" y="58"/>
                  </a:moveTo>
                  <a:lnTo>
                    <a:pt x="33" y="72"/>
                  </a:lnTo>
                  <a:lnTo>
                    <a:pt x="30" y="73"/>
                  </a:lnTo>
                  <a:lnTo>
                    <a:pt x="27" y="75"/>
                  </a:lnTo>
                  <a:lnTo>
                    <a:pt x="24" y="75"/>
                  </a:lnTo>
                  <a:lnTo>
                    <a:pt x="21" y="73"/>
                  </a:lnTo>
                  <a:lnTo>
                    <a:pt x="18" y="70"/>
                  </a:lnTo>
                  <a:lnTo>
                    <a:pt x="18" y="67"/>
                  </a:lnTo>
                  <a:lnTo>
                    <a:pt x="18" y="64"/>
                  </a:lnTo>
                  <a:lnTo>
                    <a:pt x="20" y="61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6" y="58"/>
                  </a:lnTo>
                  <a:lnTo>
                    <a:pt x="39" y="58"/>
                  </a:lnTo>
                  <a:close/>
                </a:path>
              </a:pathLst>
            </a:custGeom>
            <a:solidFill>
              <a:srgbClr val="0070FF"/>
            </a:solidFill>
            <a:ln w="0">
              <a:solidFill>
                <a:srgbClr val="007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6" name="Picture Placeholder 12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27" name="CorporateImage" descr="Buelach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" y="-13253"/>
            <a:ext cx="1716088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3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Container glass fits into principles of circular economy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http://www.feve.org/OPENDAY-FEVE-2013/closerlo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78" y="1340767"/>
            <a:ext cx="7450021" cy="54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Container glass fits into principles of circular economy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http://www.feve.org/OPENDAY-FEVE-2013/closerlo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43" y="0"/>
            <a:ext cx="230458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000" y="1646238"/>
            <a:ext cx="6775450" cy="4525962"/>
          </a:xfrm>
        </p:spPr>
        <p:txBody>
          <a:bodyPr/>
          <a:lstStyle/>
          <a:p>
            <a:r>
              <a:rPr lang="en-GB" sz="2800" dirty="0" smtClean="0"/>
              <a:t>Container glass is made of natural raw materials</a:t>
            </a:r>
          </a:p>
          <a:p>
            <a:r>
              <a:rPr lang="en-GB" sz="2800" dirty="0" smtClean="0"/>
              <a:t>Glass is 100% recyclable</a:t>
            </a:r>
          </a:p>
          <a:p>
            <a:r>
              <a:rPr lang="en-GB" sz="2800" dirty="0" smtClean="0"/>
              <a:t>From 1 kg of cullet (recycled glass) we could produce 1 kg of new bottles and jars, and all over again, indefinitely</a:t>
            </a:r>
          </a:p>
        </p:txBody>
      </p:sp>
    </p:spTree>
    <p:extLst>
      <p:ext uri="{BB962C8B-B14F-4D97-AF65-F5344CB8AC3E}">
        <p14:creationId xmlns:p14="http://schemas.microsoft.com/office/powerpoint/2010/main" val="16510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important to recycle glass?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http://www.feve.org/OPENDAY-FEVE-2013/closerlo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43" y="0"/>
            <a:ext cx="230458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000" y="1646238"/>
            <a:ext cx="6775450" cy="4525962"/>
          </a:xfrm>
        </p:spPr>
        <p:txBody>
          <a:bodyPr/>
          <a:lstStyle/>
          <a:p>
            <a:r>
              <a:rPr lang="en-GB" sz="2800" b="1" dirty="0" smtClean="0"/>
              <a:t>Reduction in energy consumption </a:t>
            </a:r>
            <a:r>
              <a:rPr lang="en-GB" sz="2800" dirty="0" smtClean="0"/>
              <a:t>(if we recycle one glass bottle, we could save energy sufficient to power a TV or a computer for 20 minutes)</a:t>
            </a:r>
          </a:p>
          <a:p>
            <a:r>
              <a:rPr lang="en-GB" sz="2800" b="1" dirty="0" smtClean="0"/>
              <a:t>Raw materials preservation</a:t>
            </a:r>
          </a:p>
          <a:p>
            <a:r>
              <a:rPr lang="en-GB" sz="2800" b="1" dirty="0" smtClean="0"/>
              <a:t>Lower water consumption</a:t>
            </a:r>
          </a:p>
          <a:p>
            <a:r>
              <a:rPr lang="en-GB" sz="2800" b="1" dirty="0" smtClean="0"/>
              <a:t>Lower emissions </a:t>
            </a:r>
            <a:r>
              <a:rPr lang="en-GB" sz="2800" dirty="0" smtClean="0"/>
              <a:t>(lower CO2 footprint)</a:t>
            </a:r>
            <a:endParaRPr lang="en-GB" sz="2800" b="1" dirty="0" smtClean="0"/>
          </a:p>
          <a:p>
            <a:r>
              <a:rPr lang="en-GB" sz="2800" b="1" dirty="0" smtClean="0"/>
              <a:t>Landfill reduction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478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34" y="1628799"/>
            <a:ext cx="5542858" cy="48666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Cullet reduces energy consumption during melting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TekstniOkvir 6"/>
          <p:cNvSpPr txBox="1"/>
          <p:nvPr/>
        </p:nvSpPr>
        <p:spPr>
          <a:xfrm>
            <a:off x="2560445" y="1628799"/>
            <a:ext cx="249187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Energy consumption reduction, %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061590" y="6156912"/>
            <a:ext cx="249187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latin typeface="Arial" pitchFamily="34" charset="0"/>
                <a:cs typeface="Arial" pitchFamily="34" charset="0"/>
              </a:rPr>
              <a:t>Cullet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err="1" smtClean="0">
                <a:latin typeface="Arial" pitchFamily="34" charset="0"/>
                <a:cs typeface="Arial" pitchFamily="34" charset="0"/>
              </a:rPr>
              <a:t>ratio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, %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1" name="Picture 2" descr="http://www.feve.org/OPENDAY-FEVE-2013/closerlo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43" y="0"/>
            <a:ext cx="230458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0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Glass </a:t>
            </a:r>
            <a:r>
              <a:rPr lang="hr-HR" dirty="0" err="1" smtClean="0"/>
              <a:t>recycling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Europe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315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VP2001"/>
  <p:tag name="LANGUAGE" val="2057"/>
  <p:tag name="IMAGEHEIGH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CATEGORY" val="Plants"/>
  <p:tag name="IMAGENAME" val="Buelac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CATEGORY" val="Plants"/>
  <p:tag name="IMAGENAME" val="Buelac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CATEGORY" val="Symbols"/>
  <p:tag name="IMAGENAME" val="Recycli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CATEGORY" val="Symbols"/>
  <p:tag name="IMAGENAME" val="Recycli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orporateImage"/>
  <p:tag name="IMAGECATEGORY" val="4. Recycling"/>
  <p:tag name="IMAGENAME" val="008_recycl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ERENCETYP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" val="0"/>
  <p:tag name="SHAPETYPE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orporateImage"/>
  <p:tag name="IMAGECATEGORY" val="3. Production"/>
  <p:tag name="IMAGENAME" val="058_producti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orporateImage"/>
  <p:tag name="IMAGECATEGORY" val="4. Recycling"/>
  <p:tag name="IMAGENAME" val="008_recycling"/>
</p:tagLst>
</file>

<file path=ppt/theme/theme1.xml><?xml version="1.0" encoding="utf-8"?>
<a:theme xmlns:a="http://schemas.openxmlformats.org/drawingml/2006/main" name="VetropackA">
  <a:themeElements>
    <a:clrScheme name="Vetropack">
      <a:dk1>
        <a:srgbClr val="000000"/>
      </a:dk1>
      <a:lt1>
        <a:srgbClr val="FFFFFF"/>
      </a:lt1>
      <a:dk2>
        <a:srgbClr val="41535D"/>
      </a:dk2>
      <a:lt2>
        <a:srgbClr val="8E979D"/>
      </a:lt2>
      <a:accent1>
        <a:srgbClr val="75BEE9"/>
      </a:accent1>
      <a:accent2>
        <a:srgbClr val="006BB6"/>
      </a:accent2>
      <a:accent3>
        <a:srgbClr val="BFCD31"/>
      </a:accent3>
      <a:accent4>
        <a:srgbClr val="7D894B"/>
      </a:accent4>
      <a:accent5>
        <a:srgbClr val="8E979D"/>
      </a:accent5>
      <a:accent6>
        <a:srgbClr val="41535D"/>
      </a:accent6>
      <a:hlink>
        <a:srgbClr val="BFCD31"/>
      </a:hlink>
      <a:folHlink>
        <a:srgbClr val="7D894B"/>
      </a:folHlink>
    </a:clrScheme>
    <a:fontScheme name="Vetrop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Vetropack">
        <a:dk1>
          <a:srgbClr val="000000"/>
        </a:dk1>
        <a:lt1>
          <a:srgbClr val="FFFFFF"/>
        </a:lt1>
        <a:dk2>
          <a:srgbClr val="41535D"/>
        </a:dk2>
        <a:lt2>
          <a:srgbClr val="8E979D"/>
        </a:lt2>
        <a:accent1>
          <a:srgbClr val="75BEE9"/>
        </a:accent1>
        <a:accent2>
          <a:srgbClr val="006BB6"/>
        </a:accent2>
        <a:accent3>
          <a:srgbClr val="BFCD31"/>
        </a:accent3>
        <a:accent4>
          <a:srgbClr val="7D894B"/>
        </a:accent4>
        <a:accent5>
          <a:srgbClr val="8E979D"/>
        </a:accent5>
        <a:accent6>
          <a:srgbClr val="41535D"/>
        </a:accent6>
        <a:hlink>
          <a:srgbClr val="BFCD31"/>
        </a:hlink>
        <a:folHlink>
          <a:srgbClr val="7D894B"/>
        </a:folHlink>
      </a:clrScheme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400</Words>
  <Application>Microsoft Office PowerPoint</Application>
  <PresentationFormat>On-screen Show (4:3)</PresentationFormat>
  <Paragraphs>61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VetropackA</vt:lpstr>
      <vt:lpstr>Diagramm</vt:lpstr>
      <vt:lpstr>Vetropack Straža – prva i zadnja karika u kružnom toku staklene ambalaže</vt:lpstr>
      <vt:lpstr>Table of Contents</vt:lpstr>
      <vt:lpstr>Vetropack Straža – major container glass producer within the region</vt:lpstr>
      <vt:lpstr>Vetropack Group – mid-sized European container glass producer</vt:lpstr>
      <vt:lpstr>Container glass fits into principles of circular economy</vt:lpstr>
      <vt:lpstr>Container glass fits into principles of circular economy</vt:lpstr>
      <vt:lpstr>Why is important to recycle glass?</vt:lpstr>
      <vt:lpstr>Cullet reduces energy consumption during melting </vt:lpstr>
      <vt:lpstr>Glass recycling in Europe</vt:lpstr>
      <vt:lpstr>PowerPoint Presentation</vt:lpstr>
      <vt:lpstr>Glass recycling in Switzerland – a long climb</vt:lpstr>
      <vt:lpstr>Glass recycling in Croatia – initial success followed by stagnation</vt:lpstr>
      <vt:lpstr>Recycling plant in Vetropack Straža</vt:lpstr>
      <vt:lpstr>Recycling plant in Vetropack Straža</vt:lpstr>
      <vt:lpstr>PowerPoint Presentation</vt:lpstr>
      <vt:lpstr>PowerPoint Presentation</vt:lpstr>
      <vt:lpstr>PowerPoint Presentation</vt:lpstr>
      <vt:lpstr>PowerPoint Presentation</vt:lpstr>
      <vt:lpstr>Cullet ratio in production in Vetropack Straža (in % of batch)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Vetropack Straža – prva i zadnja karika u kružnom toku staklene ambalaže</dc:title>
  <dc:creator>Nikola Draskovic</dc:creator>
  <cp:lastModifiedBy>Nikola Draskovic</cp:lastModifiedBy>
  <cp:revision>21</cp:revision>
  <cp:lastPrinted>2014-05-27T07:02:59Z</cp:lastPrinted>
  <dcterms:created xsi:type="dcterms:W3CDTF">2014-01-17T11:35:47Z</dcterms:created>
  <dcterms:modified xsi:type="dcterms:W3CDTF">2014-05-30T06:09:37Z</dcterms:modified>
</cp:coreProperties>
</file>