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0" r:id="rId6"/>
    <p:sldId id="261" r:id="rId7"/>
    <p:sldId id="264" r:id="rId8"/>
    <p:sldId id="268" r:id="rId9"/>
    <p:sldId id="265" r:id="rId10"/>
    <p:sldId id="266" r:id="rId11"/>
    <p:sldId id="269" r:id="rId12"/>
    <p:sldId id="271" r:id="rId13"/>
    <p:sldId id="270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C3BF0-5058-401A-AEA4-3B200FEE162E}" type="doc">
      <dgm:prSet loTypeId="urn:microsoft.com/office/officeart/2011/layout/CircleProcess" loCatId="officeonlin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A4E9F2B0-32AB-4581-877F-DF3F409C8895}">
      <dgm:prSet phldrT="[Text]"/>
      <dgm:spPr/>
      <dgm:t>
        <a:bodyPr/>
        <a:lstStyle/>
        <a:p>
          <a:r>
            <a:rPr lang="hr-HR" dirty="0" smtClean="0"/>
            <a:t>Diplomirala i magistrirala na Ekonomskom fakultetu</a:t>
          </a:r>
          <a:endParaRPr lang="hr-HR" dirty="0"/>
        </a:p>
      </dgm:t>
    </dgm:pt>
    <dgm:pt modelId="{7271FFA6-7EED-4C76-82A5-90C9813E50B1}" type="parTrans" cxnId="{EE9AF566-DAF6-495C-BFAC-90283A88D5A9}">
      <dgm:prSet/>
      <dgm:spPr/>
      <dgm:t>
        <a:bodyPr/>
        <a:lstStyle/>
        <a:p>
          <a:endParaRPr lang="hr-HR"/>
        </a:p>
      </dgm:t>
    </dgm:pt>
    <dgm:pt modelId="{0BAE887D-AAEC-4AC1-B89C-AE17AF270435}" type="sibTrans" cxnId="{EE9AF566-DAF6-495C-BFAC-90283A88D5A9}">
      <dgm:prSet/>
      <dgm:spPr/>
      <dgm:t>
        <a:bodyPr/>
        <a:lstStyle/>
        <a:p>
          <a:endParaRPr lang="hr-HR"/>
        </a:p>
      </dgm:t>
    </dgm:pt>
    <dgm:pt modelId="{C90DCF19-7F09-4176-AD3A-277E6BEDEA0A}">
      <dgm:prSet phldrT="[Text]"/>
      <dgm:spPr/>
      <dgm:t>
        <a:bodyPr/>
        <a:lstStyle/>
        <a:p>
          <a:r>
            <a:rPr lang="hr-HR" dirty="0" smtClean="0"/>
            <a:t>Doktorska disertacija na Filozofskom fakultetu</a:t>
          </a:r>
          <a:endParaRPr lang="hr-HR" dirty="0"/>
        </a:p>
      </dgm:t>
    </dgm:pt>
    <dgm:pt modelId="{B10E690F-66AE-443E-AC2F-178E458F599D}" type="parTrans" cxnId="{681D1E75-6B96-4F52-A51B-E22E6B3E0D44}">
      <dgm:prSet/>
      <dgm:spPr/>
      <dgm:t>
        <a:bodyPr/>
        <a:lstStyle/>
        <a:p>
          <a:endParaRPr lang="hr-HR"/>
        </a:p>
      </dgm:t>
    </dgm:pt>
    <dgm:pt modelId="{047AB67F-9215-4E81-BDA1-2D24F902F4CB}" type="sibTrans" cxnId="{681D1E75-6B96-4F52-A51B-E22E6B3E0D44}">
      <dgm:prSet/>
      <dgm:spPr/>
      <dgm:t>
        <a:bodyPr/>
        <a:lstStyle/>
        <a:p>
          <a:endParaRPr lang="hr-HR"/>
        </a:p>
      </dgm:t>
    </dgm:pt>
    <dgm:pt modelId="{1EB33D8E-38EE-4917-998D-838794334B3C}">
      <dgm:prSet phldrT="[Text]"/>
      <dgm:spPr/>
      <dgm:t>
        <a:bodyPr/>
        <a:lstStyle/>
        <a:p>
          <a:r>
            <a:rPr lang="hr-HR" dirty="0" smtClean="0"/>
            <a:t>Poduzetnica: </a:t>
          </a:r>
        </a:p>
        <a:p>
          <a:r>
            <a:rPr lang="hr-HR" dirty="0" smtClean="0"/>
            <a:t>2 pravne osobe (Filaks d.o.o. i Poslovno učilište filaks)</a:t>
          </a:r>
          <a:endParaRPr lang="hr-HR" dirty="0"/>
        </a:p>
      </dgm:t>
    </dgm:pt>
    <dgm:pt modelId="{6E93CF41-31A5-4D72-939B-879F6921CE98}" type="parTrans" cxnId="{25E51E59-0252-4E1C-9FDD-15D9F7FF1A2D}">
      <dgm:prSet/>
      <dgm:spPr/>
      <dgm:t>
        <a:bodyPr/>
        <a:lstStyle/>
        <a:p>
          <a:endParaRPr lang="hr-HR"/>
        </a:p>
      </dgm:t>
    </dgm:pt>
    <dgm:pt modelId="{771062D7-6A8F-4E3F-B651-487DE60F7D17}" type="sibTrans" cxnId="{25E51E59-0252-4E1C-9FDD-15D9F7FF1A2D}">
      <dgm:prSet/>
      <dgm:spPr/>
      <dgm:t>
        <a:bodyPr/>
        <a:lstStyle/>
        <a:p>
          <a:endParaRPr lang="hr-HR"/>
        </a:p>
      </dgm:t>
    </dgm:pt>
    <dgm:pt modelId="{10718E7F-5182-41C2-9D1B-775E1B04C2C8}">
      <dgm:prSet phldrT="[Text]"/>
      <dgm:spPr/>
      <dgm:t>
        <a:bodyPr/>
        <a:lstStyle/>
        <a:p>
          <a:r>
            <a:rPr lang="hr-HR" dirty="0" smtClean="0"/>
            <a:t>400 pravnih i 500 fizičkih osoba</a:t>
          </a:r>
          <a:endParaRPr lang="hr-HR" dirty="0"/>
        </a:p>
      </dgm:t>
    </dgm:pt>
    <dgm:pt modelId="{689FAA03-066F-41D8-A369-167A185BF36A}" type="parTrans" cxnId="{C87FA4B9-C298-416C-8B54-EE18899AE0B6}">
      <dgm:prSet/>
      <dgm:spPr/>
      <dgm:t>
        <a:bodyPr/>
        <a:lstStyle/>
        <a:p>
          <a:endParaRPr lang="hr-HR"/>
        </a:p>
      </dgm:t>
    </dgm:pt>
    <dgm:pt modelId="{E2782437-B521-4043-9CB3-D5C7A6A2EAB9}" type="sibTrans" cxnId="{C87FA4B9-C298-416C-8B54-EE18899AE0B6}">
      <dgm:prSet/>
      <dgm:spPr/>
      <dgm:t>
        <a:bodyPr/>
        <a:lstStyle/>
        <a:p>
          <a:endParaRPr lang="hr-HR"/>
        </a:p>
      </dgm:t>
    </dgm:pt>
    <dgm:pt modelId="{7C94325C-84C5-460E-BE82-F694789FF233}" type="pres">
      <dgm:prSet presAssocID="{350C3BF0-5058-401A-AEA4-3B200FEE162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7B5502E-F4FA-46E1-80DF-F5146F287F54}" type="pres">
      <dgm:prSet presAssocID="{1EB33D8E-38EE-4917-998D-838794334B3C}" presName="Accent4" presStyleCnt="0"/>
      <dgm:spPr/>
    </dgm:pt>
    <dgm:pt modelId="{3A60587C-D298-4AF1-90FE-7B7DB3F778EA}" type="pres">
      <dgm:prSet presAssocID="{1EB33D8E-38EE-4917-998D-838794334B3C}" presName="Accent" presStyleLbl="node1" presStyleIdx="0" presStyleCnt="4" custLinFactNeighborX="-25820" custLinFactNeighborY="98237"/>
      <dgm:spPr/>
    </dgm:pt>
    <dgm:pt modelId="{3EE124C9-46B5-4F3D-B268-9641E83CAEED}" type="pres">
      <dgm:prSet presAssocID="{1EB33D8E-38EE-4917-998D-838794334B3C}" presName="ParentBackground4" presStyleCnt="0"/>
      <dgm:spPr/>
    </dgm:pt>
    <dgm:pt modelId="{39DAA392-2A86-4B0E-9259-5D592956AC8D}" type="pres">
      <dgm:prSet presAssocID="{1EB33D8E-38EE-4917-998D-838794334B3C}" presName="ParentBackground" presStyleLbl="fgAcc1" presStyleIdx="0" presStyleCnt="4" custLinFactY="5375" custLinFactNeighborX="-27549" custLinFactNeighborY="100000"/>
      <dgm:spPr/>
      <dgm:t>
        <a:bodyPr/>
        <a:lstStyle/>
        <a:p>
          <a:endParaRPr lang="hr-HR"/>
        </a:p>
      </dgm:t>
    </dgm:pt>
    <dgm:pt modelId="{EB68EBF7-111A-43E3-B254-F3E1C9D5ED94}" type="pres">
      <dgm:prSet presAssocID="{1EB33D8E-38EE-4917-998D-838794334B3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7BD4879-0C66-4EA6-B74E-E83CF69EACED}" type="pres">
      <dgm:prSet presAssocID="{10718E7F-5182-41C2-9D1B-775E1B04C2C8}" presName="Accent3" presStyleCnt="0"/>
      <dgm:spPr/>
    </dgm:pt>
    <dgm:pt modelId="{6718B389-AB6F-46A0-9EB1-06ABB76A90F2}" type="pres">
      <dgm:prSet presAssocID="{10718E7F-5182-41C2-9D1B-775E1B04C2C8}" presName="Accent" presStyleLbl="node1" presStyleIdx="1" presStyleCnt="4" custLinFactNeighborX="-22834" custLinFactNeighborY="76799"/>
      <dgm:spPr/>
    </dgm:pt>
    <dgm:pt modelId="{EE4D4FBD-BC86-4DB8-8D9A-2972D5913D16}" type="pres">
      <dgm:prSet presAssocID="{10718E7F-5182-41C2-9D1B-775E1B04C2C8}" presName="ParentBackground3" presStyleCnt="0"/>
      <dgm:spPr/>
    </dgm:pt>
    <dgm:pt modelId="{5B06D801-7436-4923-A1CE-A943E55E95DF}" type="pres">
      <dgm:prSet presAssocID="{10718E7F-5182-41C2-9D1B-775E1B04C2C8}" presName="ParentBackground" presStyleLbl="fgAcc1" presStyleIdx="1" presStyleCnt="4" custLinFactY="1683" custLinFactNeighborX="-34979" custLinFactNeighborY="100000"/>
      <dgm:spPr/>
    </dgm:pt>
    <dgm:pt modelId="{FB7D04CF-49B8-4695-A73C-3F329857E0BD}" type="pres">
      <dgm:prSet presAssocID="{10718E7F-5182-41C2-9D1B-775E1B04C2C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F4C9E27-F8B2-44AA-919B-148BD47422BC}" type="pres">
      <dgm:prSet presAssocID="{C90DCF19-7F09-4176-AD3A-277E6BEDEA0A}" presName="Accent2" presStyleCnt="0"/>
      <dgm:spPr/>
    </dgm:pt>
    <dgm:pt modelId="{5A3D4E24-C6BA-4FE9-84D4-782810C185E4}" type="pres">
      <dgm:prSet presAssocID="{C90DCF19-7F09-4176-AD3A-277E6BEDEA0A}" presName="Accent" presStyleLbl="node1" presStyleIdx="2" presStyleCnt="4" custLinFactNeighborX="-10984" custLinFactNeighborY="45123"/>
      <dgm:spPr/>
    </dgm:pt>
    <dgm:pt modelId="{5B06588E-1678-4FD2-977C-44824D8B4338}" type="pres">
      <dgm:prSet presAssocID="{C90DCF19-7F09-4176-AD3A-277E6BEDEA0A}" presName="ParentBackground2" presStyleCnt="0"/>
      <dgm:spPr/>
    </dgm:pt>
    <dgm:pt modelId="{C46B708E-27D3-44D1-82C7-B8022E04B0D2}" type="pres">
      <dgm:prSet presAssocID="{C90DCF19-7F09-4176-AD3A-277E6BEDEA0A}" presName="ParentBackground" presStyleLbl="fgAcc1" presStyleIdx="2" presStyleCnt="4" custLinFactNeighborX="-20260" custLinFactNeighborY="68452"/>
      <dgm:spPr/>
      <dgm:t>
        <a:bodyPr/>
        <a:lstStyle/>
        <a:p>
          <a:endParaRPr lang="hr-HR"/>
        </a:p>
      </dgm:t>
    </dgm:pt>
    <dgm:pt modelId="{0BD1353E-5BBE-460A-80B7-43C4705F2240}" type="pres">
      <dgm:prSet presAssocID="{C90DCF19-7F09-4176-AD3A-277E6BEDEA0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E8B4E74-9E34-4D45-B653-67B7E87D8503}" type="pres">
      <dgm:prSet presAssocID="{A4E9F2B0-32AB-4581-877F-DF3F409C8895}" presName="Accent1" presStyleCnt="0"/>
      <dgm:spPr/>
    </dgm:pt>
    <dgm:pt modelId="{9198FAFF-322D-4D97-9C4C-18DF771D996F}" type="pres">
      <dgm:prSet presAssocID="{A4E9F2B0-32AB-4581-877F-DF3F409C8895}" presName="Accent" presStyleLbl="node1" presStyleIdx="3" presStyleCnt="4" custLinFactNeighborX="-13452" custLinFactNeighborY="65312"/>
      <dgm:spPr/>
    </dgm:pt>
    <dgm:pt modelId="{40B7EDBD-1E6B-4E42-A403-29C1F00235FF}" type="pres">
      <dgm:prSet presAssocID="{A4E9F2B0-32AB-4581-877F-DF3F409C8895}" presName="ParentBackground1" presStyleCnt="0"/>
      <dgm:spPr/>
    </dgm:pt>
    <dgm:pt modelId="{244DB6C7-006A-4DE3-BE69-A9A07E66FEB5}" type="pres">
      <dgm:prSet presAssocID="{A4E9F2B0-32AB-4581-877F-DF3F409C8895}" presName="ParentBackground" presStyleLbl="fgAcc1" presStyleIdx="3" presStyleCnt="4" custLinFactNeighborX="-5540" custLinFactNeighborY="97991"/>
      <dgm:spPr/>
      <dgm:t>
        <a:bodyPr/>
        <a:lstStyle/>
        <a:p>
          <a:endParaRPr lang="hr-HR"/>
        </a:p>
      </dgm:t>
    </dgm:pt>
    <dgm:pt modelId="{41AB64BF-F6A7-412E-91B4-96E6C8E40E43}" type="pres">
      <dgm:prSet presAssocID="{A4E9F2B0-32AB-4581-877F-DF3F409C889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43BA87C-61DD-4D90-B251-1EBCE65F35F1}" type="presOf" srcId="{10718E7F-5182-41C2-9D1B-775E1B04C2C8}" destId="{5B06D801-7436-4923-A1CE-A943E55E95DF}" srcOrd="0" destOrd="0" presId="urn:microsoft.com/office/officeart/2011/layout/CircleProcess"/>
    <dgm:cxn modelId="{EE9AF566-DAF6-495C-BFAC-90283A88D5A9}" srcId="{350C3BF0-5058-401A-AEA4-3B200FEE162E}" destId="{A4E9F2B0-32AB-4581-877F-DF3F409C8895}" srcOrd="0" destOrd="0" parTransId="{7271FFA6-7EED-4C76-82A5-90C9813E50B1}" sibTransId="{0BAE887D-AAEC-4AC1-B89C-AE17AF270435}"/>
    <dgm:cxn modelId="{25E51E59-0252-4E1C-9FDD-15D9F7FF1A2D}" srcId="{350C3BF0-5058-401A-AEA4-3B200FEE162E}" destId="{1EB33D8E-38EE-4917-998D-838794334B3C}" srcOrd="3" destOrd="0" parTransId="{6E93CF41-31A5-4D72-939B-879F6921CE98}" sibTransId="{771062D7-6A8F-4E3F-B651-487DE60F7D17}"/>
    <dgm:cxn modelId="{86D2245E-EC4E-4E35-97F8-8105C8C7D98E}" type="presOf" srcId="{1EB33D8E-38EE-4917-998D-838794334B3C}" destId="{39DAA392-2A86-4B0E-9259-5D592956AC8D}" srcOrd="0" destOrd="0" presId="urn:microsoft.com/office/officeart/2011/layout/CircleProcess"/>
    <dgm:cxn modelId="{B9D6E437-7572-47CA-9749-7F1D39862C01}" type="presOf" srcId="{A4E9F2B0-32AB-4581-877F-DF3F409C8895}" destId="{244DB6C7-006A-4DE3-BE69-A9A07E66FEB5}" srcOrd="0" destOrd="0" presId="urn:microsoft.com/office/officeart/2011/layout/CircleProcess"/>
    <dgm:cxn modelId="{41E36071-B3E2-4229-B3BE-E87103F38993}" type="presOf" srcId="{1EB33D8E-38EE-4917-998D-838794334B3C}" destId="{EB68EBF7-111A-43E3-B254-F3E1C9D5ED94}" srcOrd="1" destOrd="0" presId="urn:microsoft.com/office/officeart/2011/layout/CircleProcess"/>
    <dgm:cxn modelId="{65E2CB14-37A1-42C4-8FBF-34CD52529ADE}" type="presOf" srcId="{10718E7F-5182-41C2-9D1B-775E1B04C2C8}" destId="{FB7D04CF-49B8-4695-A73C-3F329857E0BD}" srcOrd="1" destOrd="0" presId="urn:microsoft.com/office/officeart/2011/layout/CircleProcess"/>
    <dgm:cxn modelId="{C87FA4B9-C298-416C-8B54-EE18899AE0B6}" srcId="{350C3BF0-5058-401A-AEA4-3B200FEE162E}" destId="{10718E7F-5182-41C2-9D1B-775E1B04C2C8}" srcOrd="2" destOrd="0" parTransId="{689FAA03-066F-41D8-A369-167A185BF36A}" sibTransId="{E2782437-B521-4043-9CB3-D5C7A6A2EAB9}"/>
    <dgm:cxn modelId="{11C403BD-4680-4C2B-BB6A-2C5E8AD351D6}" type="presOf" srcId="{C90DCF19-7F09-4176-AD3A-277E6BEDEA0A}" destId="{C46B708E-27D3-44D1-82C7-B8022E04B0D2}" srcOrd="0" destOrd="0" presId="urn:microsoft.com/office/officeart/2011/layout/CircleProcess"/>
    <dgm:cxn modelId="{681D1E75-6B96-4F52-A51B-E22E6B3E0D44}" srcId="{350C3BF0-5058-401A-AEA4-3B200FEE162E}" destId="{C90DCF19-7F09-4176-AD3A-277E6BEDEA0A}" srcOrd="1" destOrd="0" parTransId="{B10E690F-66AE-443E-AC2F-178E458F599D}" sibTransId="{047AB67F-9215-4E81-BDA1-2D24F902F4CB}"/>
    <dgm:cxn modelId="{FF53ED9A-BAC2-4D3F-8756-492CEE3C8393}" type="presOf" srcId="{350C3BF0-5058-401A-AEA4-3B200FEE162E}" destId="{7C94325C-84C5-460E-BE82-F694789FF233}" srcOrd="0" destOrd="0" presId="urn:microsoft.com/office/officeart/2011/layout/CircleProcess"/>
    <dgm:cxn modelId="{6172BFB5-E0A9-4BD8-B009-CC990B2E3AB4}" type="presOf" srcId="{A4E9F2B0-32AB-4581-877F-DF3F409C8895}" destId="{41AB64BF-F6A7-412E-91B4-96E6C8E40E43}" srcOrd="1" destOrd="0" presId="urn:microsoft.com/office/officeart/2011/layout/CircleProcess"/>
    <dgm:cxn modelId="{520A5D71-B1A3-4F2E-B1DB-71FBBF9A3934}" type="presOf" srcId="{C90DCF19-7F09-4176-AD3A-277E6BEDEA0A}" destId="{0BD1353E-5BBE-460A-80B7-43C4705F2240}" srcOrd="1" destOrd="0" presId="urn:microsoft.com/office/officeart/2011/layout/CircleProcess"/>
    <dgm:cxn modelId="{C8478F50-29E3-49C6-B4B2-2872358D4C9B}" type="presParOf" srcId="{7C94325C-84C5-460E-BE82-F694789FF233}" destId="{F7B5502E-F4FA-46E1-80DF-F5146F287F54}" srcOrd="0" destOrd="0" presId="urn:microsoft.com/office/officeart/2011/layout/CircleProcess"/>
    <dgm:cxn modelId="{77F99BEB-947E-4969-847F-57D2E5003A10}" type="presParOf" srcId="{F7B5502E-F4FA-46E1-80DF-F5146F287F54}" destId="{3A60587C-D298-4AF1-90FE-7B7DB3F778EA}" srcOrd="0" destOrd="0" presId="urn:microsoft.com/office/officeart/2011/layout/CircleProcess"/>
    <dgm:cxn modelId="{4B1F983D-6E7D-42A6-BA88-B4190F26E2D3}" type="presParOf" srcId="{7C94325C-84C5-460E-BE82-F694789FF233}" destId="{3EE124C9-46B5-4F3D-B268-9641E83CAEED}" srcOrd="1" destOrd="0" presId="urn:microsoft.com/office/officeart/2011/layout/CircleProcess"/>
    <dgm:cxn modelId="{A81CA0EE-E0A8-4F48-BEDF-F4C8504A4BCC}" type="presParOf" srcId="{3EE124C9-46B5-4F3D-B268-9641E83CAEED}" destId="{39DAA392-2A86-4B0E-9259-5D592956AC8D}" srcOrd="0" destOrd="0" presId="urn:microsoft.com/office/officeart/2011/layout/CircleProcess"/>
    <dgm:cxn modelId="{E5C83202-2197-49E2-93EA-8C9E4017B357}" type="presParOf" srcId="{7C94325C-84C5-460E-BE82-F694789FF233}" destId="{EB68EBF7-111A-43E3-B254-F3E1C9D5ED94}" srcOrd="2" destOrd="0" presId="urn:microsoft.com/office/officeart/2011/layout/CircleProcess"/>
    <dgm:cxn modelId="{F75E0A7D-21EA-4CC3-9393-763C8173F5E6}" type="presParOf" srcId="{7C94325C-84C5-460E-BE82-F694789FF233}" destId="{07BD4879-0C66-4EA6-B74E-E83CF69EACED}" srcOrd="3" destOrd="0" presId="urn:microsoft.com/office/officeart/2011/layout/CircleProcess"/>
    <dgm:cxn modelId="{9867F589-BC88-43D2-A11C-10F4237A789D}" type="presParOf" srcId="{07BD4879-0C66-4EA6-B74E-E83CF69EACED}" destId="{6718B389-AB6F-46A0-9EB1-06ABB76A90F2}" srcOrd="0" destOrd="0" presId="urn:microsoft.com/office/officeart/2011/layout/CircleProcess"/>
    <dgm:cxn modelId="{56C38DC4-0AE2-4D1A-B489-D75B42CC37A4}" type="presParOf" srcId="{7C94325C-84C5-460E-BE82-F694789FF233}" destId="{EE4D4FBD-BC86-4DB8-8D9A-2972D5913D16}" srcOrd="4" destOrd="0" presId="urn:microsoft.com/office/officeart/2011/layout/CircleProcess"/>
    <dgm:cxn modelId="{E4083D08-0A50-4AB7-B6DC-D34C272231A9}" type="presParOf" srcId="{EE4D4FBD-BC86-4DB8-8D9A-2972D5913D16}" destId="{5B06D801-7436-4923-A1CE-A943E55E95DF}" srcOrd="0" destOrd="0" presId="urn:microsoft.com/office/officeart/2011/layout/CircleProcess"/>
    <dgm:cxn modelId="{A4C4F739-0AEF-4E0C-A0F8-35E14630B6F3}" type="presParOf" srcId="{7C94325C-84C5-460E-BE82-F694789FF233}" destId="{FB7D04CF-49B8-4695-A73C-3F329857E0BD}" srcOrd="5" destOrd="0" presId="urn:microsoft.com/office/officeart/2011/layout/CircleProcess"/>
    <dgm:cxn modelId="{8A0334C1-375A-4459-A815-A376DB847FBE}" type="presParOf" srcId="{7C94325C-84C5-460E-BE82-F694789FF233}" destId="{2F4C9E27-F8B2-44AA-919B-148BD47422BC}" srcOrd="6" destOrd="0" presId="urn:microsoft.com/office/officeart/2011/layout/CircleProcess"/>
    <dgm:cxn modelId="{668E37F8-8DD1-479D-9528-DAC96A2E9CFF}" type="presParOf" srcId="{2F4C9E27-F8B2-44AA-919B-148BD47422BC}" destId="{5A3D4E24-C6BA-4FE9-84D4-782810C185E4}" srcOrd="0" destOrd="0" presId="urn:microsoft.com/office/officeart/2011/layout/CircleProcess"/>
    <dgm:cxn modelId="{019F2B6B-7E25-46D3-B6A9-C663079E83AA}" type="presParOf" srcId="{7C94325C-84C5-460E-BE82-F694789FF233}" destId="{5B06588E-1678-4FD2-977C-44824D8B4338}" srcOrd="7" destOrd="0" presId="urn:microsoft.com/office/officeart/2011/layout/CircleProcess"/>
    <dgm:cxn modelId="{14045161-4235-4815-9318-D15297808BDC}" type="presParOf" srcId="{5B06588E-1678-4FD2-977C-44824D8B4338}" destId="{C46B708E-27D3-44D1-82C7-B8022E04B0D2}" srcOrd="0" destOrd="0" presId="urn:microsoft.com/office/officeart/2011/layout/CircleProcess"/>
    <dgm:cxn modelId="{C6AFD50F-C35C-42AE-82F7-B74FEDB7716D}" type="presParOf" srcId="{7C94325C-84C5-460E-BE82-F694789FF233}" destId="{0BD1353E-5BBE-460A-80B7-43C4705F2240}" srcOrd="8" destOrd="0" presId="urn:microsoft.com/office/officeart/2011/layout/CircleProcess"/>
    <dgm:cxn modelId="{408E28F8-2D69-4F7B-950C-A685D49A2BF2}" type="presParOf" srcId="{7C94325C-84C5-460E-BE82-F694789FF233}" destId="{DE8B4E74-9E34-4D45-B653-67B7E87D8503}" srcOrd="9" destOrd="0" presId="urn:microsoft.com/office/officeart/2011/layout/CircleProcess"/>
    <dgm:cxn modelId="{65D916A1-FB80-44EC-A5D0-C43DD3426C27}" type="presParOf" srcId="{DE8B4E74-9E34-4D45-B653-67B7E87D8503}" destId="{9198FAFF-322D-4D97-9C4C-18DF771D996F}" srcOrd="0" destOrd="0" presId="urn:microsoft.com/office/officeart/2011/layout/CircleProcess"/>
    <dgm:cxn modelId="{99C93E6B-6495-4799-8493-DEB4562391C8}" type="presParOf" srcId="{7C94325C-84C5-460E-BE82-F694789FF233}" destId="{40B7EDBD-1E6B-4E42-A403-29C1F00235FF}" srcOrd="10" destOrd="0" presId="urn:microsoft.com/office/officeart/2011/layout/CircleProcess"/>
    <dgm:cxn modelId="{B632E7E2-3329-40F2-A575-2BD4716EC4B7}" type="presParOf" srcId="{40B7EDBD-1E6B-4E42-A403-29C1F00235FF}" destId="{244DB6C7-006A-4DE3-BE69-A9A07E66FEB5}" srcOrd="0" destOrd="0" presId="urn:microsoft.com/office/officeart/2011/layout/CircleProcess"/>
    <dgm:cxn modelId="{F1F15B84-8668-47D4-845D-B38E7A154194}" type="presParOf" srcId="{7C94325C-84C5-460E-BE82-F694789FF233}" destId="{41AB64BF-F6A7-412E-91B4-96E6C8E40E43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76AD77-9ECA-4A18-A7D9-88F842B5B5C1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C7C459CF-2989-4A25-8EFC-2350624A45AA}">
      <dgm:prSet phldrT="[Text]"/>
      <dgm:spPr/>
      <dgm:t>
        <a:bodyPr/>
        <a:lstStyle/>
        <a:p>
          <a:r>
            <a:rPr lang="hr-HR" b="1" dirty="0" smtClean="0">
              <a:solidFill>
                <a:schemeClr val="tx1"/>
              </a:solidFill>
            </a:rPr>
            <a:t>Veličina</a:t>
          </a:r>
          <a:endParaRPr lang="hr-HR" b="1" dirty="0">
            <a:solidFill>
              <a:schemeClr val="tx1"/>
            </a:solidFill>
          </a:endParaRPr>
        </a:p>
      </dgm:t>
    </dgm:pt>
    <dgm:pt modelId="{E58595E3-4C40-4B15-8B7B-76F3124AB921}" type="parTrans" cxnId="{AFBDEB34-5A6C-4F6D-B589-1188E666D69D}">
      <dgm:prSet/>
      <dgm:spPr/>
      <dgm:t>
        <a:bodyPr/>
        <a:lstStyle/>
        <a:p>
          <a:endParaRPr lang="hr-HR"/>
        </a:p>
      </dgm:t>
    </dgm:pt>
    <dgm:pt modelId="{F1394D59-350C-4C6E-A700-24B27793B7E2}" type="sibTrans" cxnId="{AFBDEB34-5A6C-4F6D-B589-1188E666D69D}">
      <dgm:prSet/>
      <dgm:spPr/>
      <dgm:t>
        <a:bodyPr/>
        <a:lstStyle/>
        <a:p>
          <a:endParaRPr lang="hr-HR" b="1">
            <a:solidFill>
              <a:schemeClr val="tx1"/>
            </a:solidFill>
          </a:endParaRPr>
        </a:p>
      </dgm:t>
    </dgm:pt>
    <dgm:pt modelId="{6041D5C0-6B45-4455-8E33-081C3ABB9AEB}">
      <dgm:prSet phldrT="[Text]"/>
      <dgm:spPr/>
      <dgm:t>
        <a:bodyPr/>
        <a:lstStyle/>
        <a:p>
          <a:r>
            <a:rPr lang="hr-HR" b="1" dirty="0" smtClean="0">
              <a:solidFill>
                <a:schemeClr val="tx1"/>
              </a:solidFill>
            </a:rPr>
            <a:t>Oblik</a:t>
          </a:r>
          <a:endParaRPr lang="hr-HR" b="1" dirty="0">
            <a:solidFill>
              <a:schemeClr val="tx1"/>
            </a:solidFill>
          </a:endParaRPr>
        </a:p>
      </dgm:t>
    </dgm:pt>
    <dgm:pt modelId="{82983D9B-BEEE-4883-B780-77FA7BEE10D3}" type="parTrans" cxnId="{CF217544-0FA5-458B-9A0D-8586F21612DD}">
      <dgm:prSet/>
      <dgm:spPr/>
      <dgm:t>
        <a:bodyPr/>
        <a:lstStyle/>
        <a:p>
          <a:endParaRPr lang="hr-HR"/>
        </a:p>
      </dgm:t>
    </dgm:pt>
    <dgm:pt modelId="{1BD4286B-4132-44B7-BBAF-44ED480B3852}" type="sibTrans" cxnId="{CF217544-0FA5-458B-9A0D-8586F21612DD}">
      <dgm:prSet/>
      <dgm:spPr/>
      <dgm:t>
        <a:bodyPr/>
        <a:lstStyle/>
        <a:p>
          <a:endParaRPr lang="hr-HR" b="1">
            <a:solidFill>
              <a:schemeClr val="tx1"/>
            </a:solidFill>
          </a:endParaRPr>
        </a:p>
      </dgm:t>
    </dgm:pt>
    <dgm:pt modelId="{AB8AC016-322D-47F1-8CFC-E7470664B52E}">
      <dgm:prSet phldrT="[Text]"/>
      <dgm:spPr/>
      <dgm:t>
        <a:bodyPr/>
        <a:lstStyle/>
        <a:p>
          <a:r>
            <a:rPr lang="hr-HR" b="1" dirty="0" smtClean="0">
              <a:solidFill>
                <a:schemeClr val="tx1"/>
              </a:solidFill>
            </a:rPr>
            <a:t>Materijal</a:t>
          </a:r>
          <a:endParaRPr lang="hr-HR" b="1" dirty="0">
            <a:solidFill>
              <a:schemeClr val="tx1"/>
            </a:solidFill>
          </a:endParaRPr>
        </a:p>
      </dgm:t>
    </dgm:pt>
    <dgm:pt modelId="{D97F564B-9A1A-404E-B2CA-EFB1E9698B1D}" type="parTrans" cxnId="{059BD9B6-495B-4229-A5D6-A818F6E95449}">
      <dgm:prSet/>
      <dgm:spPr/>
      <dgm:t>
        <a:bodyPr/>
        <a:lstStyle/>
        <a:p>
          <a:endParaRPr lang="hr-HR"/>
        </a:p>
      </dgm:t>
    </dgm:pt>
    <dgm:pt modelId="{72F2670D-2A1B-48C0-80B7-F9753C51B4AC}" type="sibTrans" cxnId="{059BD9B6-495B-4229-A5D6-A818F6E95449}">
      <dgm:prSet/>
      <dgm:spPr/>
      <dgm:t>
        <a:bodyPr/>
        <a:lstStyle/>
        <a:p>
          <a:endParaRPr lang="hr-HR" b="1">
            <a:solidFill>
              <a:schemeClr val="tx1"/>
            </a:solidFill>
          </a:endParaRPr>
        </a:p>
      </dgm:t>
    </dgm:pt>
    <dgm:pt modelId="{9294D48F-259D-47DD-AD93-3C1C9328D3E7}">
      <dgm:prSet phldrT="[Text]"/>
      <dgm:spPr/>
      <dgm:t>
        <a:bodyPr/>
        <a:lstStyle/>
        <a:p>
          <a:r>
            <a:rPr lang="hr-HR" b="1" dirty="0" smtClean="0">
              <a:solidFill>
                <a:schemeClr val="tx1"/>
              </a:solidFill>
            </a:rPr>
            <a:t>Boja</a:t>
          </a:r>
          <a:endParaRPr lang="hr-HR" b="1" dirty="0">
            <a:solidFill>
              <a:schemeClr val="tx1"/>
            </a:solidFill>
          </a:endParaRPr>
        </a:p>
      </dgm:t>
    </dgm:pt>
    <dgm:pt modelId="{F651CC8E-3ED9-4084-BA7B-62D9E7564275}" type="parTrans" cxnId="{905ECEB2-6B68-4A8D-961F-1CB1E39CFB70}">
      <dgm:prSet/>
      <dgm:spPr/>
      <dgm:t>
        <a:bodyPr/>
        <a:lstStyle/>
        <a:p>
          <a:endParaRPr lang="hr-HR"/>
        </a:p>
      </dgm:t>
    </dgm:pt>
    <dgm:pt modelId="{35D89C56-9A33-4B86-8B11-96F2B2DB0DD4}" type="sibTrans" cxnId="{905ECEB2-6B68-4A8D-961F-1CB1E39CFB70}">
      <dgm:prSet/>
      <dgm:spPr/>
      <dgm:t>
        <a:bodyPr/>
        <a:lstStyle/>
        <a:p>
          <a:endParaRPr lang="hr-HR" b="1">
            <a:solidFill>
              <a:schemeClr val="tx1"/>
            </a:solidFill>
          </a:endParaRPr>
        </a:p>
      </dgm:t>
    </dgm:pt>
    <dgm:pt modelId="{A4FF0F17-7EDB-4B9D-A148-5B578EC92531}">
      <dgm:prSet phldrT="[Text]"/>
      <dgm:spPr/>
      <dgm:t>
        <a:bodyPr/>
        <a:lstStyle/>
        <a:p>
          <a:r>
            <a:rPr lang="hr-HR" b="1" dirty="0" smtClean="0">
              <a:solidFill>
                <a:schemeClr val="tx1"/>
              </a:solidFill>
            </a:rPr>
            <a:t>Tekst</a:t>
          </a:r>
          <a:endParaRPr lang="hr-HR" b="1" dirty="0">
            <a:solidFill>
              <a:schemeClr val="tx1"/>
            </a:solidFill>
          </a:endParaRPr>
        </a:p>
      </dgm:t>
    </dgm:pt>
    <dgm:pt modelId="{34FAD000-B514-486D-8C9D-57FD21EF2C9B}" type="parTrans" cxnId="{4F99F9BF-A222-4DF9-BEFF-481E9F5E23EC}">
      <dgm:prSet/>
      <dgm:spPr/>
      <dgm:t>
        <a:bodyPr/>
        <a:lstStyle/>
        <a:p>
          <a:endParaRPr lang="hr-HR"/>
        </a:p>
      </dgm:t>
    </dgm:pt>
    <dgm:pt modelId="{DBCFBEBA-DDBC-4CEF-B455-F25B4E1E5D02}" type="sibTrans" cxnId="{4F99F9BF-A222-4DF9-BEFF-481E9F5E23EC}">
      <dgm:prSet/>
      <dgm:spPr/>
      <dgm:t>
        <a:bodyPr/>
        <a:lstStyle/>
        <a:p>
          <a:endParaRPr lang="hr-HR" b="1">
            <a:solidFill>
              <a:schemeClr val="tx1"/>
            </a:solidFill>
          </a:endParaRPr>
        </a:p>
      </dgm:t>
    </dgm:pt>
    <dgm:pt modelId="{778A0520-6D39-4604-B6D9-A3D1282EDEEE}">
      <dgm:prSet phldrT="[Text]"/>
      <dgm:spPr/>
      <dgm:t>
        <a:bodyPr/>
        <a:lstStyle/>
        <a:p>
          <a:r>
            <a:rPr lang="hr-HR" b="1" dirty="0" smtClean="0">
              <a:solidFill>
                <a:schemeClr val="tx1"/>
              </a:solidFill>
            </a:rPr>
            <a:t>Oznaka marke</a:t>
          </a:r>
          <a:endParaRPr lang="hr-HR" b="1" dirty="0">
            <a:solidFill>
              <a:schemeClr val="tx1"/>
            </a:solidFill>
          </a:endParaRPr>
        </a:p>
      </dgm:t>
    </dgm:pt>
    <dgm:pt modelId="{688A4257-9DFE-4E26-AC48-0103AFE576C3}" type="parTrans" cxnId="{E5815D1D-6540-4A81-9C0B-4AD7E1554676}">
      <dgm:prSet/>
      <dgm:spPr/>
      <dgm:t>
        <a:bodyPr/>
        <a:lstStyle/>
        <a:p>
          <a:endParaRPr lang="hr-HR"/>
        </a:p>
      </dgm:t>
    </dgm:pt>
    <dgm:pt modelId="{1EA6F998-CB75-4E2D-BBD2-7D208FD1D8FE}" type="sibTrans" cxnId="{E5815D1D-6540-4A81-9C0B-4AD7E1554676}">
      <dgm:prSet/>
      <dgm:spPr/>
      <dgm:t>
        <a:bodyPr/>
        <a:lstStyle/>
        <a:p>
          <a:endParaRPr lang="hr-HR" b="1">
            <a:solidFill>
              <a:schemeClr val="tx1"/>
            </a:solidFill>
          </a:endParaRPr>
        </a:p>
      </dgm:t>
    </dgm:pt>
    <dgm:pt modelId="{65107392-9F14-4DFA-AE7E-E59A5DB7AEA5}" type="pres">
      <dgm:prSet presAssocID="{8876AD77-9ECA-4A18-A7D9-88F842B5B5C1}" presName="cycle" presStyleCnt="0">
        <dgm:presLayoutVars>
          <dgm:dir/>
          <dgm:resizeHandles val="exact"/>
        </dgm:presLayoutVars>
      </dgm:prSet>
      <dgm:spPr/>
    </dgm:pt>
    <dgm:pt modelId="{22C4401E-DE34-41C8-BD80-0D9421368A92}" type="pres">
      <dgm:prSet presAssocID="{C7C459CF-2989-4A25-8EFC-2350624A45AA}" presName="node" presStyleLbl="node1" presStyleIdx="0" presStyleCnt="6">
        <dgm:presLayoutVars>
          <dgm:bulletEnabled val="1"/>
        </dgm:presLayoutVars>
      </dgm:prSet>
      <dgm:spPr/>
    </dgm:pt>
    <dgm:pt modelId="{432DEA9C-C244-42A9-9787-54B1FB58C57C}" type="pres">
      <dgm:prSet presAssocID="{F1394D59-350C-4C6E-A700-24B27793B7E2}" presName="sibTrans" presStyleLbl="sibTrans2D1" presStyleIdx="0" presStyleCnt="6"/>
      <dgm:spPr/>
    </dgm:pt>
    <dgm:pt modelId="{0795FA3D-A8B7-47B5-821D-4BA79A7B18A4}" type="pres">
      <dgm:prSet presAssocID="{F1394D59-350C-4C6E-A700-24B27793B7E2}" presName="connectorText" presStyleLbl="sibTrans2D1" presStyleIdx="0" presStyleCnt="6"/>
      <dgm:spPr/>
    </dgm:pt>
    <dgm:pt modelId="{D144A1E6-C597-4C93-BA05-F3D169282036}" type="pres">
      <dgm:prSet presAssocID="{6041D5C0-6B45-4455-8E33-081C3ABB9AEB}" presName="node" presStyleLbl="node1" presStyleIdx="1" presStyleCnt="6">
        <dgm:presLayoutVars>
          <dgm:bulletEnabled val="1"/>
        </dgm:presLayoutVars>
      </dgm:prSet>
      <dgm:spPr/>
    </dgm:pt>
    <dgm:pt modelId="{DB77719D-9F4A-41DA-9C5A-8F9767CB3E78}" type="pres">
      <dgm:prSet presAssocID="{1BD4286B-4132-44B7-BBAF-44ED480B3852}" presName="sibTrans" presStyleLbl="sibTrans2D1" presStyleIdx="1" presStyleCnt="6"/>
      <dgm:spPr/>
    </dgm:pt>
    <dgm:pt modelId="{8E28EF17-742B-4CD8-A993-2C45B905E49B}" type="pres">
      <dgm:prSet presAssocID="{1BD4286B-4132-44B7-BBAF-44ED480B3852}" presName="connectorText" presStyleLbl="sibTrans2D1" presStyleIdx="1" presStyleCnt="6"/>
      <dgm:spPr/>
    </dgm:pt>
    <dgm:pt modelId="{B0DD7F43-094A-4753-9BC8-6E1382EDD68F}" type="pres">
      <dgm:prSet presAssocID="{AB8AC016-322D-47F1-8CFC-E7470664B52E}" presName="node" presStyleLbl="node1" presStyleIdx="2" presStyleCnt="6">
        <dgm:presLayoutVars>
          <dgm:bulletEnabled val="1"/>
        </dgm:presLayoutVars>
      </dgm:prSet>
      <dgm:spPr/>
    </dgm:pt>
    <dgm:pt modelId="{E64F7854-631F-4787-8367-3D103783B729}" type="pres">
      <dgm:prSet presAssocID="{72F2670D-2A1B-48C0-80B7-F9753C51B4AC}" presName="sibTrans" presStyleLbl="sibTrans2D1" presStyleIdx="2" presStyleCnt="6"/>
      <dgm:spPr/>
    </dgm:pt>
    <dgm:pt modelId="{61A84C77-7F75-4925-9262-BD703B8CBD09}" type="pres">
      <dgm:prSet presAssocID="{72F2670D-2A1B-48C0-80B7-F9753C51B4AC}" presName="connectorText" presStyleLbl="sibTrans2D1" presStyleIdx="2" presStyleCnt="6"/>
      <dgm:spPr/>
    </dgm:pt>
    <dgm:pt modelId="{0A0B40C1-74B4-437D-AB31-CA608D5CDD4A}" type="pres">
      <dgm:prSet presAssocID="{9294D48F-259D-47DD-AD93-3C1C9328D3E7}" presName="node" presStyleLbl="node1" presStyleIdx="3" presStyleCnt="6">
        <dgm:presLayoutVars>
          <dgm:bulletEnabled val="1"/>
        </dgm:presLayoutVars>
      </dgm:prSet>
      <dgm:spPr/>
    </dgm:pt>
    <dgm:pt modelId="{3238CA31-20FE-4DDB-A319-175066D3778D}" type="pres">
      <dgm:prSet presAssocID="{35D89C56-9A33-4B86-8B11-96F2B2DB0DD4}" presName="sibTrans" presStyleLbl="sibTrans2D1" presStyleIdx="3" presStyleCnt="6"/>
      <dgm:spPr/>
    </dgm:pt>
    <dgm:pt modelId="{3C55FB82-303C-4A98-9477-1D14D0A13CF0}" type="pres">
      <dgm:prSet presAssocID="{35D89C56-9A33-4B86-8B11-96F2B2DB0DD4}" presName="connectorText" presStyleLbl="sibTrans2D1" presStyleIdx="3" presStyleCnt="6"/>
      <dgm:spPr/>
    </dgm:pt>
    <dgm:pt modelId="{DF4C5D7A-2A83-473A-88C3-98D724A753BB}" type="pres">
      <dgm:prSet presAssocID="{A4FF0F17-7EDB-4B9D-A148-5B578EC92531}" presName="node" presStyleLbl="node1" presStyleIdx="4" presStyleCnt="6">
        <dgm:presLayoutVars>
          <dgm:bulletEnabled val="1"/>
        </dgm:presLayoutVars>
      </dgm:prSet>
      <dgm:spPr/>
    </dgm:pt>
    <dgm:pt modelId="{251DB7B7-F281-480A-BD78-AB9702386F95}" type="pres">
      <dgm:prSet presAssocID="{DBCFBEBA-DDBC-4CEF-B455-F25B4E1E5D02}" presName="sibTrans" presStyleLbl="sibTrans2D1" presStyleIdx="4" presStyleCnt="6"/>
      <dgm:spPr/>
    </dgm:pt>
    <dgm:pt modelId="{741F7825-0B93-4911-84A6-292F08EA233C}" type="pres">
      <dgm:prSet presAssocID="{DBCFBEBA-DDBC-4CEF-B455-F25B4E1E5D02}" presName="connectorText" presStyleLbl="sibTrans2D1" presStyleIdx="4" presStyleCnt="6"/>
      <dgm:spPr/>
    </dgm:pt>
    <dgm:pt modelId="{01EB4C53-4A2E-4871-AE7E-517B3E1B7B97}" type="pres">
      <dgm:prSet presAssocID="{778A0520-6D39-4604-B6D9-A3D1282EDEEE}" presName="node" presStyleLbl="node1" presStyleIdx="5" presStyleCnt="6">
        <dgm:presLayoutVars>
          <dgm:bulletEnabled val="1"/>
        </dgm:presLayoutVars>
      </dgm:prSet>
      <dgm:spPr/>
    </dgm:pt>
    <dgm:pt modelId="{0DAE61EB-F349-4B2B-9908-163C48CB3E71}" type="pres">
      <dgm:prSet presAssocID="{1EA6F998-CB75-4E2D-BBD2-7D208FD1D8FE}" presName="sibTrans" presStyleLbl="sibTrans2D1" presStyleIdx="5" presStyleCnt="6"/>
      <dgm:spPr/>
    </dgm:pt>
    <dgm:pt modelId="{DD655C25-400A-4A5C-80E5-03E4B4645494}" type="pres">
      <dgm:prSet presAssocID="{1EA6F998-CB75-4E2D-BBD2-7D208FD1D8FE}" presName="connectorText" presStyleLbl="sibTrans2D1" presStyleIdx="5" presStyleCnt="6"/>
      <dgm:spPr/>
    </dgm:pt>
  </dgm:ptLst>
  <dgm:cxnLst>
    <dgm:cxn modelId="{175C8D8F-9767-418E-9885-2B08B412EC8A}" type="presOf" srcId="{DBCFBEBA-DDBC-4CEF-B455-F25B4E1E5D02}" destId="{251DB7B7-F281-480A-BD78-AB9702386F95}" srcOrd="0" destOrd="0" presId="urn:microsoft.com/office/officeart/2005/8/layout/cycle2"/>
    <dgm:cxn modelId="{1638F4E5-C828-45E7-9CC3-8CEE11BC54EA}" type="presOf" srcId="{1EA6F998-CB75-4E2D-BBD2-7D208FD1D8FE}" destId="{0DAE61EB-F349-4B2B-9908-163C48CB3E71}" srcOrd="0" destOrd="0" presId="urn:microsoft.com/office/officeart/2005/8/layout/cycle2"/>
    <dgm:cxn modelId="{E774BE5D-02DD-47BB-84BA-3DDC66E8674A}" type="presOf" srcId="{8876AD77-9ECA-4A18-A7D9-88F842B5B5C1}" destId="{65107392-9F14-4DFA-AE7E-E59A5DB7AEA5}" srcOrd="0" destOrd="0" presId="urn:microsoft.com/office/officeart/2005/8/layout/cycle2"/>
    <dgm:cxn modelId="{6A739B91-78EA-4385-8F0C-2AA542B13D94}" type="presOf" srcId="{35D89C56-9A33-4B86-8B11-96F2B2DB0DD4}" destId="{3238CA31-20FE-4DDB-A319-175066D3778D}" srcOrd="0" destOrd="0" presId="urn:microsoft.com/office/officeart/2005/8/layout/cycle2"/>
    <dgm:cxn modelId="{D2D925CD-0D02-4840-85FF-84D37E5D2EF8}" type="presOf" srcId="{1BD4286B-4132-44B7-BBAF-44ED480B3852}" destId="{8E28EF17-742B-4CD8-A993-2C45B905E49B}" srcOrd="1" destOrd="0" presId="urn:microsoft.com/office/officeart/2005/8/layout/cycle2"/>
    <dgm:cxn modelId="{A216774D-79C4-466F-9FBB-7D1835B9FDA3}" type="presOf" srcId="{778A0520-6D39-4604-B6D9-A3D1282EDEEE}" destId="{01EB4C53-4A2E-4871-AE7E-517B3E1B7B97}" srcOrd="0" destOrd="0" presId="urn:microsoft.com/office/officeart/2005/8/layout/cycle2"/>
    <dgm:cxn modelId="{BE08A33B-95D8-4F86-901C-AA6EBA1097E8}" type="presOf" srcId="{F1394D59-350C-4C6E-A700-24B27793B7E2}" destId="{0795FA3D-A8B7-47B5-821D-4BA79A7B18A4}" srcOrd="1" destOrd="0" presId="urn:microsoft.com/office/officeart/2005/8/layout/cycle2"/>
    <dgm:cxn modelId="{EC4BC767-8828-478D-B25F-1B26036219B2}" type="presOf" srcId="{AB8AC016-322D-47F1-8CFC-E7470664B52E}" destId="{B0DD7F43-094A-4753-9BC8-6E1382EDD68F}" srcOrd="0" destOrd="0" presId="urn:microsoft.com/office/officeart/2005/8/layout/cycle2"/>
    <dgm:cxn modelId="{AFBDEB34-5A6C-4F6D-B589-1188E666D69D}" srcId="{8876AD77-9ECA-4A18-A7D9-88F842B5B5C1}" destId="{C7C459CF-2989-4A25-8EFC-2350624A45AA}" srcOrd="0" destOrd="0" parTransId="{E58595E3-4C40-4B15-8B7B-76F3124AB921}" sibTransId="{F1394D59-350C-4C6E-A700-24B27793B7E2}"/>
    <dgm:cxn modelId="{DC5FF625-69F5-4AB0-979C-CE2291CE841D}" type="presOf" srcId="{F1394D59-350C-4C6E-A700-24B27793B7E2}" destId="{432DEA9C-C244-42A9-9787-54B1FB58C57C}" srcOrd="0" destOrd="0" presId="urn:microsoft.com/office/officeart/2005/8/layout/cycle2"/>
    <dgm:cxn modelId="{4F99F9BF-A222-4DF9-BEFF-481E9F5E23EC}" srcId="{8876AD77-9ECA-4A18-A7D9-88F842B5B5C1}" destId="{A4FF0F17-7EDB-4B9D-A148-5B578EC92531}" srcOrd="4" destOrd="0" parTransId="{34FAD000-B514-486D-8C9D-57FD21EF2C9B}" sibTransId="{DBCFBEBA-DDBC-4CEF-B455-F25B4E1E5D02}"/>
    <dgm:cxn modelId="{C93CD180-26FA-46EB-B321-4CF9535A5108}" type="presOf" srcId="{C7C459CF-2989-4A25-8EFC-2350624A45AA}" destId="{22C4401E-DE34-41C8-BD80-0D9421368A92}" srcOrd="0" destOrd="0" presId="urn:microsoft.com/office/officeart/2005/8/layout/cycle2"/>
    <dgm:cxn modelId="{905ECEB2-6B68-4A8D-961F-1CB1E39CFB70}" srcId="{8876AD77-9ECA-4A18-A7D9-88F842B5B5C1}" destId="{9294D48F-259D-47DD-AD93-3C1C9328D3E7}" srcOrd="3" destOrd="0" parTransId="{F651CC8E-3ED9-4084-BA7B-62D9E7564275}" sibTransId="{35D89C56-9A33-4B86-8B11-96F2B2DB0DD4}"/>
    <dgm:cxn modelId="{25EC1593-C3FA-47C5-9096-DF2EA651BB05}" type="presOf" srcId="{72F2670D-2A1B-48C0-80B7-F9753C51B4AC}" destId="{E64F7854-631F-4787-8367-3D103783B729}" srcOrd="0" destOrd="0" presId="urn:microsoft.com/office/officeart/2005/8/layout/cycle2"/>
    <dgm:cxn modelId="{CC794949-162B-4359-B258-6C1C6A4B886E}" type="presOf" srcId="{9294D48F-259D-47DD-AD93-3C1C9328D3E7}" destId="{0A0B40C1-74B4-437D-AB31-CA608D5CDD4A}" srcOrd="0" destOrd="0" presId="urn:microsoft.com/office/officeart/2005/8/layout/cycle2"/>
    <dgm:cxn modelId="{059BD9B6-495B-4229-A5D6-A818F6E95449}" srcId="{8876AD77-9ECA-4A18-A7D9-88F842B5B5C1}" destId="{AB8AC016-322D-47F1-8CFC-E7470664B52E}" srcOrd="2" destOrd="0" parTransId="{D97F564B-9A1A-404E-B2CA-EFB1E9698B1D}" sibTransId="{72F2670D-2A1B-48C0-80B7-F9753C51B4AC}"/>
    <dgm:cxn modelId="{DE916E6E-A29A-41D7-999F-0E78DA5E1933}" type="presOf" srcId="{35D89C56-9A33-4B86-8B11-96F2B2DB0DD4}" destId="{3C55FB82-303C-4A98-9477-1D14D0A13CF0}" srcOrd="1" destOrd="0" presId="urn:microsoft.com/office/officeart/2005/8/layout/cycle2"/>
    <dgm:cxn modelId="{CF217544-0FA5-458B-9A0D-8586F21612DD}" srcId="{8876AD77-9ECA-4A18-A7D9-88F842B5B5C1}" destId="{6041D5C0-6B45-4455-8E33-081C3ABB9AEB}" srcOrd="1" destOrd="0" parTransId="{82983D9B-BEEE-4883-B780-77FA7BEE10D3}" sibTransId="{1BD4286B-4132-44B7-BBAF-44ED480B3852}"/>
    <dgm:cxn modelId="{5C54B136-DD88-42C3-BD9A-3028CD1F96E9}" type="presOf" srcId="{1BD4286B-4132-44B7-BBAF-44ED480B3852}" destId="{DB77719D-9F4A-41DA-9C5A-8F9767CB3E78}" srcOrd="0" destOrd="0" presId="urn:microsoft.com/office/officeart/2005/8/layout/cycle2"/>
    <dgm:cxn modelId="{E5815D1D-6540-4A81-9C0B-4AD7E1554676}" srcId="{8876AD77-9ECA-4A18-A7D9-88F842B5B5C1}" destId="{778A0520-6D39-4604-B6D9-A3D1282EDEEE}" srcOrd="5" destOrd="0" parTransId="{688A4257-9DFE-4E26-AC48-0103AFE576C3}" sibTransId="{1EA6F998-CB75-4E2D-BBD2-7D208FD1D8FE}"/>
    <dgm:cxn modelId="{17E9186B-63E7-46D5-B5C5-436A1FDB50D7}" type="presOf" srcId="{1EA6F998-CB75-4E2D-BBD2-7D208FD1D8FE}" destId="{DD655C25-400A-4A5C-80E5-03E4B4645494}" srcOrd="1" destOrd="0" presId="urn:microsoft.com/office/officeart/2005/8/layout/cycle2"/>
    <dgm:cxn modelId="{63C2FD52-FAE9-4C0E-83C7-9D6801297DED}" type="presOf" srcId="{DBCFBEBA-DDBC-4CEF-B455-F25B4E1E5D02}" destId="{741F7825-0B93-4911-84A6-292F08EA233C}" srcOrd="1" destOrd="0" presId="urn:microsoft.com/office/officeart/2005/8/layout/cycle2"/>
    <dgm:cxn modelId="{B3C3E49C-4BD4-48F0-9052-5B6A173D5ECA}" type="presOf" srcId="{A4FF0F17-7EDB-4B9D-A148-5B578EC92531}" destId="{DF4C5D7A-2A83-473A-88C3-98D724A753BB}" srcOrd="0" destOrd="0" presId="urn:microsoft.com/office/officeart/2005/8/layout/cycle2"/>
    <dgm:cxn modelId="{7F1DAE27-53C8-41F8-B52D-A12D712F97DB}" type="presOf" srcId="{6041D5C0-6B45-4455-8E33-081C3ABB9AEB}" destId="{D144A1E6-C597-4C93-BA05-F3D169282036}" srcOrd="0" destOrd="0" presId="urn:microsoft.com/office/officeart/2005/8/layout/cycle2"/>
    <dgm:cxn modelId="{21272EC4-AF90-48E6-BFDF-07508750B2E3}" type="presOf" srcId="{72F2670D-2A1B-48C0-80B7-F9753C51B4AC}" destId="{61A84C77-7F75-4925-9262-BD703B8CBD09}" srcOrd="1" destOrd="0" presId="urn:microsoft.com/office/officeart/2005/8/layout/cycle2"/>
    <dgm:cxn modelId="{11001D96-E210-4A34-A2E6-1AD9716245E2}" type="presParOf" srcId="{65107392-9F14-4DFA-AE7E-E59A5DB7AEA5}" destId="{22C4401E-DE34-41C8-BD80-0D9421368A92}" srcOrd="0" destOrd="0" presId="urn:microsoft.com/office/officeart/2005/8/layout/cycle2"/>
    <dgm:cxn modelId="{58943355-726A-471A-BCAC-1006BB0A7B89}" type="presParOf" srcId="{65107392-9F14-4DFA-AE7E-E59A5DB7AEA5}" destId="{432DEA9C-C244-42A9-9787-54B1FB58C57C}" srcOrd="1" destOrd="0" presId="urn:microsoft.com/office/officeart/2005/8/layout/cycle2"/>
    <dgm:cxn modelId="{71C1C04A-BF52-41E4-A495-2682CB6F7C87}" type="presParOf" srcId="{432DEA9C-C244-42A9-9787-54B1FB58C57C}" destId="{0795FA3D-A8B7-47B5-821D-4BA79A7B18A4}" srcOrd="0" destOrd="0" presId="urn:microsoft.com/office/officeart/2005/8/layout/cycle2"/>
    <dgm:cxn modelId="{4D4B4DD0-8DFC-48FE-9C62-2B4F1467C162}" type="presParOf" srcId="{65107392-9F14-4DFA-AE7E-E59A5DB7AEA5}" destId="{D144A1E6-C597-4C93-BA05-F3D169282036}" srcOrd="2" destOrd="0" presId="urn:microsoft.com/office/officeart/2005/8/layout/cycle2"/>
    <dgm:cxn modelId="{813FDF50-C412-4FCC-B0E3-8A2FB0C2BDF8}" type="presParOf" srcId="{65107392-9F14-4DFA-AE7E-E59A5DB7AEA5}" destId="{DB77719D-9F4A-41DA-9C5A-8F9767CB3E78}" srcOrd="3" destOrd="0" presId="urn:microsoft.com/office/officeart/2005/8/layout/cycle2"/>
    <dgm:cxn modelId="{7ADD186B-6029-4BD1-9352-B2176A75DFFD}" type="presParOf" srcId="{DB77719D-9F4A-41DA-9C5A-8F9767CB3E78}" destId="{8E28EF17-742B-4CD8-A993-2C45B905E49B}" srcOrd="0" destOrd="0" presId="urn:microsoft.com/office/officeart/2005/8/layout/cycle2"/>
    <dgm:cxn modelId="{DA6D7BD7-08DF-4CC9-97E8-EC5F584EF33F}" type="presParOf" srcId="{65107392-9F14-4DFA-AE7E-E59A5DB7AEA5}" destId="{B0DD7F43-094A-4753-9BC8-6E1382EDD68F}" srcOrd="4" destOrd="0" presId="urn:microsoft.com/office/officeart/2005/8/layout/cycle2"/>
    <dgm:cxn modelId="{D28709C4-9761-4817-AECE-36C16908C4CC}" type="presParOf" srcId="{65107392-9F14-4DFA-AE7E-E59A5DB7AEA5}" destId="{E64F7854-631F-4787-8367-3D103783B729}" srcOrd="5" destOrd="0" presId="urn:microsoft.com/office/officeart/2005/8/layout/cycle2"/>
    <dgm:cxn modelId="{97AC5DAE-2119-4573-9B13-3EAF9D913648}" type="presParOf" srcId="{E64F7854-631F-4787-8367-3D103783B729}" destId="{61A84C77-7F75-4925-9262-BD703B8CBD09}" srcOrd="0" destOrd="0" presId="urn:microsoft.com/office/officeart/2005/8/layout/cycle2"/>
    <dgm:cxn modelId="{15756413-A9A6-4606-BCD9-089721C00D41}" type="presParOf" srcId="{65107392-9F14-4DFA-AE7E-E59A5DB7AEA5}" destId="{0A0B40C1-74B4-437D-AB31-CA608D5CDD4A}" srcOrd="6" destOrd="0" presId="urn:microsoft.com/office/officeart/2005/8/layout/cycle2"/>
    <dgm:cxn modelId="{33E05678-FF89-4520-8D88-5D4CA3F70C6F}" type="presParOf" srcId="{65107392-9F14-4DFA-AE7E-E59A5DB7AEA5}" destId="{3238CA31-20FE-4DDB-A319-175066D3778D}" srcOrd="7" destOrd="0" presId="urn:microsoft.com/office/officeart/2005/8/layout/cycle2"/>
    <dgm:cxn modelId="{4330C887-357B-4A78-A67A-5DB10B8118B7}" type="presParOf" srcId="{3238CA31-20FE-4DDB-A319-175066D3778D}" destId="{3C55FB82-303C-4A98-9477-1D14D0A13CF0}" srcOrd="0" destOrd="0" presId="urn:microsoft.com/office/officeart/2005/8/layout/cycle2"/>
    <dgm:cxn modelId="{C7C1B6B4-240F-4777-8603-C4616585B78B}" type="presParOf" srcId="{65107392-9F14-4DFA-AE7E-E59A5DB7AEA5}" destId="{DF4C5D7A-2A83-473A-88C3-98D724A753BB}" srcOrd="8" destOrd="0" presId="urn:microsoft.com/office/officeart/2005/8/layout/cycle2"/>
    <dgm:cxn modelId="{AF7AC867-1A81-43FF-94E5-774968A291C4}" type="presParOf" srcId="{65107392-9F14-4DFA-AE7E-E59A5DB7AEA5}" destId="{251DB7B7-F281-480A-BD78-AB9702386F95}" srcOrd="9" destOrd="0" presId="urn:microsoft.com/office/officeart/2005/8/layout/cycle2"/>
    <dgm:cxn modelId="{4A62036F-FC51-41D6-8380-0FCAEAEF5739}" type="presParOf" srcId="{251DB7B7-F281-480A-BD78-AB9702386F95}" destId="{741F7825-0B93-4911-84A6-292F08EA233C}" srcOrd="0" destOrd="0" presId="urn:microsoft.com/office/officeart/2005/8/layout/cycle2"/>
    <dgm:cxn modelId="{77243FD3-7B39-4C56-B705-4127B59A8DC2}" type="presParOf" srcId="{65107392-9F14-4DFA-AE7E-E59A5DB7AEA5}" destId="{01EB4C53-4A2E-4871-AE7E-517B3E1B7B97}" srcOrd="10" destOrd="0" presId="urn:microsoft.com/office/officeart/2005/8/layout/cycle2"/>
    <dgm:cxn modelId="{4BFD7869-E506-45FA-A0B9-627B44E3D357}" type="presParOf" srcId="{65107392-9F14-4DFA-AE7E-E59A5DB7AEA5}" destId="{0DAE61EB-F349-4B2B-9908-163C48CB3E71}" srcOrd="11" destOrd="0" presId="urn:microsoft.com/office/officeart/2005/8/layout/cycle2"/>
    <dgm:cxn modelId="{E4714726-3957-4DF7-A967-C0F34917579B}" type="presParOf" srcId="{0DAE61EB-F349-4B2B-9908-163C48CB3E71}" destId="{DD655C25-400A-4A5C-80E5-03E4B464549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24BD3D-E8BC-4442-8B05-0FF6F5751460}" type="doc">
      <dgm:prSet loTypeId="urn:microsoft.com/office/officeart/2005/8/layout/cycle8" loCatId="cycle" qsTypeId="urn:microsoft.com/office/officeart/2005/8/quickstyle/simple5" qsCatId="simple" csTypeId="urn:microsoft.com/office/officeart/2005/8/colors/colorful5" csCatId="colorful" phldr="1"/>
      <dgm:spPr/>
    </dgm:pt>
    <dgm:pt modelId="{008E72E3-0E23-46A6-B46C-EA5B090C3CF9}">
      <dgm:prSet phldrT="[Text]"/>
      <dgm:spPr/>
      <dgm:t>
        <a:bodyPr/>
        <a:lstStyle/>
        <a:p>
          <a:r>
            <a:rPr lang="hr-HR" dirty="0" smtClean="0"/>
            <a:t>emocije</a:t>
          </a:r>
          <a:endParaRPr lang="hr-HR" dirty="0"/>
        </a:p>
      </dgm:t>
    </dgm:pt>
    <dgm:pt modelId="{A990CD6E-1C78-47D3-97F6-F53973184F43}" type="parTrans" cxnId="{F0AFE1F5-7E35-4A59-9B0D-945A82A72139}">
      <dgm:prSet/>
      <dgm:spPr/>
      <dgm:t>
        <a:bodyPr/>
        <a:lstStyle/>
        <a:p>
          <a:endParaRPr lang="hr-HR"/>
        </a:p>
      </dgm:t>
    </dgm:pt>
    <dgm:pt modelId="{D3B3F29B-8B6E-4238-9FB3-33FD028C2506}" type="sibTrans" cxnId="{F0AFE1F5-7E35-4A59-9B0D-945A82A72139}">
      <dgm:prSet/>
      <dgm:spPr/>
      <dgm:t>
        <a:bodyPr/>
        <a:lstStyle/>
        <a:p>
          <a:endParaRPr lang="hr-HR"/>
        </a:p>
      </dgm:t>
    </dgm:pt>
    <dgm:pt modelId="{4E376457-5200-4AFE-9ECA-8297B8E99A65}">
      <dgm:prSet phldrT="[Text]"/>
      <dgm:spPr/>
      <dgm:t>
        <a:bodyPr/>
        <a:lstStyle/>
        <a:p>
          <a:r>
            <a:rPr lang="hr-HR" dirty="0" smtClean="0"/>
            <a:t>trend</a:t>
          </a:r>
          <a:endParaRPr lang="hr-HR" dirty="0"/>
        </a:p>
      </dgm:t>
    </dgm:pt>
    <dgm:pt modelId="{E829764F-B6FB-4257-B44A-767EDE5FF513}" type="parTrans" cxnId="{4EB55857-4B53-4D02-84B6-F71D84D53156}">
      <dgm:prSet/>
      <dgm:spPr/>
      <dgm:t>
        <a:bodyPr/>
        <a:lstStyle/>
        <a:p>
          <a:endParaRPr lang="hr-HR"/>
        </a:p>
      </dgm:t>
    </dgm:pt>
    <dgm:pt modelId="{5D99B442-BC01-4FE8-A08B-1C726C744404}" type="sibTrans" cxnId="{4EB55857-4B53-4D02-84B6-F71D84D53156}">
      <dgm:prSet/>
      <dgm:spPr/>
      <dgm:t>
        <a:bodyPr/>
        <a:lstStyle/>
        <a:p>
          <a:endParaRPr lang="hr-HR"/>
        </a:p>
      </dgm:t>
    </dgm:pt>
    <dgm:pt modelId="{FE777A90-51B6-4B44-9304-99D70426C0FB}">
      <dgm:prSet phldrT="[Text]"/>
      <dgm:spPr/>
      <dgm:t>
        <a:bodyPr/>
        <a:lstStyle/>
        <a:p>
          <a:r>
            <a:rPr lang="hr-HR" dirty="0" smtClean="0"/>
            <a:t>potrošač</a:t>
          </a:r>
          <a:endParaRPr lang="hr-HR" dirty="0"/>
        </a:p>
      </dgm:t>
    </dgm:pt>
    <dgm:pt modelId="{9E4A6C73-229E-46DA-BC0A-D15C5C4AB68D}" type="parTrans" cxnId="{CF8F0472-18D8-4A0A-97BC-3636763094BE}">
      <dgm:prSet/>
      <dgm:spPr/>
      <dgm:t>
        <a:bodyPr/>
        <a:lstStyle/>
        <a:p>
          <a:endParaRPr lang="hr-HR"/>
        </a:p>
      </dgm:t>
    </dgm:pt>
    <dgm:pt modelId="{468E3A72-0AB9-4781-8452-C4463D1AC1BC}" type="sibTrans" cxnId="{CF8F0472-18D8-4A0A-97BC-3636763094BE}">
      <dgm:prSet/>
      <dgm:spPr/>
      <dgm:t>
        <a:bodyPr/>
        <a:lstStyle/>
        <a:p>
          <a:endParaRPr lang="hr-HR"/>
        </a:p>
      </dgm:t>
    </dgm:pt>
    <dgm:pt modelId="{E490E519-C83C-4DC7-9D75-F8E75A6FC365}" type="pres">
      <dgm:prSet presAssocID="{4824BD3D-E8BC-4442-8B05-0FF6F5751460}" presName="compositeShape" presStyleCnt="0">
        <dgm:presLayoutVars>
          <dgm:chMax val="7"/>
          <dgm:dir/>
          <dgm:resizeHandles val="exact"/>
        </dgm:presLayoutVars>
      </dgm:prSet>
      <dgm:spPr/>
    </dgm:pt>
    <dgm:pt modelId="{D1A65570-F10E-4F5C-B215-E06A3D64666C}" type="pres">
      <dgm:prSet presAssocID="{4824BD3D-E8BC-4442-8B05-0FF6F5751460}" presName="wedge1" presStyleLbl="node1" presStyleIdx="0" presStyleCnt="3"/>
      <dgm:spPr/>
      <dgm:t>
        <a:bodyPr/>
        <a:lstStyle/>
        <a:p>
          <a:endParaRPr lang="hr-HR"/>
        </a:p>
      </dgm:t>
    </dgm:pt>
    <dgm:pt modelId="{3207E319-C434-453F-9FFE-4EADFD48D7AC}" type="pres">
      <dgm:prSet presAssocID="{4824BD3D-E8BC-4442-8B05-0FF6F5751460}" presName="dummy1a" presStyleCnt="0"/>
      <dgm:spPr/>
    </dgm:pt>
    <dgm:pt modelId="{92242354-E28F-42CF-A937-4B3444F4E736}" type="pres">
      <dgm:prSet presAssocID="{4824BD3D-E8BC-4442-8B05-0FF6F5751460}" presName="dummy1b" presStyleCnt="0"/>
      <dgm:spPr/>
    </dgm:pt>
    <dgm:pt modelId="{BA8ACFF5-F7CA-4B31-9673-E2FCFA054274}" type="pres">
      <dgm:prSet presAssocID="{4824BD3D-E8BC-4442-8B05-0FF6F575146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3C53123-F22B-4BBD-B726-A008B60CDA06}" type="pres">
      <dgm:prSet presAssocID="{4824BD3D-E8BC-4442-8B05-0FF6F5751460}" presName="wedge2" presStyleLbl="node1" presStyleIdx="1" presStyleCnt="3"/>
      <dgm:spPr/>
    </dgm:pt>
    <dgm:pt modelId="{6C43ED48-68FB-4E3A-9F20-2DEAFD329DFF}" type="pres">
      <dgm:prSet presAssocID="{4824BD3D-E8BC-4442-8B05-0FF6F5751460}" presName="dummy2a" presStyleCnt="0"/>
      <dgm:spPr/>
    </dgm:pt>
    <dgm:pt modelId="{3088B53B-6B61-4801-8A90-01874020CBE1}" type="pres">
      <dgm:prSet presAssocID="{4824BD3D-E8BC-4442-8B05-0FF6F5751460}" presName="dummy2b" presStyleCnt="0"/>
      <dgm:spPr/>
    </dgm:pt>
    <dgm:pt modelId="{6F7F8EE6-7CA0-482C-A25C-695110AECDE8}" type="pres">
      <dgm:prSet presAssocID="{4824BD3D-E8BC-4442-8B05-0FF6F575146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A9C543E-0F01-423C-BC7B-8DCD3C10631D}" type="pres">
      <dgm:prSet presAssocID="{4824BD3D-E8BC-4442-8B05-0FF6F5751460}" presName="wedge3" presStyleLbl="node1" presStyleIdx="2" presStyleCnt="3"/>
      <dgm:spPr/>
      <dgm:t>
        <a:bodyPr/>
        <a:lstStyle/>
        <a:p>
          <a:endParaRPr lang="hr-HR"/>
        </a:p>
      </dgm:t>
    </dgm:pt>
    <dgm:pt modelId="{4179DA7F-8B1A-47A1-B453-59DA21B47641}" type="pres">
      <dgm:prSet presAssocID="{4824BD3D-E8BC-4442-8B05-0FF6F5751460}" presName="dummy3a" presStyleCnt="0"/>
      <dgm:spPr/>
    </dgm:pt>
    <dgm:pt modelId="{F25BF868-ADE3-4D8E-9719-BFD57B9798CD}" type="pres">
      <dgm:prSet presAssocID="{4824BD3D-E8BC-4442-8B05-0FF6F5751460}" presName="dummy3b" presStyleCnt="0"/>
      <dgm:spPr/>
    </dgm:pt>
    <dgm:pt modelId="{7B678B8E-0A0A-4D9B-9498-228ABA9CECE2}" type="pres">
      <dgm:prSet presAssocID="{4824BD3D-E8BC-4442-8B05-0FF6F575146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4ED7F32-7FD1-42F6-A428-B418CC22D831}" type="pres">
      <dgm:prSet presAssocID="{D3B3F29B-8B6E-4238-9FB3-33FD028C2506}" presName="arrowWedge1" presStyleLbl="fgSibTrans2D1" presStyleIdx="0" presStyleCnt="3"/>
      <dgm:spPr/>
    </dgm:pt>
    <dgm:pt modelId="{F9927445-8A0C-4561-8BA2-62169A17AE3E}" type="pres">
      <dgm:prSet presAssocID="{5D99B442-BC01-4FE8-A08B-1C726C744404}" presName="arrowWedge2" presStyleLbl="fgSibTrans2D1" presStyleIdx="1" presStyleCnt="3"/>
      <dgm:spPr/>
    </dgm:pt>
    <dgm:pt modelId="{F8723714-5AD8-4BE4-965E-12BDB66CFDDD}" type="pres">
      <dgm:prSet presAssocID="{468E3A72-0AB9-4781-8452-C4463D1AC1BC}" presName="arrowWedge3" presStyleLbl="fgSibTrans2D1" presStyleIdx="2" presStyleCnt="3"/>
      <dgm:spPr/>
    </dgm:pt>
  </dgm:ptLst>
  <dgm:cxnLst>
    <dgm:cxn modelId="{4B818E78-CBD2-4AEB-A8AE-82923AA3B320}" type="presOf" srcId="{008E72E3-0E23-46A6-B46C-EA5B090C3CF9}" destId="{D1A65570-F10E-4F5C-B215-E06A3D64666C}" srcOrd="0" destOrd="0" presId="urn:microsoft.com/office/officeart/2005/8/layout/cycle8"/>
    <dgm:cxn modelId="{5989B239-D9A5-473F-AC2B-A00CE0233401}" type="presOf" srcId="{4E376457-5200-4AFE-9ECA-8297B8E99A65}" destId="{D3C53123-F22B-4BBD-B726-A008B60CDA06}" srcOrd="0" destOrd="0" presId="urn:microsoft.com/office/officeart/2005/8/layout/cycle8"/>
    <dgm:cxn modelId="{CF8F0472-18D8-4A0A-97BC-3636763094BE}" srcId="{4824BD3D-E8BC-4442-8B05-0FF6F5751460}" destId="{FE777A90-51B6-4B44-9304-99D70426C0FB}" srcOrd="2" destOrd="0" parTransId="{9E4A6C73-229E-46DA-BC0A-D15C5C4AB68D}" sibTransId="{468E3A72-0AB9-4781-8452-C4463D1AC1BC}"/>
    <dgm:cxn modelId="{4EB55857-4B53-4D02-84B6-F71D84D53156}" srcId="{4824BD3D-E8BC-4442-8B05-0FF6F5751460}" destId="{4E376457-5200-4AFE-9ECA-8297B8E99A65}" srcOrd="1" destOrd="0" parTransId="{E829764F-B6FB-4257-B44A-767EDE5FF513}" sibTransId="{5D99B442-BC01-4FE8-A08B-1C726C744404}"/>
    <dgm:cxn modelId="{65713558-95D0-4C33-9756-435C1210E362}" type="presOf" srcId="{008E72E3-0E23-46A6-B46C-EA5B090C3CF9}" destId="{BA8ACFF5-F7CA-4B31-9673-E2FCFA054274}" srcOrd="1" destOrd="0" presId="urn:microsoft.com/office/officeart/2005/8/layout/cycle8"/>
    <dgm:cxn modelId="{E0F91D14-C178-4E5C-BFBA-78B059F9CD7A}" type="presOf" srcId="{4E376457-5200-4AFE-9ECA-8297B8E99A65}" destId="{6F7F8EE6-7CA0-482C-A25C-695110AECDE8}" srcOrd="1" destOrd="0" presId="urn:microsoft.com/office/officeart/2005/8/layout/cycle8"/>
    <dgm:cxn modelId="{F0AFE1F5-7E35-4A59-9B0D-945A82A72139}" srcId="{4824BD3D-E8BC-4442-8B05-0FF6F5751460}" destId="{008E72E3-0E23-46A6-B46C-EA5B090C3CF9}" srcOrd="0" destOrd="0" parTransId="{A990CD6E-1C78-47D3-97F6-F53973184F43}" sibTransId="{D3B3F29B-8B6E-4238-9FB3-33FD028C2506}"/>
    <dgm:cxn modelId="{1CC0B5C8-C16E-4DE9-8103-B4A83D0C2641}" type="presOf" srcId="{4824BD3D-E8BC-4442-8B05-0FF6F5751460}" destId="{E490E519-C83C-4DC7-9D75-F8E75A6FC365}" srcOrd="0" destOrd="0" presId="urn:microsoft.com/office/officeart/2005/8/layout/cycle8"/>
    <dgm:cxn modelId="{28EA2F4D-49BE-4D1C-817F-94D33EB99267}" type="presOf" srcId="{FE777A90-51B6-4B44-9304-99D70426C0FB}" destId="{7B678B8E-0A0A-4D9B-9498-228ABA9CECE2}" srcOrd="1" destOrd="0" presId="urn:microsoft.com/office/officeart/2005/8/layout/cycle8"/>
    <dgm:cxn modelId="{64E67C7F-7B49-450A-B8BB-3881FAEBE153}" type="presOf" srcId="{FE777A90-51B6-4B44-9304-99D70426C0FB}" destId="{DA9C543E-0F01-423C-BC7B-8DCD3C10631D}" srcOrd="0" destOrd="0" presId="urn:microsoft.com/office/officeart/2005/8/layout/cycle8"/>
    <dgm:cxn modelId="{649AF1F7-4C7C-4A3C-81F3-22461D12CBE2}" type="presParOf" srcId="{E490E519-C83C-4DC7-9D75-F8E75A6FC365}" destId="{D1A65570-F10E-4F5C-B215-E06A3D64666C}" srcOrd="0" destOrd="0" presId="urn:microsoft.com/office/officeart/2005/8/layout/cycle8"/>
    <dgm:cxn modelId="{D1E795DF-F0AB-472B-8A0B-0E413851DCD3}" type="presParOf" srcId="{E490E519-C83C-4DC7-9D75-F8E75A6FC365}" destId="{3207E319-C434-453F-9FFE-4EADFD48D7AC}" srcOrd="1" destOrd="0" presId="urn:microsoft.com/office/officeart/2005/8/layout/cycle8"/>
    <dgm:cxn modelId="{82EE33E5-A35E-4B94-9398-7651D1F6F1B1}" type="presParOf" srcId="{E490E519-C83C-4DC7-9D75-F8E75A6FC365}" destId="{92242354-E28F-42CF-A937-4B3444F4E736}" srcOrd="2" destOrd="0" presId="urn:microsoft.com/office/officeart/2005/8/layout/cycle8"/>
    <dgm:cxn modelId="{A8309160-356E-47C2-9BDE-8672B1EB849F}" type="presParOf" srcId="{E490E519-C83C-4DC7-9D75-F8E75A6FC365}" destId="{BA8ACFF5-F7CA-4B31-9673-E2FCFA054274}" srcOrd="3" destOrd="0" presId="urn:microsoft.com/office/officeart/2005/8/layout/cycle8"/>
    <dgm:cxn modelId="{EBC0429A-BBE2-4AB9-820D-5A2FB5BC73E7}" type="presParOf" srcId="{E490E519-C83C-4DC7-9D75-F8E75A6FC365}" destId="{D3C53123-F22B-4BBD-B726-A008B60CDA06}" srcOrd="4" destOrd="0" presId="urn:microsoft.com/office/officeart/2005/8/layout/cycle8"/>
    <dgm:cxn modelId="{7AB576D6-B78B-46AD-BD62-0DDFE98D9453}" type="presParOf" srcId="{E490E519-C83C-4DC7-9D75-F8E75A6FC365}" destId="{6C43ED48-68FB-4E3A-9F20-2DEAFD329DFF}" srcOrd="5" destOrd="0" presId="urn:microsoft.com/office/officeart/2005/8/layout/cycle8"/>
    <dgm:cxn modelId="{AD54E1B5-9D5F-4EC8-BCD4-408BA0CD552B}" type="presParOf" srcId="{E490E519-C83C-4DC7-9D75-F8E75A6FC365}" destId="{3088B53B-6B61-4801-8A90-01874020CBE1}" srcOrd="6" destOrd="0" presId="urn:microsoft.com/office/officeart/2005/8/layout/cycle8"/>
    <dgm:cxn modelId="{8BC3B5CE-6438-4B99-9965-C38A3ACF30AC}" type="presParOf" srcId="{E490E519-C83C-4DC7-9D75-F8E75A6FC365}" destId="{6F7F8EE6-7CA0-482C-A25C-695110AECDE8}" srcOrd="7" destOrd="0" presId="urn:microsoft.com/office/officeart/2005/8/layout/cycle8"/>
    <dgm:cxn modelId="{910F57E0-E5A1-4A3D-A4E8-BC03C54C9AC3}" type="presParOf" srcId="{E490E519-C83C-4DC7-9D75-F8E75A6FC365}" destId="{DA9C543E-0F01-423C-BC7B-8DCD3C10631D}" srcOrd="8" destOrd="0" presId="urn:microsoft.com/office/officeart/2005/8/layout/cycle8"/>
    <dgm:cxn modelId="{499BD1A3-398E-4DCF-B0A7-038C1620FD91}" type="presParOf" srcId="{E490E519-C83C-4DC7-9D75-F8E75A6FC365}" destId="{4179DA7F-8B1A-47A1-B453-59DA21B47641}" srcOrd="9" destOrd="0" presId="urn:microsoft.com/office/officeart/2005/8/layout/cycle8"/>
    <dgm:cxn modelId="{77E58A6F-7B4E-4E2F-A222-015D4B319B09}" type="presParOf" srcId="{E490E519-C83C-4DC7-9D75-F8E75A6FC365}" destId="{F25BF868-ADE3-4D8E-9719-BFD57B9798CD}" srcOrd="10" destOrd="0" presId="urn:microsoft.com/office/officeart/2005/8/layout/cycle8"/>
    <dgm:cxn modelId="{E7AF0F81-3065-494B-9113-BD0261E4E021}" type="presParOf" srcId="{E490E519-C83C-4DC7-9D75-F8E75A6FC365}" destId="{7B678B8E-0A0A-4D9B-9498-228ABA9CECE2}" srcOrd="11" destOrd="0" presId="urn:microsoft.com/office/officeart/2005/8/layout/cycle8"/>
    <dgm:cxn modelId="{4F2B8005-BC2A-425B-AC79-A3BBE32CEA34}" type="presParOf" srcId="{E490E519-C83C-4DC7-9D75-F8E75A6FC365}" destId="{F4ED7F32-7FD1-42F6-A428-B418CC22D831}" srcOrd="12" destOrd="0" presId="urn:microsoft.com/office/officeart/2005/8/layout/cycle8"/>
    <dgm:cxn modelId="{7D467D5C-FFFE-42B1-92EF-CD2E9259C645}" type="presParOf" srcId="{E490E519-C83C-4DC7-9D75-F8E75A6FC365}" destId="{F9927445-8A0C-4561-8BA2-62169A17AE3E}" srcOrd="13" destOrd="0" presId="urn:microsoft.com/office/officeart/2005/8/layout/cycle8"/>
    <dgm:cxn modelId="{4DA5E281-7A5C-4936-962B-C426FDA79DF2}" type="presParOf" srcId="{E490E519-C83C-4DC7-9D75-F8E75A6FC365}" destId="{F8723714-5AD8-4BE4-965E-12BDB66CFDDD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0587C-D298-4AF1-90FE-7B7DB3F778EA}">
      <dsp:nvSpPr>
        <dsp:cNvPr id="0" name=""/>
        <dsp:cNvSpPr/>
      </dsp:nvSpPr>
      <dsp:spPr>
        <a:xfrm>
          <a:off x="6442112" y="4437118"/>
          <a:ext cx="2089440" cy="20895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AA392-2A86-4B0E-9259-5D592956AC8D}">
      <dsp:nvSpPr>
        <dsp:cNvPr id="0" name=""/>
        <dsp:cNvSpPr/>
      </dsp:nvSpPr>
      <dsp:spPr>
        <a:xfrm>
          <a:off x="6514132" y="4509117"/>
          <a:ext cx="1950562" cy="19502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Poduzetnica: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2 pravne osobe (Filaks d.o.o. i Poslovno učilište filaks)</a:t>
          </a:r>
          <a:endParaRPr lang="hr-HR" sz="1700" kern="1200" dirty="0"/>
        </a:p>
      </dsp:txBody>
      <dsp:txXfrm>
        <a:off x="6792784" y="4787772"/>
        <a:ext cx="1393259" cy="1392909"/>
      </dsp:txXfrm>
    </dsp:sp>
    <dsp:sp modelId="{6718B389-AB6F-46A0-9EB1-06ABB76A90F2}">
      <dsp:nvSpPr>
        <dsp:cNvPr id="0" name=""/>
        <dsp:cNvSpPr/>
      </dsp:nvSpPr>
      <dsp:spPr>
        <a:xfrm rot="2700000">
          <a:off x="4138565" y="4335656"/>
          <a:ext cx="2089474" cy="2089474"/>
        </a:xfrm>
        <a:prstGeom prst="teardrop">
          <a:avLst>
            <a:gd name="adj" fmla="val 10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6D801-7436-4923-A1CE-A943E55E95DF}">
      <dsp:nvSpPr>
        <dsp:cNvPr id="0" name=""/>
        <dsp:cNvSpPr/>
      </dsp:nvSpPr>
      <dsp:spPr>
        <a:xfrm>
          <a:off x="4209878" y="4437115"/>
          <a:ext cx="1950562" cy="19502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400 pravnih i 500 fizičkih osoba</a:t>
          </a:r>
          <a:endParaRPr lang="hr-HR" sz="1700" kern="1200" dirty="0"/>
        </a:p>
      </dsp:txBody>
      <dsp:txXfrm>
        <a:off x="4488530" y="4715770"/>
        <a:ext cx="1393259" cy="1392909"/>
      </dsp:txXfrm>
    </dsp:sp>
    <dsp:sp modelId="{5A3D4E24-C6BA-4FE9-84D4-782810C185E4}">
      <dsp:nvSpPr>
        <dsp:cNvPr id="0" name=""/>
        <dsp:cNvSpPr/>
      </dsp:nvSpPr>
      <dsp:spPr>
        <a:xfrm rot="2700000">
          <a:off x="2338360" y="3717742"/>
          <a:ext cx="2089474" cy="2089474"/>
        </a:xfrm>
        <a:prstGeom prst="teardrop">
          <a:avLst>
            <a:gd name="adj" fmla="val 10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B708E-27D3-44D1-82C7-B8022E04B0D2}">
      <dsp:nvSpPr>
        <dsp:cNvPr id="0" name=""/>
        <dsp:cNvSpPr/>
      </dsp:nvSpPr>
      <dsp:spPr>
        <a:xfrm>
          <a:off x="2337654" y="3789037"/>
          <a:ext cx="1950562" cy="19502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Doktorska disertacija na Filozofskom fakultetu</a:t>
          </a:r>
          <a:endParaRPr lang="hr-HR" sz="1700" kern="1200" dirty="0"/>
        </a:p>
      </dsp:txBody>
      <dsp:txXfrm>
        <a:off x="2616305" y="4067693"/>
        <a:ext cx="1393259" cy="1392909"/>
      </dsp:txXfrm>
    </dsp:sp>
    <dsp:sp modelId="{9198FAFF-322D-4D97-9C4C-18DF771D996F}">
      <dsp:nvSpPr>
        <dsp:cNvPr id="0" name=""/>
        <dsp:cNvSpPr/>
      </dsp:nvSpPr>
      <dsp:spPr>
        <a:xfrm rot="2700000">
          <a:off x="432744" y="4314370"/>
          <a:ext cx="2089474" cy="2089474"/>
        </a:xfrm>
        <a:prstGeom prst="teardrop">
          <a:avLst>
            <a:gd name="adj" fmla="val 1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DB6C7-006A-4DE3-BE69-A9A07E66FEB5}">
      <dsp:nvSpPr>
        <dsp:cNvPr id="0" name=""/>
        <dsp:cNvSpPr/>
      </dsp:nvSpPr>
      <dsp:spPr>
        <a:xfrm>
          <a:off x="465449" y="4365113"/>
          <a:ext cx="1950562" cy="195021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Diplomirala i magistrirala na Ekonomskom fakultetu</a:t>
          </a:r>
          <a:endParaRPr lang="hr-HR" sz="1700" kern="1200" dirty="0"/>
        </a:p>
      </dsp:txBody>
      <dsp:txXfrm>
        <a:off x="744101" y="4643768"/>
        <a:ext cx="1393259" cy="1392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4401E-DE34-41C8-BD80-0D9421368A92}">
      <dsp:nvSpPr>
        <dsp:cNvPr id="0" name=""/>
        <dsp:cNvSpPr/>
      </dsp:nvSpPr>
      <dsp:spPr>
        <a:xfrm>
          <a:off x="3590555" y="112"/>
          <a:ext cx="1099809" cy="10998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 smtClean="0">
              <a:solidFill>
                <a:schemeClr val="tx1"/>
              </a:solidFill>
            </a:rPr>
            <a:t>Veličina</a:t>
          </a:r>
          <a:endParaRPr lang="hr-HR" sz="1500" b="1" kern="1200" dirty="0">
            <a:solidFill>
              <a:schemeClr val="tx1"/>
            </a:solidFill>
          </a:endParaRPr>
        </a:p>
      </dsp:txBody>
      <dsp:txXfrm>
        <a:off x="3751618" y="161175"/>
        <a:ext cx="777683" cy="777683"/>
      </dsp:txXfrm>
    </dsp:sp>
    <dsp:sp modelId="{432DEA9C-C244-42A9-9787-54B1FB58C57C}">
      <dsp:nvSpPr>
        <dsp:cNvPr id="0" name=""/>
        <dsp:cNvSpPr/>
      </dsp:nvSpPr>
      <dsp:spPr>
        <a:xfrm rot="1800000">
          <a:off x="4702621" y="773796"/>
          <a:ext cx="293781" cy="371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1" kern="1200">
            <a:solidFill>
              <a:schemeClr val="tx1"/>
            </a:solidFill>
          </a:endParaRPr>
        </a:p>
      </dsp:txBody>
      <dsp:txXfrm>
        <a:off x="4708525" y="826000"/>
        <a:ext cx="205647" cy="222711"/>
      </dsp:txXfrm>
    </dsp:sp>
    <dsp:sp modelId="{D144A1E6-C597-4C93-BA05-F3D169282036}">
      <dsp:nvSpPr>
        <dsp:cNvPr id="0" name=""/>
        <dsp:cNvSpPr/>
      </dsp:nvSpPr>
      <dsp:spPr>
        <a:xfrm>
          <a:off x="5023060" y="827170"/>
          <a:ext cx="1099809" cy="1099809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 smtClean="0">
              <a:solidFill>
                <a:schemeClr val="tx1"/>
              </a:solidFill>
            </a:rPr>
            <a:t>Oblik</a:t>
          </a:r>
          <a:endParaRPr lang="hr-HR" sz="1500" b="1" kern="1200" dirty="0">
            <a:solidFill>
              <a:schemeClr val="tx1"/>
            </a:solidFill>
          </a:endParaRPr>
        </a:p>
      </dsp:txBody>
      <dsp:txXfrm>
        <a:off x="5184123" y="988233"/>
        <a:ext cx="777683" cy="777683"/>
      </dsp:txXfrm>
    </dsp:sp>
    <dsp:sp modelId="{DB77719D-9F4A-41DA-9C5A-8F9767CB3E78}">
      <dsp:nvSpPr>
        <dsp:cNvPr id="0" name=""/>
        <dsp:cNvSpPr/>
      </dsp:nvSpPr>
      <dsp:spPr>
        <a:xfrm rot="5400000">
          <a:off x="5426074" y="2010224"/>
          <a:ext cx="293781" cy="371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1" kern="1200">
            <a:solidFill>
              <a:schemeClr val="tx1"/>
            </a:solidFill>
          </a:endParaRPr>
        </a:p>
      </dsp:txBody>
      <dsp:txXfrm>
        <a:off x="5470141" y="2040394"/>
        <a:ext cx="205647" cy="222711"/>
      </dsp:txXfrm>
    </dsp:sp>
    <dsp:sp modelId="{B0DD7F43-094A-4753-9BC8-6E1382EDD68F}">
      <dsp:nvSpPr>
        <dsp:cNvPr id="0" name=""/>
        <dsp:cNvSpPr/>
      </dsp:nvSpPr>
      <dsp:spPr>
        <a:xfrm>
          <a:off x="5023060" y="2481284"/>
          <a:ext cx="1099809" cy="1099809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 smtClean="0">
              <a:solidFill>
                <a:schemeClr val="tx1"/>
              </a:solidFill>
            </a:rPr>
            <a:t>Materijal</a:t>
          </a:r>
          <a:endParaRPr lang="hr-HR" sz="1500" b="1" kern="1200" dirty="0">
            <a:solidFill>
              <a:schemeClr val="tx1"/>
            </a:solidFill>
          </a:endParaRPr>
        </a:p>
      </dsp:txBody>
      <dsp:txXfrm>
        <a:off x="5184123" y="2642347"/>
        <a:ext cx="777683" cy="777683"/>
      </dsp:txXfrm>
    </dsp:sp>
    <dsp:sp modelId="{E64F7854-631F-4787-8367-3D103783B729}">
      <dsp:nvSpPr>
        <dsp:cNvPr id="0" name=""/>
        <dsp:cNvSpPr/>
      </dsp:nvSpPr>
      <dsp:spPr>
        <a:xfrm rot="9000000">
          <a:off x="4717022" y="3254967"/>
          <a:ext cx="293781" cy="371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1" kern="1200">
            <a:solidFill>
              <a:schemeClr val="tx1"/>
            </a:solidFill>
          </a:endParaRPr>
        </a:p>
      </dsp:txBody>
      <dsp:txXfrm rot="10800000">
        <a:off x="4799252" y="3307171"/>
        <a:ext cx="205647" cy="222711"/>
      </dsp:txXfrm>
    </dsp:sp>
    <dsp:sp modelId="{0A0B40C1-74B4-437D-AB31-CA608D5CDD4A}">
      <dsp:nvSpPr>
        <dsp:cNvPr id="0" name=""/>
        <dsp:cNvSpPr/>
      </dsp:nvSpPr>
      <dsp:spPr>
        <a:xfrm>
          <a:off x="3590555" y="3308341"/>
          <a:ext cx="1099809" cy="1099809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 smtClean="0">
              <a:solidFill>
                <a:schemeClr val="tx1"/>
              </a:solidFill>
            </a:rPr>
            <a:t>Boja</a:t>
          </a:r>
          <a:endParaRPr lang="hr-HR" sz="1500" b="1" kern="1200" dirty="0">
            <a:solidFill>
              <a:schemeClr val="tx1"/>
            </a:solidFill>
          </a:endParaRPr>
        </a:p>
      </dsp:txBody>
      <dsp:txXfrm>
        <a:off x="3751618" y="3469404"/>
        <a:ext cx="777683" cy="777683"/>
      </dsp:txXfrm>
    </dsp:sp>
    <dsp:sp modelId="{3238CA31-20FE-4DDB-A319-175066D3778D}">
      <dsp:nvSpPr>
        <dsp:cNvPr id="0" name=""/>
        <dsp:cNvSpPr/>
      </dsp:nvSpPr>
      <dsp:spPr>
        <a:xfrm rot="12600000">
          <a:off x="3284517" y="3263282"/>
          <a:ext cx="293781" cy="371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1" kern="1200">
            <a:solidFill>
              <a:schemeClr val="tx1"/>
            </a:solidFill>
          </a:endParaRPr>
        </a:p>
      </dsp:txBody>
      <dsp:txXfrm rot="10800000">
        <a:off x="3366747" y="3359553"/>
        <a:ext cx="205647" cy="222711"/>
      </dsp:txXfrm>
    </dsp:sp>
    <dsp:sp modelId="{DF4C5D7A-2A83-473A-88C3-98D724A753BB}">
      <dsp:nvSpPr>
        <dsp:cNvPr id="0" name=""/>
        <dsp:cNvSpPr/>
      </dsp:nvSpPr>
      <dsp:spPr>
        <a:xfrm>
          <a:off x="2158050" y="2481284"/>
          <a:ext cx="1099809" cy="1099809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 smtClean="0">
              <a:solidFill>
                <a:schemeClr val="tx1"/>
              </a:solidFill>
            </a:rPr>
            <a:t>Tekst</a:t>
          </a:r>
          <a:endParaRPr lang="hr-HR" sz="1500" b="1" kern="1200" dirty="0">
            <a:solidFill>
              <a:schemeClr val="tx1"/>
            </a:solidFill>
          </a:endParaRPr>
        </a:p>
      </dsp:txBody>
      <dsp:txXfrm>
        <a:off x="2319113" y="2642347"/>
        <a:ext cx="777683" cy="777683"/>
      </dsp:txXfrm>
    </dsp:sp>
    <dsp:sp modelId="{251DB7B7-F281-480A-BD78-AB9702386F95}">
      <dsp:nvSpPr>
        <dsp:cNvPr id="0" name=""/>
        <dsp:cNvSpPr/>
      </dsp:nvSpPr>
      <dsp:spPr>
        <a:xfrm rot="16200000">
          <a:off x="2561064" y="2026853"/>
          <a:ext cx="293781" cy="371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1" kern="1200">
            <a:solidFill>
              <a:schemeClr val="tx1"/>
            </a:solidFill>
          </a:endParaRPr>
        </a:p>
      </dsp:txBody>
      <dsp:txXfrm>
        <a:off x="2605131" y="2145157"/>
        <a:ext cx="205647" cy="222711"/>
      </dsp:txXfrm>
    </dsp:sp>
    <dsp:sp modelId="{01EB4C53-4A2E-4871-AE7E-517B3E1B7B97}">
      <dsp:nvSpPr>
        <dsp:cNvPr id="0" name=""/>
        <dsp:cNvSpPr/>
      </dsp:nvSpPr>
      <dsp:spPr>
        <a:xfrm>
          <a:off x="2158050" y="827170"/>
          <a:ext cx="1099809" cy="109980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b="1" kern="1200" dirty="0" smtClean="0">
              <a:solidFill>
                <a:schemeClr val="tx1"/>
              </a:solidFill>
            </a:rPr>
            <a:t>Oznaka marke</a:t>
          </a:r>
          <a:endParaRPr lang="hr-HR" sz="1500" b="1" kern="1200" dirty="0">
            <a:solidFill>
              <a:schemeClr val="tx1"/>
            </a:solidFill>
          </a:endParaRPr>
        </a:p>
      </dsp:txBody>
      <dsp:txXfrm>
        <a:off x="2319113" y="988233"/>
        <a:ext cx="777683" cy="777683"/>
      </dsp:txXfrm>
    </dsp:sp>
    <dsp:sp modelId="{0DAE61EB-F349-4B2B-9908-163C48CB3E71}">
      <dsp:nvSpPr>
        <dsp:cNvPr id="0" name=""/>
        <dsp:cNvSpPr/>
      </dsp:nvSpPr>
      <dsp:spPr>
        <a:xfrm rot="19800000">
          <a:off x="3270116" y="782110"/>
          <a:ext cx="293781" cy="3711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200" b="1" kern="1200">
            <a:solidFill>
              <a:schemeClr val="tx1"/>
            </a:solidFill>
          </a:endParaRPr>
        </a:p>
      </dsp:txBody>
      <dsp:txXfrm>
        <a:off x="3276020" y="878381"/>
        <a:ext cx="205647" cy="222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65570-F10E-4F5C-B215-E06A3D64666C}">
      <dsp:nvSpPr>
        <dsp:cNvPr id="0" name=""/>
        <dsp:cNvSpPr/>
      </dsp:nvSpPr>
      <dsp:spPr>
        <a:xfrm>
          <a:off x="1519439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emocije</a:t>
          </a:r>
          <a:endParaRPr lang="hr-HR" sz="2500" kern="1200" dirty="0"/>
        </a:p>
      </dsp:txBody>
      <dsp:txXfrm>
        <a:off x="3318572" y="987551"/>
        <a:ext cx="1219200" cy="1016000"/>
      </dsp:txXfrm>
    </dsp:sp>
    <dsp:sp modelId="{D3C53123-F22B-4BBD-B726-A008B60CDA06}">
      <dsp:nvSpPr>
        <dsp:cNvPr id="0" name=""/>
        <dsp:cNvSpPr/>
      </dsp:nvSpPr>
      <dsp:spPr>
        <a:xfrm>
          <a:off x="1449131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trend</a:t>
          </a:r>
          <a:endParaRPr lang="hr-HR" sz="2500" kern="1200" dirty="0"/>
        </a:p>
      </dsp:txBody>
      <dsp:txXfrm>
        <a:off x="2261932" y="2600960"/>
        <a:ext cx="1828800" cy="894080"/>
      </dsp:txXfrm>
    </dsp:sp>
    <dsp:sp modelId="{DA9C543E-0F01-423C-BC7B-8DCD3C10631D}">
      <dsp:nvSpPr>
        <dsp:cNvPr id="0" name=""/>
        <dsp:cNvSpPr/>
      </dsp:nvSpPr>
      <dsp:spPr>
        <a:xfrm>
          <a:off x="1378824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potrošač</a:t>
          </a:r>
          <a:endParaRPr lang="hr-HR" sz="2500" kern="1200" dirty="0"/>
        </a:p>
      </dsp:txBody>
      <dsp:txXfrm>
        <a:off x="1774251" y="987551"/>
        <a:ext cx="1219200" cy="1016000"/>
      </dsp:txXfrm>
    </dsp:sp>
    <dsp:sp modelId="{F4ED7F32-7FD1-42F6-A428-B418CC22D831}">
      <dsp:nvSpPr>
        <dsp:cNvPr id="0" name=""/>
        <dsp:cNvSpPr/>
      </dsp:nvSpPr>
      <dsp:spPr>
        <a:xfrm>
          <a:off x="1308392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927445-8A0C-4561-8BA2-62169A17AE3E}">
      <dsp:nvSpPr>
        <dsp:cNvPr id="0" name=""/>
        <dsp:cNvSpPr/>
      </dsp:nvSpPr>
      <dsp:spPr>
        <a:xfrm>
          <a:off x="1237804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723714-5AD8-4BE4-965E-12BDB66CFDDD}">
      <dsp:nvSpPr>
        <dsp:cNvPr id="0" name=""/>
        <dsp:cNvSpPr/>
      </dsp:nvSpPr>
      <dsp:spPr>
        <a:xfrm>
          <a:off x="1167215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AF2-DF4E-44E4-802E-DE0B9F3BF1A8}" type="datetimeFigureOut">
              <a:rPr lang="hr-HR" smtClean="0"/>
              <a:t>29.5.2014.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8D21-3E5A-4FE8-B57C-85D7D24B5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169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AF2-DF4E-44E4-802E-DE0B9F3BF1A8}" type="datetimeFigureOut">
              <a:rPr lang="hr-HR" smtClean="0"/>
              <a:t>29.5.2014.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8D21-3E5A-4FE8-B57C-85D7D24B5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73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AF2-DF4E-44E4-802E-DE0B9F3BF1A8}" type="datetimeFigureOut">
              <a:rPr lang="hr-HR" smtClean="0"/>
              <a:t>29.5.2014.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8D21-3E5A-4FE8-B57C-85D7D24B5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4923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AF2-DF4E-44E4-802E-DE0B9F3BF1A8}" type="datetimeFigureOut">
              <a:rPr lang="hr-HR" smtClean="0"/>
              <a:t>29.5.2014.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8D21-3E5A-4FE8-B57C-85D7D24B5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975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AF2-DF4E-44E4-802E-DE0B9F3BF1A8}" type="datetimeFigureOut">
              <a:rPr lang="hr-HR" smtClean="0"/>
              <a:t>29.5.2014.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8D21-3E5A-4FE8-B57C-85D7D24B5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554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AF2-DF4E-44E4-802E-DE0B9F3BF1A8}" type="datetimeFigureOut">
              <a:rPr lang="hr-HR" smtClean="0"/>
              <a:t>29.5.2014.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8D21-3E5A-4FE8-B57C-85D7D24B5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982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AF2-DF4E-44E4-802E-DE0B9F3BF1A8}" type="datetimeFigureOut">
              <a:rPr lang="hr-HR" smtClean="0"/>
              <a:t>29.5.2014.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8D21-3E5A-4FE8-B57C-85D7D24B5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22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AF2-DF4E-44E4-802E-DE0B9F3BF1A8}" type="datetimeFigureOut">
              <a:rPr lang="hr-HR" smtClean="0"/>
              <a:t>29.5.2014.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8D21-3E5A-4FE8-B57C-85D7D24B5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AF2-DF4E-44E4-802E-DE0B9F3BF1A8}" type="datetimeFigureOut">
              <a:rPr lang="hr-HR" smtClean="0"/>
              <a:t>29.5.2014.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8D21-3E5A-4FE8-B57C-85D7D24B5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799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AF2-DF4E-44E4-802E-DE0B9F3BF1A8}" type="datetimeFigureOut">
              <a:rPr lang="hr-HR" smtClean="0"/>
              <a:t>29.5.2014.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8D21-3E5A-4FE8-B57C-85D7D24B5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396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7AF2-DF4E-44E4-802E-DE0B9F3BF1A8}" type="datetimeFigureOut">
              <a:rPr lang="hr-HR" smtClean="0"/>
              <a:t>29.5.2014.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8D21-3E5A-4FE8-B57C-85D7D24B5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103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17AF2-DF4E-44E4-802E-DE0B9F3BF1A8}" type="datetimeFigureOut">
              <a:rPr lang="hr-HR" smtClean="0"/>
              <a:t>29.5.2014.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08D21-3E5A-4FE8-B57C-85D7D24B5C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28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772400" cy="1470025"/>
          </a:xfrm>
        </p:spPr>
        <p:txBody>
          <a:bodyPr/>
          <a:lstStyle/>
          <a:p>
            <a:r>
              <a:rPr lang="hr-HR" b="1" dirty="0" smtClean="0">
                <a:solidFill>
                  <a:srgbClr val="00B050"/>
                </a:solidFill>
                <a:latin typeface="+mn-lt"/>
              </a:rPr>
              <a:t>Ambalaža za „PET”!</a:t>
            </a:r>
            <a:endParaRPr lang="hr-HR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808312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rgbClr val="00B050"/>
                </a:solidFill>
                <a:latin typeface="+mn-lt"/>
              </a:rPr>
              <a:t>Čudesna je snaga ambalaže! </a:t>
            </a:r>
          </a:p>
          <a:p>
            <a:endParaRPr lang="hr-HR" dirty="0" smtClean="0">
              <a:latin typeface="+mn-lt"/>
            </a:endParaRPr>
          </a:p>
          <a:p>
            <a:r>
              <a:rPr lang="hr-HR" dirty="0" smtClean="0">
                <a:latin typeface="+mn-lt"/>
              </a:rPr>
              <a:t>Mr. sc. Elvira Mlivić Budeš</a:t>
            </a:r>
            <a:endParaRPr lang="hr-HR" dirty="0">
              <a:latin typeface="+mn-lt"/>
            </a:endParaRPr>
          </a:p>
          <a:p>
            <a:r>
              <a:rPr lang="hr-HR" dirty="0" smtClean="0">
                <a:latin typeface="+mn-lt"/>
              </a:rPr>
              <a:t>elvira@filaks.hr</a:t>
            </a:r>
          </a:p>
          <a:p>
            <a:r>
              <a:rPr lang="hr-HR" dirty="0" smtClean="0">
                <a:latin typeface="+mn-lt"/>
              </a:rPr>
              <a:t>www.filaks.hr</a:t>
            </a:r>
          </a:p>
          <a:p>
            <a:endParaRPr lang="hr-HR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hr-HR" sz="4000" dirty="0" smtClean="0">
                <a:latin typeface="+mn-lt"/>
              </a:rPr>
              <a:t>Pažnja</a:t>
            </a:r>
            <a:br>
              <a:rPr lang="hr-HR" sz="4000" dirty="0" smtClean="0">
                <a:latin typeface="+mn-lt"/>
              </a:rPr>
            </a:br>
            <a:r>
              <a:rPr lang="hr-HR" sz="4000" dirty="0" smtClean="0">
                <a:latin typeface="+mn-lt"/>
              </a:rPr>
              <a:t>Identifikacija proizvoda</a:t>
            </a:r>
            <a:br>
              <a:rPr lang="hr-HR" sz="4000" dirty="0" smtClean="0">
                <a:latin typeface="+mn-lt"/>
              </a:rPr>
            </a:br>
            <a:r>
              <a:rPr lang="hr-HR" sz="4000" dirty="0" smtClean="0">
                <a:latin typeface="+mn-lt"/>
              </a:rPr>
              <a:t>Stvaranje interesa</a:t>
            </a:r>
            <a:br>
              <a:rPr lang="hr-HR" sz="4000" dirty="0" smtClean="0">
                <a:latin typeface="+mn-lt"/>
              </a:rPr>
            </a:br>
            <a:r>
              <a:rPr lang="hr-HR" sz="4000" dirty="0" smtClean="0">
                <a:latin typeface="+mn-lt"/>
              </a:rPr>
              <a:t>Generiranje psiholoških konotacija</a:t>
            </a:r>
            <a:br>
              <a:rPr lang="hr-HR" sz="4000" dirty="0" smtClean="0">
                <a:latin typeface="+mn-lt"/>
              </a:rPr>
            </a:br>
            <a:r>
              <a:rPr lang="hr-HR" sz="4000" dirty="0" smtClean="0">
                <a:latin typeface="+mn-lt"/>
              </a:rPr>
              <a:t>Specifikacija korisnih svojstava</a:t>
            </a:r>
            <a:br>
              <a:rPr lang="hr-HR" sz="4000" dirty="0" smtClean="0">
                <a:latin typeface="+mn-lt"/>
              </a:rPr>
            </a:br>
            <a:r>
              <a:rPr lang="hr-HR" sz="4000" dirty="0" smtClean="0">
                <a:latin typeface="+mn-lt"/>
              </a:rPr>
              <a:t>Motivira na probnu kupnju...</a:t>
            </a:r>
            <a:r>
              <a:rPr lang="hr-HR" dirty="0" smtClean="0">
                <a:latin typeface="+mn-lt"/>
              </a:rPr>
              <a:t/>
            </a:r>
            <a:br>
              <a:rPr lang="hr-HR" dirty="0" smtClean="0">
                <a:latin typeface="+mn-lt"/>
              </a:rPr>
            </a:br>
            <a:r>
              <a:rPr lang="hr-HR" dirty="0">
                <a:latin typeface="+mn-lt"/>
              </a:rPr>
              <a:t/>
            </a:r>
            <a:br>
              <a:rPr lang="hr-HR" dirty="0">
                <a:latin typeface="+mn-lt"/>
              </a:rPr>
            </a:br>
            <a:endParaRPr lang="hr-HR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02757"/>
            <a:ext cx="3698776" cy="277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19339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2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>
                <a:solidFill>
                  <a:srgbClr val="00B050"/>
                </a:solidFill>
              </a:rPr>
              <a:t>Kupac </a:t>
            </a:r>
            <a:r>
              <a:rPr lang="hr-HR" b="1" dirty="0" smtClean="0">
                <a:solidFill>
                  <a:srgbClr val="00B050"/>
                </a:solidFill>
              </a:rPr>
              <a:t>Pitbull</a:t>
            </a:r>
            <a:endParaRPr lang="hr-HR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Orijentiran na </a:t>
            </a:r>
            <a:r>
              <a:rPr lang="hr-HR" dirty="0" smtClean="0"/>
              <a:t>korist i sadržaj</a:t>
            </a:r>
            <a:endParaRPr lang="hr-HR" dirty="0" smtClean="0"/>
          </a:p>
          <a:p>
            <a:r>
              <a:rPr lang="hr-HR" dirty="0" smtClean="0"/>
              <a:t>Očekuje jednostavna i direktna rješenja</a:t>
            </a:r>
          </a:p>
          <a:p>
            <a:r>
              <a:rPr lang="hr-HR" dirty="0" smtClean="0"/>
              <a:t>Ne voli detalje</a:t>
            </a:r>
          </a:p>
          <a:p>
            <a:r>
              <a:rPr lang="hr-HR" dirty="0" smtClean="0"/>
              <a:t>Cijeni jasne upute i koristi</a:t>
            </a:r>
          </a:p>
          <a:p>
            <a:r>
              <a:rPr lang="hr-HR" dirty="0" smtClean="0"/>
              <a:t>Ne reagira na nejasne </a:t>
            </a:r>
          </a:p>
          <a:p>
            <a:pPr marL="0" indent="0">
              <a:buNone/>
            </a:pPr>
            <a:r>
              <a:rPr lang="hr-HR" dirty="0" smtClean="0"/>
              <a:t>„dodatke”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58" y="2966434"/>
            <a:ext cx="3456384" cy="389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5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>
                <a:solidFill>
                  <a:srgbClr val="00B050"/>
                </a:solidFill>
              </a:rPr>
              <a:t>Kupac </a:t>
            </a:r>
            <a:r>
              <a:rPr lang="hr-HR" b="1" dirty="0" smtClean="0">
                <a:solidFill>
                  <a:srgbClr val="00B050"/>
                </a:solidFill>
              </a:rPr>
              <a:t>Pudl</a:t>
            </a:r>
            <a:endParaRPr lang="hr-HR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Osjećaj pri kupnji, konzumaciji i posjedovanju</a:t>
            </a:r>
          </a:p>
          <a:p>
            <a:r>
              <a:rPr lang="hr-HR" dirty="0" smtClean="0"/>
              <a:t>Rado preporučuje</a:t>
            </a:r>
          </a:p>
          <a:p>
            <a:r>
              <a:rPr lang="hr-HR" dirty="0" smtClean="0"/>
              <a:t>Želi luksuz</a:t>
            </a:r>
          </a:p>
          <a:p>
            <a:r>
              <a:rPr lang="hr-HR" dirty="0" smtClean="0"/>
              <a:t>Cijeni inovativnost</a:t>
            </a:r>
          </a:p>
          <a:p>
            <a:r>
              <a:rPr lang="hr-HR" dirty="0" smtClean="0"/>
              <a:t>Važan je prestiž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8" y="2708920"/>
            <a:ext cx="4402137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2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>
                <a:solidFill>
                  <a:srgbClr val="00B050"/>
                </a:solidFill>
              </a:rPr>
              <a:t>Kupac Zlatni </a:t>
            </a:r>
            <a:r>
              <a:rPr lang="hr-HR" b="1" dirty="0" smtClean="0">
                <a:solidFill>
                  <a:srgbClr val="00B050"/>
                </a:solidFill>
              </a:rPr>
              <a:t>retriver</a:t>
            </a:r>
            <a:endParaRPr lang="hr-HR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Traži prijateljski pristup</a:t>
            </a:r>
          </a:p>
          <a:p>
            <a:r>
              <a:rPr lang="hr-HR" dirty="0" smtClean="0"/>
              <a:t>Želi o</a:t>
            </a:r>
            <a:r>
              <a:rPr lang="hr-HR" dirty="0" smtClean="0"/>
              <a:t>ptimalan odnos cijene i kvalitete</a:t>
            </a:r>
          </a:p>
          <a:p>
            <a:r>
              <a:rPr lang="hr-HR" dirty="0" smtClean="0"/>
              <a:t>Spreman preporučivati i pričati o svojim iskustvima</a:t>
            </a:r>
          </a:p>
          <a:p>
            <a:r>
              <a:rPr lang="hr-HR" dirty="0" smtClean="0"/>
              <a:t>Želi znati viziju branda</a:t>
            </a:r>
          </a:p>
          <a:p>
            <a:r>
              <a:rPr lang="hr-HR" dirty="0" smtClean="0"/>
              <a:t>Gradi veze i lojalan je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63" y="3458800"/>
            <a:ext cx="4347915" cy="33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0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l"/>
            <a:r>
              <a:rPr lang="hr-HR" b="1" dirty="0" smtClean="0">
                <a:solidFill>
                  <a:srgbClr val="00B050"/>
                </a:solidFill>
              </a:rPr>
              <a:t>Kupac </a:t>
            </a:r>
            <a:r>
              <a:rPr lang="hr-HR" b="1" dirty="0" smtClean="0">
                <a:solidFill>
                  <a:srgbClr val="00B050"/>
                </a:solidFill>
              </a:rPr>
              <a:t>Čivava</a:t>
            </a:r>
            <a:endParaRPr lang="hr-HR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301608" cy="4525963"/>
          </a:xfrm>
        </p:spPr>
        <p:txBody>
          <a:bodyPr>
            <a:normAutofit/>
          </a:bodyPr>
          <a:lstStyle/>
          <a:p>
            <a:r>
              <a:rPr lang="hr-HR" dirty="0" smtClean="0"/>
              <a:t>Želi detalje (što više informacija) </a:t>
            </a:r>
          </a:p>
          <a:p>
            <a:r>
              <a:rPr lang="hr-HR" dirty="0" smtClean="0"/>
              <a:t>Želi znati više </a:t>
            </a:r>
          </a:p>
          <a:p>
            <a:r>
              <a:rPr lang="hr-HR" dirty="0" smtClean="0"/>
              <a:t>Želi dokaze</a:t>
            </a:r>
          </a:p>
          <a:p>
            <a:r>
              <a:rPr lang="hr-HR" dirty="0" smtClean="0"/>
              <a:t>Zanimaju ga planovi</a:t>
            </a:r>
          </a:p>
          <a:p>
            <a:r>
              <a:rPr lang="hr-HR" dirty="0" smtClean="0"/>
              <a:t>Očekuje certifikate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71" y="3520532"/>
            <a:ext cx="4852564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2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b="1" dirty="0" smtClean="0">
                <a:solidFill>
                  <a:srgbClr val="00B050"/>
                </a:solidFill>
              </a:rPr>
              <a:t>Kupac </a:t>
            </a:r>
            <a:r>
              <a:rPr lang="hr-HR" b="1" dirty="0" smtClean="0">
                <a:solidFill>
                  <a:srgbClr val="00B050"/>
                </a:solidFill>
              </a:rPr>
              <a:t>Baset</a:t>
            </a:r>
            <a:endParaRPr lang="hr-HR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Očekuje osjećaj povezanosti </a:t>
            </a:r>
          </a:p>
          <a:p>
            <a:r>
              <a:rPr lang="hr-HR" dirty="0" smtClean="0"/>
              <a:t>Razmišlja o potrebama</a:t>
            </a:r>
          </a:p>
          <a:p>
            <a:r>
              <a:rPr lang="hr-HR" dirty="0" smtClean="0"/>
              <a:t>Očekuje vrijednost i pazi na cijenu</a:t>
            </a:r>
          </a:p>
          <a:p>
            <a:r>
              <a:rPr lang="hr-HR" dirty="0" smtClean="0"/>
              <a:t>Važnost emocija</a:t>
            </a:r>
            <a:endParaRPr lang="hr-HR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068" y="3326088"/>
            <a:ext cx="4749800" cy="371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3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2565400"/>
            <a:ext cx="3527425" cy="1081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b="1" dirty="0" smtClean="0">
                <a:solidFill>
                  <a:srgbClr val="00B050"/>
                </a:solidFill>
                <a:latin typeface="Calibri" pitchFamily="34" charset="0"/>
              </a:rPr>
              <a:t>Hvala na pažnji!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 dirty="0" smtClean="0">
                <a:solidFill>
                  <a:srgbClr val="00B050"/>
                </a:solidFill>
                <a:latin typeface="Calibri" pitchFamily="34" charset="0"/>
              </a:rPr>
              <a:t>elvira@filaks.hr</a:t>
            </a:r>
            <a:endParaRPr lang="hr-HR" altLang="sr-Latn-RS" sz="4400" dirty="0" smtClean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30724" name="Picture 4" descr="Filaks Color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005263"/>
            <a:ext cx="1584325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3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95" y="1628800"/>
            <a:ext cx="3210605" cy="452596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41124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05008038"/>
              </p:ext>
            </p:extLst>
          </p:nvPr>
        </p:nvGraphicFramePr>
        <p:xfrm>
          <a:off x="2090" y="0"/>
          <a:ext cx="914190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614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b="1" dirty="0" smtClean="0">
                <a:latin typeface="+mn-lt"/>
              </a:rPr>
              <a:t>1. zadatak: </a:t>
            </a:r>
            <a:br>
              <a:rPr lang="hr-HR" b="1" dirty="0" smtClean="0">
                <a:latin typeface="+mn-lt"/>
              </a:rPr>
            </a:br>
            <a:r>
              <a:rPr lang="hr-HR" b="1" dirty="0" smtClean="0">
                <a:solidFill>
                  <a:srgbClr val="00B050"/>
                </a:solidFill>
                <a:latin typeface="+mn-lt"/>
              </a:rPr>
              <a:t>koncepcija pakiranja</a:t>
            </a:r>
            <a:endParaRPr lang="hr-HR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>
              <a:latin typeface="+mn-lt"/>
            </a:endParaRPr>
          </a:p>
          <a:p>
            <a:pPr marL="0" indent="0">
              <a:buNone/>
            </a:pPr>
            <a:r>
              <a:rPr lang="hr-HR" b="1" dirty="0" smtClean="0">
                <a:latin typeface="+mn-lt"/>
              </a:rPr>
              <a:t>Definirati što bi ambalaža trebala:</a:t>
            </a:r>
          </a:p>
          <a:p>
            <a:pPr>
              <a:buFontTx/>
              <a:buChar char="-"/>
            </a:pPr>
            <a:r>
              <a:rPr lang="vi-VN" dirty="0" smtClean="0">
                <a:latin typeface="Calibri" panose="020F0502020204030204" pitchFamily="34" charset="0"/>
              </a:rPr>
              <a:t>pružiti </a:t>
            </a:r>
            <a:r>
              <a:rPr lang="vi-VN" dirty="0">
                <a:latin typeface="Calibri" panose="020F0502020204030204" pitchFamily="34" charset="0"/>
              </a:rPr>
              <a:t>superiornu zaštitu </a:t>
            </a:r>
            <a:r>
              <a:rPr lang="vi-VN" dirty="0" smtClean="0">
                <a:latin typeface="Calibri" panose="020F0502020204030204" pitchFamily="34" charset="0"/>
              </a:rPr>
              <a:t>proizvoda</a:t>
            </a:r>
            <a:endParaRPr lang="hr-HR" dirty="0" smtClean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vi-VN" dirty="0" smtClean="0">
                <a:latin typeface="Calibri" panose="020F0502020204030204" pitchFamily="34" charset="0"/>
              </a:rPr>
              <a:t>donijeti </a:t>
            </a:r>
            <a:r>
              <a:rPr lang="vi-VN" dirty="0">
                <a:latin typeface="Calibri" panose="020F0502020204030204" pitchFamily="34" charset="0"/>
              </a:rPr>
              <a:t>novu priliku za </a:t>
            </a:r>
            <a:r>
              <a:rPr lang="vi-VN" dirty="0" smtClean="0">
                <a:latin typeface="Calibri" panose="020F0502020204030204" pitchFamily="34" charset="0"/>
              </a:rPr>
              <a:t>distribuciju</a:t>
            </a:r>
            <a:endParaRPr lang="hr-HR" dirty="0" smtClean="0"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vi-VN" dirty="0" smtClean="0">
                <a:latin typeface="Calibri" panose="020F0502020204030204" pitchFamily="34" charset="0"/>
              </a:rPr>
              <a:t>predstavljati </a:t>
            </a:r>
            <a:r>
              <a:rPr lang="vi-VN" dirty="0">
                <a:latin typeface="Calibri" panose="020F0502020204030204" pitchFamily="34" charset="0"/>
              </a:rPr>
              <a:t>određene kvalitete </a:t>
            </a:r>
            <a:r>
              <a:rPr lang="vi-VN" dirty="0" smtClean="0">
                <a:latin typeface="Calibri" panose="020F0502020204030204" pitchFamily="34" charset="0"/>
              </a:rPr>
              <a:t>proizvoda</a:t>
            </a:r>
            <a:r>
              <a:rPr lang="hr-HR" dirty="0" smtClean="0">
                <a:latin typeface="Calibri" panose="020F0502020204030204" pitchFamily="34" charset="0"/>
              </a:rPr>
              <a:t>...</a:t>
            </a:r>
            <a:endParaRPr lang="hr-H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3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b="1" dirty="0" smtClean="0">
                <a:latin typeface="+mn-lt"/>
              </a:rPr>
              <a:t>2. zadatak: </a:t>
            </a:r>
            <a:br>
              <a:rPr lang="hr-HR" b="1" dirty="0" smtClean="0">
                <a:latin typeface="+mn-lt"/>
              </a:rPr>
            </a:br>
            <a:r>
              <a:rPr lang="hr-HR" b="1" dirty="0" smtClean="0">
                <a:solidFill>
                  <a:srgbClr val="00B050"/>
                </a:solidFill>
                <a:latin typeface="+mn-lt"/>
              </a:rPr>
              <a:t>odluka o dodatnim elementima</a:t>
            </a:r>
            <a:endParaRPr lang="hr-HR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35853777"/>
              </p:ext>
            </p:extLst>
          </p:nvPr>
        </p:nvGraphicFramePr>
        <p:xfrm>
          <a:off x="467544" y="1988840"/>
          <a:ext cx="828092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>
            <a:noAutofit/>
          </a:bodyPr>
          <a:lstStyle/>
          <a:p>
            <a:r>
              <a:rPr lang="hr-HR" sz="3600" dirty="0" smtClean="0">
                <a:latin typeface="Calibri" panose="020F0502020204030204" pitchFamily="34" charset="0"/>
              </a:rPr>
              <a:t>U skladu s elementima </a:t>
            </a:r>
            <a:br>
              <a:rPr lang="hr-HR" sz="3600" dirty="0" smtClean="0">
                <a:latin typeface="Calibri" panose="020F0502020204030204" pitchFamily="34" charset="0"/>
              </a:rPr>
            </a:br>
            <a:r>
              <a:rPr lang="hr-HR" sz="3600" b="1" dirty="0" smtClean="0">
                <a:latin typeface="Calibri" panose="020F0502020204030204" pitchFamily="34" charset="0"/>
              </a:rPr>
              <a:t>marketinškog miksa</a:t>
            </a:r>
            <a:r>
              <a:rPr lang="hr-HR" sz="3600" dirty="0" smtClean="0">
                <a:latin typeface="Calibri" panose="020F0502020204030204" pitchFamily="34" charset="0"/>
              </a:rPr>
              <a:t>...</a:t>
            </a:r>
            <a:br>
              <a:rPr lang="hr-HR" sz="3600" dirty="0" smtClean="0">
                <a:latin typeface="Calibri" panose="020F0502020204030204" pitchFamily="34" charset="0"/>
              </a:rPr>
            </a:br>
            <a:r>
              <a:rPr lang="hr-HR" sz="3600" dirty="0" smtClean="0">
                <a:latin typeface="Calibri" panose="020F0502020204030204" pitchFamily="34" charset="0"/>
              </a:rPr>
              <a:t/>
            </a:r>
            <a:br>
              <a:rPr lang="hr-HR" sz="3600" dirty="0" smtClean="0">
                <a:latin typeface="Calibri" panose="020F0502020204030204" pitchFamily="34" charset="0"/>
              </a:rPr>
            </a:br>
            <a:r>
              <a:rPr lang="hr-HR" sz="3600" dirty="0" smtClean="0">
                <a:latin typeface="Calibri" panose="020F0502020204030204" pitchFamily="34" charset="0"/>
              </a:rPr>
              <a:t>Različiti testovi (tehnički, vizualni, trgovački i test proizvođača...) za osiguranje </a:t>
            </a:r>
            <a:r>
              <a:rPr lang="hr-HR" sz="3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povoljnog odgovora </a:t>
            </a:r>
            <a:r>
              <a:rPr lang="hr-HR" sz="3600" dirty="0" smtClean="0">
                <a:latin typeface="Calibri" panose="020F0502020204030204" pitchFamily="34" charset="0"/>
              </a:rPr>
              <a:t>od kupca. </a:t>
            </a:r>
            <a:endParaRPr lang="hr-HR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085184"/>
            <a:ext cx="7772400" cy="1470025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+mn-lt"/>
              </a:rPr>
              <a:t>PET </a:t>
            </a:r>
            <a:r>
              <a:rPr lang="hr-HR" sz="3600" dirty="0" smtClean="0">
                <a:latin typeface="+mn-lt"/>
              </a:rPr>
              <a:t>= </a:t>
            </a:r>
            <a:r>
              <a:rPr lang="hr-HR" sz="3600" b="1" dirty="0" smtClean="0">
                <a:solidFill>
                  <a:srgbClr val="00B050"/>
                </a:solidFill>
                <a:latin typeface="+mn-lt"/>
              </a:rPr>
              <a:t>p</a:t>
            </a:r>
            <a:r>
              <a:rPr lang="hr-HR" sz="3600" dirty="0" smtClean="0">
                <a:latin typeface="+mn-lt"/>
              </a:rPr>
              <a:t>otrošač-</a:t>
            </a:r>
            <a:r>
              <a:rPr lang="hr-HR" sz="3600" b="1" dirty="0" smtClean="0">
                <a:solidFill>
                  <a:srgbClr val="00B050"/>
                </a:solidFill>
                <a:latin typeface="+mn-lt"/>
              </a:rPr>
              <a:t>e</a:t>
            </a:r>
            <a:r>
              <a:rPr lang="hr-HR" sz="3600" dirty="0" smtClean="0">
                <a:latin typeface="+mn-lt"/>
              </a:rPr>
              <a:t>mocija-</a:t>
            </a:r>
            <a:r>
              <a:rPr lang="hr-HR" sz="3600" b="1" dirty="0" smtClean="0">
                <a:solidFill>
                  <a:srgbClr val="00B050"/>
                </a:solidFill>
                <a:latin typeface="+mn-lt"/>
              </a:rPr>
              <a:t>t</a:t>
            </a:r>
            <a:r>
              <a:rPr lang="hr-HR" sz="3600" dirty="0" smtClean="0">
                <a:latin typeface="+mn-lt"/>
              </a:rPr>
              <a:t>rend</a:t>
            </a:r>
            <a:br>
              <a:rPr lang="hr-HR" sz="3600" dirty="0" smtClean="0">
                <a:latin typeface="+mn-lt"/>
              </a:rPr>
            </a:br>
            <a:r>
              <a:rPr lang="hr-HR" sz="3600" dirty="0" smtClean="0">
                <a:latin typeface="+mn-lt"/>
              </a:rPr>
              <a:t>Osluškivanje želja potrošača</a:t>
            </a:r>
            <a:br>
              <a:rPr lang="hr-HR" sz="3600" dirty="0" smtClean="0">
                <a:latin typeface="+mn-lt"/>
              </a:rPr>
            </a:br>
            <a:r>
              <a:rPr lang="hr-HR" sz="3600" dirty="0" smtClean="0">
                <a:latin typeface="+mn-lt"/>
              </a:rPr>
              <a:t>Praćenje njihovih emocija</a:t>
            </a:r>
            <a:br>
              <a:rPr lang="hr-HR" sz="3600" dirty="0" smtClean="0">
                <a:latin typeface="+mn-lt"/>
              </a:rPr>
            </a:br>
            <a:r>
              <a:rPr lang="hr-HR" sz="3600" dirty="0" smtClean="0">
                <a:latin typeface="+mn-lt"/>
              </a:rPr>
              <a:t>Trendovi u industriji i na tržištu</a:t>
            </a:r>
            <a:br>
              <a:rPr lang="hr-HR" sz="3600" dirty="0" smtClean="0">
                <a:latin typeface="+mn-lt"/>
              </a:rPr>
            </a:br>
            <a:r>
              <a:rPr lang="hr-HR" sz="3600" dirty="0">
                <a:latin typeface="+mn-lt"/>
              </a:rPr>
              <a:t/>
            </a:r>
            <a:br>
              <a:rPr lang="hr-HR" sz="3600" dirty="0">
                <a:latin typeface="+mn-lt"/>
              </a:rPr>
            </a:br>
            <a:endParaRPr lang="hr-HR" sz="3600" dirty="0">
              <a:latin typeface="+mn-lt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7753871"/>
              </p:ext>
            </p:extLst>
          </p:nvPr>
        </p:nvGraphicFramePr>
        <p:xfrm>
          <a:off x="1403648" y="-3215"/>
          <a:ext cx="63120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5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4371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4000" dirty="0" smtClean="0">
                <a:latin typeface="+mn-lt"/>
              </a:rPr>
              <a:t>Identifikacija s proizvodima</a:t>
            </a:r>
            <a:br>
              <a:rPr lang="hr-HR" sz="4000" dirty="0" smtClean="0">
                <a:latin typeface="+mn-lt"/>
              </a:rPr>
            </a:br>
            <a:r>
              <a:rPr lang="hr-HR" sz="4000" dirty="0" smtClean="0">
                <a:latin typeface="+mn-lt"/>
              </a:rPr>
              <a:t>Odluka o kupnji</a:t>
            </a:r>
            <a:br>
              <a:rPr lang="hr-HR" sz="4000" dirty="0" smtClean="0">
                <a:latin typeface="+mn-lt"/>
              </a:rPr>
            </a:br>
            <a:r>
              <a:rPr lang="hr-HR" sz="4000" dirty="0" smtClean="0">
                <a:latin typeface="+mn-lt"/>
              </a:rPr>
              <a:t>Udobnost/ugoda upotrebe</a:t>
            </a:r>
            <a:br>
              <a:rPr lang="hr-HR" sz="4000" dirty="0" smtClean="0">
                <a:latin typeface="+mn-lt"/>
              </a:rPr>
            </a:br>
            <a:r>
              <a:rPr lang="hr-HR" sz="4000" dirty="0" smtClean="0">
                <a:latin typeface="+mn-lt"/>
              </a:rPr>
              <a:t>Inovacija/pametna kupovina</a:t>
            </a:r>
            <a:r>
              <a:rPr lang="hr-HR" dirty="0" smtClean="0">
                <a:latin typeface="+mn-lt"/>
              </a:rPr>
              <a:t/>
            </a:r>
            <a:br>
              <a:rPr lang="hr-HR" dirty="0" smtClean="0">
                <a:latin typeface="+mn-lt"/>
              </a:rPr>
            </a:br>
            <a:endParaRPr lang="hr-HR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" y="0"/>
            <a:ext cx="47625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36" y="0"/>
            <a:ext cx="4339664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7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1"/>
            <a:ext cx="8229600" cy="3096344"/>
          </a:xfrm>
        </p:spPr>
        <p:txBody>
          <a:bodyPr/>
          <a:lstStyle/>
          <a:p>
            <a:r>
              <a:rPr lang="hr-HR" dirty="0" smtClean="0">
                <a:latin typeface="+mn-lt"/>
              </a:rPr>
              <a:t>Limitiranja izdanja</a:t>
            </a:r>
          </a:p>
          <a:p>
            <a:r>
              <a:rPr lang="hr-HR" dirty="0" smtClean="0">
                <a:latin typeface="+mn-lt"/>
              </a:rPr>
              <a:t>Konzumacija „u hodu”</a:t>
            </a:r>
          </a:p>
          <a:p>
            <a:r>
              <a:rPr lang="hr-HR" dirty="0" smtClean="0">
                <a:latin typeface="+mn-lt"/>
              </a:rPr>
              <a:t>Eksperimentiranje</a:t>
            </a:r>
          </a:p>
          <a:p>
            <a:r>
              <a:rPr lang="hr-HR" dirty="0" smtClean="0">
                <a:latin typeface="+mn-lt"/>
              </a:rPr>
              <a:t>Smanjivanje pakiranja</a:t>
            </a:r>
          </a:p>
          <a:p>
            <a:r>
              <a:rPr lang="hr-HR" dirty="0" smtClean="0">
                <a:latin typeface="+mn-lt"/>
              </a:rPr>
              <a:t>Različiti apeli</a:t>
            </a:r>
          </a:p>
          <a:p>
            <a:endParaRPr lang="hr-HR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551" y="0"/>
            <a:ext cx="3265736" cy="329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056" y="3071356"/>
            <a:ext cx="5096424" cy="378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" y="3399988"/>
            <a:ext cx="38100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15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hr-HR" sz="3600" dirty="0" smtClean="0">
                <a:latin typeface="+mn-lt"/>
              </a:rPr>
              <a:t>Kreiranje i održavanje imidža proizvoda</a:t>
            </a:r>
            <a:br>
              <a:rPr lang="hr-HR" sz="3600" dirty="0" smtClean="0">
                <a:latin typeface="+mn-lt"/>
              </a:rPr>
            </a:br>
            <a:r>
              <a:rPr lang="hr-HR" sz="3600" dirty="0" smtClean="0">
                <a:latin typeface="+mn-lt"/>
              </a:rPr>
              <a:t>Pomoć i olakšavanje izbora</a:t>
            </a:r>
            <a:r>
              <a:rPr lang="hr-HR" sz="2800" dirty="0" smtClean="0">
                <a:latin typeface="+mn-lt"/>
              </a:rPr>
              <a:t/>
            </a:r>
            <a:br>
              <a:rPr lang="hr-HR" sz="2800" dirty="0" smtClean="0">
                <a:latin typeface="+mn-lt"/>
              </a:rPr>
            </a:br>
            <a:endParaRPr lang="hr-HR" sz="28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332" y="1700808"/>
            <a:ext cx="3358641" cy="223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570125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797" y="3853642"/>
            <a:ext cx="3417668" cy="221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4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229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Ambalaža za „PET”!</vt:lpstr>
      <vt:lpstr>PowerPoint Presentation</vt:lpstr>
      <vt:lpstr>1. zadatak:  koncepcija pakiranja</vt:lpstr>
      <vt:lpstr>2. zadatak:  odluka o dodatnim elementima</vt:lpstr>
      <vt:lpstr>U skladu s elementima  marketinškog miksa...  Različiti testovi (tehnički, vizualni, trgovački i test proizvođača...) za osiguranje povoljnog odgovora od kupca. </vt:lpstr>
      <vt:lpstr>PET = potrošač-emocija-trend Osluškivanje želja potrošača Praćenje njihovih emocija Trendovi u industriji i na tržištu  </vt:lpstr>
      <vt:lpstr>Identifikacija s proizvodima Odluka o kupnji Udobnost/ugoda upotrebe Inovacija/pametna kupovina </vt:lpstr>
      <vt:lpstr>PowerPoint Presentation</vt:lpstr>
      <vt:lpstr>Kreiranje i održavanje imidža proizvoda Pomoć i olakšavanje izbora </vt:lpstr>
      <vt:lpstr>Pažnja Identifikacija proizvoda Stvaranje interesa Generiranje psiholoških konotacija Specifikacija korisnih svojstava Motivira na probnu kupnju...  </vt:lpstr>
      <vt:lpstr>Kupac Pitbull</vt:lpstr>
      <vt:lpstr>Kupac Pudl</vt:lpstr>
      <vt:lpstr>Kupac Zlatni retriver</vt:lpstr>
      <vt:lpstr>Kupac Čivava</vt:lpstr>
      <vt:lpstr>Kupac Baset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Ambalaža za „PET”!</dc:title>
  <dc:creator>Elvira</dc:creator>
  <cp:lastModifiedBy>Elvira</cp:lastModifiedBy>
  <cp:revision>51</cp:revision>
  <dcterms:created xsi:type="dcterms:W3CDTF">2014-05-29T11:27:01Z</dcterms:created>
  <dcterms:modified xsi:type="dcterms:W3CDTF">2014-05-29T13:48:06Z</dcterms:modified>
</cp:coreProperties>
</file>