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  <p:sldMasterId id="2147483825" r:id="rId2"/>
    <p:sldMasterId id="2147483828" r:id="rId3"/>
  </p:sldMasterIdLst>
  <p:notesMasterIdLst>
    <p:notesMasterId r:id="rId36"/>
  </p:notesMasterIdLst>
  <p:handoutMasterIdLst>
    <p:handoutMasterId r:id="rId37"/>
  </p:handoutMasterIdLst>
  <p:sldIdLst>
    <p:sldId id="381" r:id="rId4"/>
    <p:sldId id="480" r:id="rId5"/>
    <p:sldId id="491" r:id="rId6"/>
    <p:sldId id="490" r:id="rId7"/>
    <p:sldId id="492" r:id="rId8"/>
    <p:sldId id="493" r:id="rId9"/>
    <p:sldId id="495" r:id="rId10"/>
    <p:sldId id="496" r:id="rId11"/>
    <p:sldId id="497" r:id="rId12"/>
    <p:sldId id="484" r:id="rId13"/>
    <p:sldId id="485" r:id="rId14"/>
    <p:sldId id="502" r:id="rId15"/>
    <p:sldId id="498" r:id="rId16"/>
    <p:sldId id="499" r:id="rId17"/>
    <p:sldId id="500" r:id="rId18"/>
    <p:sldId id="456" r:id="rId19"/>
    <p:sldId id="507" r:id="rId20"/>
    <p:sldId id="457" r:id="rId21"/>
    <p:sldId id="458" r:id="rId22"/>
    <p:sldId id="479" r:id="rId23"/>
    <p:sldId id="481" r:id="rId24"/>
    <p:sldId id="482" r:id="rId25"/>
    <p:sldId id="459" r:id="rId26"/>
    <p:sldId id="467" r:id="rId27"/>
    <p:sldId id="460" r:id="rId28"/>
    <p:sldId id="483" r:id="rId29"/>
    <p:sldId id="477" r:id="rId30"/>
    <p:sldId id="506" r:id="rId31"/>
    <p:sldId id="503" r:id="rId32"/>
    <p:sldId id="504" r:id="rId33"/>
    <p:sldId id="505" r:id="rId34"/>
    <p:sldId id="416" r:id="rId35"/>
  </p:sldIdLst>
  <p:sldSz cx="9144000" cy="6858000" type="screen4x3"/>
  <p:notesSz cx="6662738" cy="9926638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339933"/>
    <a:srgbClr val="FFFF99"/>
    <a:srgbClr val="FFFFCC"/>
    <a:srgbClr val="CC3300"/>
    <a:srgbClr val="5F5F5F"/>
    <a:srgbClr val="006699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5" autoAdjust="0"/>
    <p:restoredTop sz="94645" autoAdjust="0"/>
  </p:normalViewPr>
  <p:slideViewPr>
    <p:cSldViewPr>
      <p:cViewPr>
        <p:scale>
          <a:sx n="33" d="100"/>
          <a:sy n="33" d="100"/>
        </p:scale>
        <p:origin x="-918" y="-30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9" tIns="47394" rIns="94789" bIns="47394" numCol="1" anchor="t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9" tIns="47394" rIns="94789" bIns="47394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9" tIns="47394" rIns="94789" bIns="47394" numCol="1" anchor="b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431338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9" tIns="47394" rIns="94789" bIns="47394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F90060F-4053-4074-80B9-A6024BD012CA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813707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9" tIns="47394" rIns="94789" bIns="47394" numCol="1" anchor="t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9" tIns="47394" rIns="94789" bIns="47394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9313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714875"/>
            <a:ext cx="4887912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9" tIns="47394" rIns="94789" bIns="473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Klicken Sie, um die Formate des Vorlagentextes zu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9" tIns="47394" rIns="94789" bIns="47394" numCol="1" anchor="b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431338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9" tIns="47394" rIns="94789" bIns="47394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7CFFC98-8BDE-4C78-AC28-5CBB16E7DEF8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24064793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2F988BA-0A26-4292-8DFE-3926F3B7A2B4}" type="slidenum">
              <a:rPr lang="de-AT" sz="1200" smtClean="0"/>
              <a:pPr eaLnBrk="1" hangingPunct="1"/>
              <a:t>1</a:t>
            </a:fld>
            <a:endParaRPr lang="de-AT" sz="120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66763"/>
            <a:ext cx="4906963" cy="3679825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52975"/>
            <a:ext cx="4876800" cy="44465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AT" dirty="0" smtClean="0">
                <a:latin typeface="Times New Roman" pitchFamily="18" charset="0"/>
              </a:rPr>
              <a:t>Produktbeispiele: PLA / Maisstärke</a:t>
            </a:r>
          </a:p>
          <a:p>
            <a:pPr eaLnBrk="1" hangingPunct="1"/>
            <a:r>
              <a:rPr lang="de-AT" dirty="0" smtClean="0">
                <a:latin typeface="Times New Roman" pitchFamily="18" charset="0"/>
              </a:rPr>
              <a:t>+1 </a:t>
            </a:r>
            <a:r>
              <a:rPr lang="de-AT" dirty="0" err="1" smtClean="0">
                <a:latin typeface="Times New Roman" pitchFamily="18" charset="0"/>
              </a:rPr>
              <a:t>Bottle</a:t>
            </a:r>
            <a:r>
              <a:rPr lang="de-AT" dirty="0" smtClean="0">
                <a:latin typeface="Times New Roman" pitchFamily="18" charset="0"/>
              </a:rPr>
              <a:t> PLA: http://plusonewater.ca/en/index.php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Migration is usually the transfer of small amounts of substance from packaging into food.</a:t>
            </a:r>
          </a:p>
          <a:p>
            <a:r>
              <a:rPr lang="en-US" sz="1200" dirty="0" smtClean="0"/>
              <a:t>Generally we differentiate between:</a:t>
            </a:r>
          </a:p>
          <a:p>
            <a:r>
              <a:rPr lang="en-US" sz="1200" dirty="0" smtClean="0"/>
              <a:t>OVERALL &amp; Specific</a:t>
            </a:r>
          </a:p>
          <a:p>
            <a:r>
              <a:rPr lang="en-US" sz="1200" dirty="0" smtClean="0"/>
              <a:t>Migration limits for plastic materials:</a:t>
            </a:r>
          </a:p>
          <a:p>
            <a:endParaRPr lang="en-US" sz="12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200" dirty="0" smtClean="0"/>
              <a:t>Overall Migration Limit - 10mg of substances/dm² (square) of the food contact surface for all substances that can migrate from food contact materials to foods</a:t>
            </a:r>
          </a:p>
          <a:p>
            <a:endParaRPr lang="en-US" sz="12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200" dirty="0" smtClean="0"/>
              <a:t> Specific Migration Limit (SML) for individual authorized substances fixed on the basis of a toxicological evaluation.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8C1801-65FD-4198-9152-1C6A07864EF6}" type="slidenum">
              <a:rPr lang="de-AT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7198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D73296F-2375-4FAC-B2CE-FFC1006B4AC8}" type="slidenum">
              <a:rPr lang="de-DE" sz="1200">
                <a:solidFill>
                  <a:prstClr val="black"/>
                </a:solidFill>
              </a:rPr>
              <a:pPr eaLnBrk="1" hangingPunct="1"/>
              <a:t>14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0937" cy="372268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AT" sz="1000" dirty="0" err="1" smtClean="0">
                <a:latin typeface="Times New Roman" pitchFamily="18" charset="0"/>
              </a:rPr>
              <a:t>We</a:t>
            </a:r>
            <a:r>
              <a:rPr lang="de-AT" sz="1000" dirty="0" smtClean="0">
                <a:latin typeface="Times New Roman" pitchFamily="18" charset="0"/>
              </a:rPr>
              <a:t> </a:t>
            </a:r>
            <a:r>
              <a:rPr lang="de-AT" sz="1000" dirty="0" err="1" smtClean="0">
                <a:latin typeface="Times New Roman" pitchFamily="18" charset="0"/>
              </a:rPr>
              <a:t>have</a:t>
            </a:r>
            <a:r>
              <a:rPr lang="de-AT" sz="1000" dirty="0" smtClean="0">
                <a:latin typeface="Times New Roman" pitchFamily="18" charset="0"/>
              </a:rPr>
              <a:t> </a:t>
            </a:r>
            <a:r>
              <a:rPr lang="de-AT" sz="1000" dirty="0" err="1" smtClean="0">
                <a:latin typeface="Times New Roman" pitchFamily="18" charset="0"/>
              </a:rPr>
              <a:t>already</a:t>
            </a:r>
            <a:r>
              <a:rPr lang="de-AT" sz="1000" dirty="0" smtClean="0">
                <a:latin typeface="Times New Roman" pitchFamily="18" charset="0"/>
              </a:rPr>
              <a:t> </a:t>
            </a:r>
            <a:r>
              <a:rPr lang="de-AT" sz="1000" dirty="0" err="1" smtClean="0">
                <a:latin typeface="Times New Roman" pitchFamily="18" charset="0"/>
              </a:rPr>
              <a:t>heard</a:t>
            </a:r>
            <a:r>
              <a:rPr lang="de-AT" sz="1000" dirty="0" smtClean="0">
                <a:latin typeface="Times New Roman" pitchFamily="18" charset="0"/>
              </a:rPr>
              <a:t> </a:t>
            </a:r>
            <a:r>
              <a:rPr lang="de-AT" sz="1000" dirty="0" err="1" smtClean="0">
                <a:latin typeface="Times New Roman" pitchFamily="18" charset="0"/>
              </a:rPr>
              <a:t>of</a:t>
            </a:r>
            <a:r>
              <a:rPr lang="de-AT" sz="1000" baseline="0" dirty="0" smtClean="0">
                <a:latin typeface="Times New Roman" pitchFamily="18" charset="0"/>
              </a:rPr>
              <a:t> </a:t>
            </a:r>
            <a:r>
              <a:rPr lang="de-AT" sz="1000" baseline="0" dirty="0" err="1" smtClean="0">
                <a:latin typeface="Times New Roman" pitchFamily="18" charset="0"/>
              </a:rPr>
              <a:t>the</a:t>
            </a:r>
            <a:r>
              <a:rPr lang="de-AT" sz="1000" baseline="0" dirty="0" smtClean="0">
                <a:latin typeface="Times New Roman" pitchFamily="18" charset="0"/>
              </a:rPr>
              <a:t> </a:t>
            </a:r>
            <a:r>
              <a:rPr lang="de-AT" sz="1000" baseline="0" dirty="0" err="1" smtClean="0">
                <a:latin typeface="Times New Roman" pitchFamily="18" charset="0"/>
              </a:rPr>
              <a:t>framework</a:t>
            </a:r>
            <a:r>
              <a:rPr lang="de-AT" sz="1000" baseline="0" dirty="0" smtClean="0">
                <a:latin typeface="Times New Roman" pitchFamily="18" charset="0"/>
              </a:rPr>
              <a:t> </a:t>
            </a:r>
            <a:r>
              <a:rPr lang="de-AT" sz="1000" baseline="0" dirty="0" err="1" smtClean="0">
                <a:latin typeface="Times New Roman" pitchFamily="18" charset="0"/>
              </a:rPr>
              <a:t>regulation</a:t>
            </a:r>
            <a:r>
              <a:rPr lang="de-AT" sz="1000" baseline="0" dirty="0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de-AT" sz="1000" baseline="0" dirty="0" err="1" smtClean="0">
                <a:latin typeface="Times New Roman" pitchFamily="18" charset="0"/>
              </a:rPr>
              <a:t>However</a:t>
            </a:r>
            <a:r>
              <a:rPr lang="de-AT" sz="1000" baseline="0" dirty="0" smtClean="0">
                <a:latin typeface="Times New Roman" pitchFamily="18" charset="0"/>
              </a:rPr>
              <a:t> I </a:t>
            </a:r>
            <a:r>
              <a:rPr lang="de-AT" sz="1000" baseline="0" dirty="0" err="1" smtClean="0">
                <a:latin typeface="Times New Roman" pitchFamily="18" charset="0"/>
              </a:rPr>
              <a:t>would</a:t>
            </a:r>
            <a:r>
              <a:rPr lang="de-AT" sz="1000" baseline="0" dirty="0" smtClean="0">
                <a:latin typeface="Times New Roman" pitchFamily="18" charset="0"/>
              </a:rPr>
              <a:t> </a:t>
            </a:r>
            <a:r>
              <a:rPr lang="de-AT" sz="1000" baseline="0" dirty="0" err="1" smtClean="0">
                <a:latin typeface="Times New Roman" pitchFamily="18" charset="0"/>
              </a:rPr>
              <a:t>like</a:t>
            </a:r>
            <a:r>
              <a:rPr lang="de-AT" sz="1000" baseline="0" dirty="0" smtClean="0">
                <a:latin typeface="Times New Roman" pitchFamily="18" charset="0"/>
              </a:rPr>
              <a:t> </a:t>
            </a:r>
            <a:r>
              <a:rPr lang="de-AT" sz="1000" baseline="0" dirty="0" err="1" smtClean="0">
                <a:latin typeface="Times New Roman" pitchFamily="18" charset="0"/>
              </a:rPr>
              <a:t>to</a:t>
            </a:r>
            <a:r>
              <a:rPr lang="de-AT" sz="1000" baseline="0" dirty="0" smtClean="0">
                <a:latin typeface="Times New Roman" pitchFamily="18" charset="0"/>
              </a:rPr>
              <a:t> </a:t>
            </a:r>
            <a:r>
              <a:rPr lang="de-AT" sz="1000" baseline="0" dirty="0" err="1" smtClean="0">
                <a:latin typeface="Times New Roman" pitchFamily="18" charset="0"/>
              </a:rPr>
              <a:t>mention</a:t>
            </a:r>
            <a:r>
              <a:rPr lang="de-AT" sz="1000" baseline="0" dirty="0" smtClean="0">
                <a:latin typeface="Times New Roman" pitchFamily="18" charset="0"/>
              </a:rPr>
              <a:t> </a:t>
            </a:r>
            <a:r>
              <a:rPr lang="de-AT" sz="1000" baseline="0" dirty="0" err="1" smtClean="0">
                <a:latin typeface="Times New Roman" pitchFamily="18" charset="0"/>
              </a:rPr>
              <a:t>that</a:t>
            </a:r>
            <a:r>
              <a:rPr lang="de-AT" sz="1000" baseline="0" dirty="0" smtClean="0">
                <a:latin typeface="Times New Roman" pitchFamily="18" charset="0"/>
              </a:rPr>
              <a:t> </a:t>
            </a:r>
            <a:r>
              <a:rPr lang="de-AT" sz="1000" baseline="0" dirty="0" err="1" smtClean="0">
                <a:latin typeface="Times New Roman" pitchFamily="18" charset="0"/>
              </a:rPr>
              <a:t>specific</a:t>
            </a:r>
            <a:r>
              <a:rPr lang="de-AT" sz="1000" baseline="0" dirty="0" smtClean="0">
                <a:latin typeface="Times New Roman" pitchFamily="18" charset="0"/>
              </a:rPr>
              <a:t> </a:t>
            </a:r>
            <a:r>
              <a:rPr lang="de-AT" sz="1000" baseline="0" dirty="0" err="1" smtClean="0">
                <a:latin typeface="Times New Roman" pitchFamily="18" charset="0"/>
              </a:rPr>
              <a:t>migration</a:t>
            </a:r>
            <a:r>
              <a:rPr lang="de-AT" sz="1000" baseline="0" dirty="0" smtClean="0">
                <a:latin typeface="Times New Roman" pitchFamily="18" charset="0"/>
              </a:rPr>
              <a:t> </a:t>
            </a:r>
            <a:r>
              <a:rPr lang="de-AT" sz="1000" baseline="0" dirty="0" err="1" smtClean="0">
                <a:latin typeface="Times New Roman" pitchFamily="18" charset="0"/>
              </a:rPr>
              <a:t>is</a:t>
            </a:r>
            <a:r>
              <a:rPr lang="de-AT" sz="1000" baseline="0" dirty="0" smtClean="0">
                <a:latin typeface="Times New Roman" pitchFamily="18" charset="0"/>
              </a:rPr>
              <a:t> </a:t>
            </a:r>
            <a:r>
              <a:rPr lang="de-AT" sz="1000" baseline="0" dirty="0" err="1" smtClean="0">
                <a:latin typeface="Times New Roman" pitchFamily="18" charset="0"/>
              </a:rPr>
              <a:t>used</a:t>
            </a:r>
            <a:r>
              <a:rPr lang="de-AT" sz="1000" baseline="0" dirty="0" smtClean="0">
                <a:latin typeface="Times New Roman" pitchFamily="18" charset="0"/>
              </a:rPr>
              <a:t> </a:t>
            </a:r>
            <a:r>
              <a:rPr lang="de-AT" sz="1000" baseline="0" dirty="0" err="1" smtClean="0">
                <a:latin typeface="Times New Roman" pitchFamily="18" charset="0"/>
              </a:rPr>
              <a:t>when</a:t>
            </a:r>
            <a:r>
              <a:rPr lang="de-AT" sz="1000" baseline="0" dirty="0" smtClean="0">
                <a:latin typeface="Times New Roman" pitchFamily="18" charset="0"/>
              </a:rPr>
              <a:t> </a:t>
            </a:r>
            <a:r>
              <a:rPr lang="de-AT" sz="1000" baseline="0" dirty="0" err="1" smtClean="0">
                <a:latin typeface="Times New Roman" pitchFamily="18" charset="0"/>
              </a:rPr>
              <a:t>there</a:t>
            </a:r>
            <a:r>
              <a:rPr lang="de-AT" sz="1000" baseline="0" dirty="0" smtClean="0">
                <a:latin typeface="Times New Roman" pitchFamily="18" charset="0"/>
              </a:rPr>
              <a:t> </a:t>
            </a:r>
            <a:r>
              <a:rPr lang="de-AT" sz="1000" baseline="0" dirty="0" err="1" smtClean="0">
                <a:latin typeface="Times New Roman" pitchFamily="18" charset="0"/>
              </a:rPr>
              <a:t>is</a:t>
            </a:r>
            <a:r>
              <a:rPr lang="de-AT" sz="1000" baseline="0" dirty="0" smtClean="0">
                <a:latin typeface="Times New Roman" pitchFamily="18" charset="0"/>
              </a:rPr>
              <a:t> </a:t>
            </a:r>
            <a:r>
              <a:rPr lang="de-AT" sz="1000" baseline="0" dirty="0" err="1" smtClean="0">
                <a:latin typeface="Times New Roman" pitchFamily="18" charset="0"/>
              </a:rPr>
              <a:t>danger</a:t>
            </a:r>
            <a:r>
              <a:rPr lang="de-AT" sz="1000" baseline="0" dirty="0" smtClean="0">
                <a:latin typeface="Times New Roman" pitchFamily="18" charset="0"/>
              </a:rPr>
              <a:t> </a:t>
            </a:r>
            <a:r>
              <a:rPr lang="de-AT" sz="1000" baseline="0" dirty="0" err="1" smtClean="0">
                <a:latin typeface="Times New Roman" pitchFamily="18" charset="0"/>
              </a:rPr>
              <a:t>to</a:t>
            </a:r>
            <a:r>
              <a:rPr lang="de-AT" sz="1000" baseline="0" dirty="0" smtClean="0">
                <a:latin typeface="Times New Roman" pitchFamily="18" charset="0"/>
              </a:rPr>
              <a:t> human </a:t>
            </a:r>
            <a:r>
              <a:rPr lang="de-AT" sz="1000" baseline="0" dirty="0" err="1" smtClean="0">
                <a:latin typeface="Times New Roman" pitchFamily="18" charset="0"/>
              </a:rPr>
              <a:t>health</a:t>
            </a:r>
            <a:r>
              <a:rPr lang="de-AT" sz="1000" baseline="0" dirty="0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de-AT" sz="1000" baseline="0" dirty="0" smtClean="0">
                <a:latin typeface="Times New Roman" pitchFamily="18" charset="0"/>
              </a:rPr>
              <a:t>Overall </a:t>
            </a:r>
            <a:r>
              <a:rPr lang="de-AT" sz="1000" baseline="0" dirty="0" err="1" smtClean="0">
                <a:latin typeface="Times New Roman" pitchFamily="18" charset="0"/>
              </a:rPr>
              <a:t>migration</a:t>
            </a:r>
            <a:r>
              <a:rPr lang="de-AT" sz="1000" baseline="0" dirty="0" smtClean="0">
                <a:latin typeface="Times New Roman" pitchFamily="18" charset="0"/>
              </a:rPr>
              <a:t> </a:t>
            </a:r>
            <a:r>
              <a:rPr lang="de-AT" sz="1000" baseline="0" dirty="0" err="1" smtClean="0">
                <a:latin typeface="Times New Roman" pitchFamily="18" charset="0"/>
              </a:rPr>
              <a:t>is</a:t>
            </a:r>
            <a:r>
              <a:rPr lang="de-AT" sz="1000" baseline="0" dirty="0" smtClean="0">
                <a:latin typeface="Times New Roman" pitchFamily="18" charset="0"/>
              </a:rPr>
              <a:t> </a:t>
            </a:r>
            <a:r>
              <a:rPr lang="de-AT" sz="1000" baseline="0" dirty="0" err="1" smtClean="0">
                <a:latin typeface="Times New Roman" pitchFamily="18" charset="0"/>
              </a:rPr>
              <a:t>used</a:t>
            </a:r>
            <a:r>
              <a:rPr lang="de-AT" sz="1000" baseline="0" dirty="0" smtClean="0">
                <a:latin typeface="Times New Roman" pitchFamily="18" charset="0"/>
              </a:rPr>
              <a:t> in </a:t>
            </a:r>
            <a:r>
              <a:rPr lang="de-AT" sz="1000" baseline="0" dirty="0" err="1" smtClean="0">
                <a:latin typeface="Times New Roman" pitchFamily="18" charset="0"/>
              </a:rPr>
              <a:t>case</a:t>
            </a:r>
            <a:r>
              <a:rPr lang="de-AT" sz="1000" baseline="0" dirty="0" smtClean="0">
                <a:latin typeface="Times New Roman" pitchFamily="18" charset="0"/>
              </a:rPr>
              <a:t> </a:t>
            </a:r>
            <a:r>
              <a:rPr lang="de-AT" sz="1000" baseline="0" dirty="0" err="1" smtClean="0">
                <a:latin typeface="Times New Roman" pitchFamily="18" charset="0"/>
              </a:rPr>
              <a:t>there</a:t>
            </a:r>
            <a:r>
              <a:rPr lang="de-AT" sz="1000" baseline="0" dirty="0" smtClean="0">
                <a:latin typeface="Times New Roman" pitchFamily="18" charset="0"/>
              </a:rPr>
              <a:t> </a:t>
            </a:r>
            <a:r>
              <a:rPr lang="de-AT" sz="1000" baseline="0" dirty="0" err="1" smtClean="0">
                <a:latin typeface="Times New Roman" pitchFamily="18" charset="0"/>
              </a:rPr>
              <a:t>is</a:t>
            </a:r>
            <a:r>
              <a:rPr lang="de-AT" sz="1000" baseline="0" dirty="0" smtClean="0">
                <a:latin typeface="Times New Roman" pitchFamily="18" charset="0"/>
              </a:rPr>
              <a:t> an </a:t>
            </a:r>
            <a:r>
              <a:rPr lang="de-AT" sz="1000" baseline="0" dirty="0" err="1" smtClean="0">
                <a:latin typeface="Times New Roman" pitchFamily="18" charset="0"/>
              </a:rPr>
              <a:t>unacceptable</a:t>
            </a:r>
            <a:r>
              <a:rPr lang="de-AT" sz="1000" baseline="0" dirty="0" smtClean="0">
                <a:latin typeface="Times New Roman" pitchFamily="18" charset="0"/>
              </a:rPr>
              <a:t> </a:t>
            </a:r>
            <a:r>
              <a:rPr lang="de-AT" sz="1000" baseline="0" dirty="0" err="1" smtClean="0">
                <a:latin typeface="Times New Roman" pitchFamily="18" charset="0"/>
              </a:rPr>
              <a:t>change</a:t>
            </a:r>
            <a:r>
              <a:rPr lang="de-AT" sz="1000" baseline="0" dirty="0" smtClean="0">
                <a:latin typeface="Times New Roman" pitchFamily="18" charset="0"/>
              </a:rPr>
              <a:t> in </a:t>
            </a:r>
            <a:r>
              <a:rPr lang="de-AT" sz="1000" baseline="0" dirty="0" err="1" smtClean="0">
                <a:latin typeface="Times New Roman" pitchFamily="18" charset="0"/>
              </a:rPr>
              <a:t>the</a:t>
            </a:r>
            <a:r>
              <a:rPr lang="de-AT" sz="1000" baseline="0" dirty="0" smtClean="0">
                <a:latin typeface="Times New Roman" pitchFamily="18" charset="0"/>
              </a:rPr>
              <a:t> </a:t>
            </a:r>
            <a:r>
              <a:rPr lang="de-AT" sz="1000" baseline="0" dirty="0" err="1" smtClean="0">
                <a:latin typeface="Times New Roman" pitchFamily="18" charset="0"/>
              </a:rPr>
              <a:t>composition</a:t>
            </a:r>
            <a:r>
              <a:rPr lang="de-AT" sz="1000" baseline="0" dirty="0" smtClean="0">
                <a:latin typeface="Times New Roman" pitchFamily="18" charset="0"/>
              </a:rPr>
              <a:t> </a:t>
            </a:r>
            <a:r>
              <a:rPr lang="de-AT" sz="1000" baseline="0" dirty="0" err="1" smtClean="0">
                <a:latin typeface="Times New Roman" pitchFamily="18" charset="0"/>
              </a:rPr>
              <a:t>of</a:t>
            </a:r>
            <a:r>
              <a:rPr lang="de-AT" sz="1000" baseline="0" dirty="0" smtClean="0">
                <a:latin typeface="Times New Roman" pitchFamily="18" charset="0"/>
              </a:rPr>
              <a:t> </a:t>
            </a:r>
            <a:r>
              <a:rPr lang="de-AT" sz="1000" baseline="0" dirty="0" err="1" smtClean="0">
                <a:latin typeface="Times New Roman" pitchFamily="18" charset="0"/>
              </a:rPr>
              <a:t>food</a:t>
            </a:r>
            <a:r>
              <a:rPr lang="de-AT" sz="1000" baseline="0" dirty="0" smtClean="0">
                <a:latin typeface="Times New Roman" pitchFamily="18" charset="0"/>
              </a:rPr>
              <a:t> </a:t>
            </a:r>
            <a:r>
              <a:rPr lang="de-AT" sz="1000" baseline="0" dirty="0" err="1" smtClean="0">
                <a:latin typeface="Times New Roman" pitchFamily="18" charset="0"/>
              </a:rPr>
              <a:t>and</a:t>
            </a:r>
            <a:r>
              <a:rPr lang="de-AT" sz="1000" baseline="0" dirty="0" smtClean="0">
                <a:latin typeface="Times New Roman" pitchFamily="18" charset="0"/>
              </a:rPr>
              <a:t> </a:t>
            </a:r>
            <a:r>
              <a:rPr lang="de-AT" sz="1000" baseline="0" dirty="0" err="1" smtClean="0">
                <a:latin typeface="Times New Roman" pitchFamily="18" charset="0"/>
              </a:rPr>
              <a:t>Sensoric</a:t>
            </a:r>
            <a:r>
              <a:rPr lang="de-AT" sz="1000" baseline="0" dirty="0" smtClean="0">
                <a:latin typeface="Times New Roman" pitchFamily="18" charset="0"/>
              </a:rPr>
              <a:t> </a:t>
            </a:r>
            <a:r>
              <a:rPr lang="de-AT" sz="1000" baseline="0" dirty="0" err="1" smtClean="0">
                <a:latin typeface="Times New Roman" pitchFamily="18" charset="0"/>
              </a:rPr>
              <a:t>tests</a:t>
            </a:r>
            <a:r>
              <a:rPr lang="de-AT" sz="1000" baseline="0" dirty="0" smtClean="0">
                <a:latin typeface="Times New Roman" pitchFamily="18" charset="0"/>
              </a:rPr>
              <a:t> </a:t>
            </a:r>
            <a:r>
              <a:rPr lang="de-AT" sz="1000" baseline="0" dirty="0" err="1" smtClean="0">
                <a:latin typeface="Times New Roman" pitchFamily="18" charset="0"/>
              </a:rPr>
              <a:t>are</a:t>
            </a:r>
            <a:r>
              <a:rPr lang="de-AT" sz="1000" baseline="0" dirty="0" smtClean="0">
                <a:latin typeface="Times New Roman" pitchFamily="18" charset="0"/>
              </a:rPr>
              <a:t> </a:t>
            </a:r>
            <a:r>
              <a:rPr lang="de-AT" sz="1000" baseline="0" dirty="0" err="1" smtClean="0">
                <a:latin typeface="Times New Roman" pitchFamily="18" charset="0"/>
              </a:rPr>
              <a:t>used</a:t>
            </a:r>
            <a:r>
              <a:rPr lang="de-AT" sz="1000" baseline="0" dirty="0" smtClean="0">
                <a:latin typeface="Times New Roman" pitchFamily="18" charset="0"/>
              </a:rPr>
              <a:t> </a:t>
            </a:r>
            <a:r>
              <a:rPr lang="de-AT" sz="1000" baseline="0" dirty="0" err="1" smtClean="0">
                <a:latin typeface="Times New Roman" pitchFamily="18" charset="0"/>
              </a:rPr>
              <a:t>when</a:t>
            </a:r>
            <a:r>
              <a:rPr lang="de-AT" sz="1000" baseline="0" dirty="0" smtClean="0">
                <a:latin typeface="Times New Roman" pitchFamily="18" charset="0"/>
              </a:rPr>
              <a:t> </a:t>
            </a:r>
            <a:r>
              <a:rPr lang="de-AT" sz="1000" baseline="0" dirty="0" err="1" smtClean="0">
                <a:latin typeface="Times New Roman" pitchFamily="18" charset="0"/>
              </a:rPr>
              <a:t>there</a:t>
            </a:r>
            <a:r>
              <a:rPr lang="de-AT" sz="1000" baseline="0" dirty="0" smtClean="0">
                <a:latin typeface="Times New Roman" pitchFamily="18" charset="0"/>
              </a:rPr>
              <a:t> </a:t>
            </a:r>
            <a:r>
              <a:rPr lang="de-AT" sz="1000" baseline="0" dirty="0" err="1" smtClean="0">
                <a:latin typeface="Times New Roman" pitchFamily="18" charset="0"/>
              </a:rPr>
              <a:t>is</a:t>
            </a:r>
            <a:r>
              <a:rPr lang="de-AT" sz="1000" baseline="0" dirty="0" smtClean="0">
                <a:latin typeface="Times New Roman" pitchFamily="18" charset="0"/>
              </a:rPr>
              <a:t> a </a:t>
            </a:r>
            <a:r>
              <a:rPr lang="de-AT" sz="1000" baseline="0" dirty="0" err="1" smtClean="0">
                <a:latin typeface="Times New Roman" pitchFamily="18" charset="0"/>
              </a:rPr>
              <a:t>deterioration</a:t>
            </a:r>
            <a:r>
              <a:rPr lang="de-AT" sz="1000" baseline="0" dirty="0" smtClean="0">
                <a:latin typeface="Times New Roman" pitchFamily="18" charset="0"/>
              </a:rPr>
              <a:t> in </a:t>
            </a:r>
            <a:r>
              <a:rPr lang="de-AT" sz="1000" baseline="0" dirty="0" err="1" smtClean="0">
                <a:latin typeface="Times New Roman" pitchFamily="18" charset="0"/>
              </a:rPr>
              <a:t>the</a:t>
            </a:r>
            <a:r>
              <a:rPr lang="de-AT" sz="1000" baseline="0" dirty="0" smtClean="0">
                <a:latin typeface="Times New Roman" pitchFamily="18" charset="0"/>
              </a:rPr>
              <a:t> </a:t>
            </a:r>
            <a:r>
              <a:rPr lang="de-AT" sz="1000" baseline="0" dirty="0" err="1" smtClean="0">
                <a:latin typeface="Times New Roman" pitchFamily="18" charset="0"/>
              </a:rPr>
              <a:t>organoleptic</a:t>
            </a:r>
            <a:r>
              <a:rPr lang="de-AT" sz="1000" baseline="0" dirty="0" smtClean="0">
                <a:latin typeface="Times New Roman" pitchFamily="18" charset="0"/>
              </a:rPr>
              <a:t> </a:t>
            </a:r>
            <a:r>
              <a:rPr lang="de-AT" sz="1000" baseline="0" dirty="0" err="1" smtClean="0">
                <a:latin typeface="Times New Roman" pitchFamily="18" charset="0"/>
              </a:rPr>
              <a:t>characteristics</a:t>
            </a:r>
            <a:r>
              <a:rPr lang="de-AT" sz="1000" baseline="0" dirty="0" smtClean="0">
                <a:latin typeface="Times New Roman" pitchFamily="18" charset="0"/>
              </a:rPr>
              <a:t> </a:t>
            </a:r>
            <a:r>
              <a:rPr lang="de-AT" sz="1000" baseline="0" dirty="0" err="1" smtClean="0">
                <a:latin typeface="Times New Roman" pitchFamily="18" charset="0"/>
              </a:rPr>
              <a:t>of</a:t>
            </a:r>
            <a:r>
              <a:rPr lang="de-AT" sz="1000" baseline="0" dirty="0" smtClean="0">
                <a:latin typeface="Times New Roman" pitchFamily="18" charset="0"/>
              </a:rPr>
              <a:t> </a:t>
            </a:r>
            <a:r>
              <a:rPr lang="de-AT" sz="1000" baseline="0" dirty="0" err="1" smtClean="0">
                <a:latin typeface="Times New Roman" pitchFamily="18" charset="0"/>
              </a:rPr>
              <a:t>food</a:t>
            </a:r>
            <a:r>
              <a:rPr lang="de-AT" sz="1000" baseline="0" dirty="0" smtClean="0">
                <a:latin typeface="Times New Roman" pitchFamily="18" charset="0"/>
              </a:rPr>
              <a:t>.</a:t>
            </a:r>
            <a:endParaRPr lang="de-AT" sz="10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de-AT" sz="10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AT" sz="1000" dirty="0" smtClean="0">
                <a:latin typeface="Times New Roman" pitchFamily="18" charset="0"/>
              </a:rPr>
              <a:t>As </a:t>
            </a:r>
            <a:r>
              <a:rPr lang="de-AT" sz="1000" dirty="0" err="1" smtClean="0">
                <a:latin typeface="Times New Roman" pitchFamily="18" charset="0"/>
              </a:rPr>
              <a:t>we</a:t>
            </a:r>
            <a:r>
              <a:rPr lang="de-AT" sz="1000" dirty="0" smtClean="0">
                <a:latin typeface="Times New Roman" pitchFamily="18" charset="0"/>
              </a:rPr>
              <a:t> </a:t>
            </a:r>
            <a:r>
              <a:rPr lang="de-AT" sz="1000" dirty="0" err="1" smtClean="0">
                <a:latin typeface="Times New Roman" pitchFamily="18" charset="0"/>
              </a:rPr>
              <a:t>have</a:t>
            </a:r>
            <a:r>
              <a:rPr lang="de-AT" sz="1000" dirty="0" smtClean="0">
                <a:latin typeface="Times New Roman" pitchFamily="18" charset="0"/>
              </a:rPr>
              <a:t> </a:t>
            </a:r>
            <a:r>
              <a:rPr lang="de-AT" sz="1000" dirty="0" err="1" smtClean="0">
                <a:latin typeface="Times New Roman" pitchFamily="18" charset="0"/>
              </a:rPr>
              <a:t>already</a:t>
            </a:r>
            <a:r>
              <a:rPr lang="de-AT" sz="1000" dirty="0" smtClean="0">
                <a:latin typeface="Times New Roman" pitchFamily="18" charset="0"/>
              </a:rPr>
              <a:t> </a:t>
            </a:r>
            <a:r>
              <a:rPr lang="de-AT" sz="1000" dirty="0" err="1" smtClean="0">
                <a:latin typeface="Times New Roman" pitchFamily="18" charset="0"/>
              </a:rPr>
              <a:t>heart</a:t>
            </a:r>
            <a:r>
              <a:rPr lang="de-AT" sz="1000" dirty="0" smtClean="0">
                <a:latin typeface="Times New Roman" pitchFamily="18" charset="0"/>
              </a:rPr>
              <a:t>, FWR </a:t>
            </a:r>
            <a:r>
              <a:rPr lang="de-AT" sz="1000" dirty="0" err="1" smtClean="0">
                <a:latin typeface="Times New Roman" pitchFamily="18" charset="0"/>
              </a:rPr>
              <a:t>regulates</a:t>
            </a:r>
            <a:r>
              <a:rPr lang="de-AT" sz="1000" dirty="0" smtClean="0">
                <a:latin typeface="Times New Roman" pitchFamily="18" charset="0"/>
              </a:rPr>
              <a:t>…</a:t>
            </a:r>
          </a:p>
          <a:p>
            <a:pPr eaLnBrk="1" hangingPunct="1">
              <a:lnSpc>
                <a:spcPct val="90000"/>
              </a:lnSpc>
            </a:pPr>
            <a:r>
              <a:rPr lang="de-AT" sz="1000" dirty="0" smtClean="0">
                <a:latin typeface="Times New Roman" pitchFamily="18" charset="0"/>
              </a:rPr>
              <a:t>Materials </a:t>
            </a:r>
            <a:r>
              <a:rPr lang="de-AT" sz="1000" dirty="0" err="1" smtClean="0">
                <a:latin typeface="Times New Roman" pitchFamily="18" charset="0"/>
              </a:rPr>
              <a:t>and</a:t>
            </a:r>
            <a:r>
              <a:rPr lang="de-AT" sz="1000" dirty="0" smtClean="0">
                <a:latin typeface="Times New Roman" pitchFamily="18" charset="0"/>
              </a:rPr>
              <a:t> </a:t>
            </a:r>
            <a:r>
              <a:rPr lang="de-AT" sz="1000" dirty="0" err="1" smtClean="0">
                <a:latin typeface="Times New Roman" pitchFamily="18" charset="0"/>
              </a:rPr>
              <a:t>articles</a:t>
            </a:r>
            <a:r>
              <a:rPr lang="de-AT" sz="1000" dirty="0" smtClean="0">
                <a:latin typeface="Times New Roman" pitchFamily="18" charset="0"/>
              </a:rPr>
              <a:t> must </a:t>
            </a:r>
            <a:r>
              <a:rPr lang="de-AT" sz="1000" dirty="0" err="1" smtClean="0">
                <a:latin typeface="Times New Roman" pitchFamily="18" charset="0"/>
              </a:rPr>
              <a:t>be</a:t>
            </a:r>
            <a:r>
              <a:rPr lang="de-AT" sz="1000" dirty="0" smtClean="0">
                <a:latin typeface="Times New Roman" pitchFamily="18" charset="0"/>
              </a:rPr>
              <a:t> </a:t>
            </a:r>
            <a:r>
              <a:rPr lang="de-AT" sz="1000" dirty="0" err="1" smtClean="0">
                <a:latin typeface="Times New Roman" pitchFamily="18" charset="0"/>
              </a:rPr>
              <a:t>manufactured</a:t>
            </a:r>
            <a:r>
              <a:rPr lang="de-AT" sz="1000" dirty="0" smtClean="0">
                <a:latin typeface="Times New Roman" pitchFamily="18" charset="0"/>
              </a:rPr>
              <a:t> in </a:t>
            </a:r>
            <a:r>
              <a:rPr lang="de-AT" sz="1000" dirty="0" err="1" smtClean="0">
                <a:latin typeface="Times New Roman" pitchFamily="18" charset="0"/>
              </a:rPr>
              <a:t>compliance</a:t>
            </a:r>
            <a:r>
              <a:rPr lang="de-AT" sz="1000" dirty="0" smtClean="0">
                <a:latin typeface="Times New Roman" pitchFamily="18" charset="0"/>
              </a:rPr>
              <a:t> </a:t>
            </a:r>
            <a:r>
              <a:rPr lang="de-AT" sz="1000" dirty="0" err="1" smtClean="0">
                <a:latin typeface="Times New Roman" pitchFamily="18" charset="0"/>
              </a:rPr>
              <a:t>with</a:t>
            </a:r>
            <a:r>
              <a:rPr lang="de-AT" sz="1000" dirty="0" smtClean="0">
                <a:latin typeface="Times New Roman" pitchFamily="18" charset="0"/>
              </a:rPr>
              <a:t> </a:t>
            </a:r>
            <a:r>
              <a:rPr lang="de-AT" sz="1000" dirty="0" err="1" smtClean="0">
                <a:latin typeface="Times New Roman" pitchFamily="18" charset="0"/>
              </a:rPr>
              <a:t>good</a:t>
            </a:r>
            <a:r>
              <a:rPr lang="de-DE" sz="1000" dirty="0" smtClean="0">
                <a:latin typeface="Times New Roman" pitchFamily="18" charset="0"/>
              </a:rPr>
              <a:t> </a:t>
            </a:r>
            <a:r>
              <a:rPr lang="de-AT" sz="1000" dirty="0" err="1" smtClean="0">
                <a:latin typeface="Times New Roman" pitchFamily="18" charset="0"/>
              </a:rPr>
              <a:t>manufacturing</a:t>
            </a:r>
            <a:r>
              <a:rPr lang="de-AT" sz="1000" dirty="0" smtClean="0">
                <a:latin typeface="Times New Roman" pitchFamily="18" charset="0"/>
              </a:rPr>
              <a:t> </a:t>
            </a:r>
            <a:r>
              <a:rPr lang="de-AT" sz="1000" dirty="0" err="1" smtClean="0">
                <a:latin typeface="Times New Roman" pitchFamily="18" charset="0"/>
              </a:rPr>
              <a:t>practice</a:t>
            </a:r>
            <a:r>
              <a:rPr lang="de-AT" sz="1000" dirty="0" smtClean="0">
                <a:latin typeface="Times New Roman" pitchFamily="18" charset="0"/>
              </a:rPr>
              <a:t> so </a:t>
            </a:r>
            <a:r>
              <a:rPr lang="de-AT" sz="1000" dirty="0" err="1" smtClean="0">
                <a:latin typeface="Times New Roman" pitchFamily="18" charset="0"/>
              </a:rPr>
              <a:t>that</a:t>
            </a:r>
            <a:r>
              <a:rPr lang="de-AT" sz="1000" dirty="0" smtClean="0">
                <a:latin typeface="Times New Roman" pitchFamily="18" charset="0"/>
              </a:rPr>
              <a:t>, </a:t>
            </a:r>
            <a:r>
              <a:rPr lang="de-AT" sz="1000" dirty="0" err="1" smtClean="0">
                <a:latin typeface="Times New Roman" pitchFamily="18" charset="0"/>
              </a:rPr>
              <a:t>under</a:t>
            </a:r>
            <a:r>
              <a:rPr lang="de-AT" sz="1000" dirty="0" smtClean="0">
                <a:latin typeface="Times New Roman" pitchFamily="18" charset="0"/>
              </a:rPr>
              <a:t> </a:t>
            </a:r>
            <a:r>
              <a:rPr lang="de-AT" sz="1000" dirty="0" err="1" smtClean="0">
                <a:latin typeface="Times New Roman" pitchFamily="18" charset="0"/>
              </a:rPr>
              <a:t>their</a:t>
            </a:r>
            <a:r>
              <a:rPr lang="de-AT" sz="1000" dirty="0" smtClean="0">
                <a:latin typeface="Times New Roman" pitchFamily="18" charset="0"/>
              </a:rPr>
              <a:t> normal </a:t>
            </a:r>
            <a:r>
              <a:rPr lang="de-AT" sz="1000" dirty="0" err="1" smtClean="0">
                <a:latin typeface="Times New Roman" pitchFamily="18" charset="0"/>
              </a:rPr>
              <a:t>or</a:t>
            </a:r>
            <a:r>
              <a:rPr lang="de-AT" sz="1000" dirty="0" smtClean="0">
                <a:latin typeface="Times New Roman" pitchFamily="18" charset="0"/>
              </a:rPr>
              <a:t> </a:t>
            </a:r>
            <a:r>
              <a:rPr lang="de-AT" sz="1000" dirty="0" err="1" smtClean="0">
                <a:latin typeface="Times New Roman" pitchFamily="18" charset="0"/>
              </a:rPr>
              <a:t>foreseeable</a:t>
            </a:r>
            <a:r>
              <a:rPr lang="de-AT" sz="1000" dirty="0" smtClean="0">
                <a:latin typeface="Times New Roman" pitchFamily="18" charset="0"/>
              </a:rPr>
              <a:t> </a:t>
            </a:r>
            <a:r>
              <a:rPr lang="de-AT" sz="1000" dirty="0" err="1" smtClean="0">
                <a:latin typeface="Times New Roman" pitchFamily="18" charset="0"/>
              </a:rPr>
              <a:t>conditions</a:t>
            </a:r>
            <a:r>
              <a:rPr lang="de-DE" sz="1000" dirty="0" smtClean="0">
                <a:latin typeface="Times New Roman" pitchFamily="18" charset="0"/>
              </a:rPr>
              <a:t> </a:t>
            </a:r>
            <a:r>
              <a:rPr lang="de-AT" sz="1000" dirty="0" err="1" smtClean="0">
                <a:latin typeface="Times New Roman" pitchFamily="18" charset="0"/>
              </a:rPr>
              <a:t>of</a:t>
            </a:r>
            <a:r>
              <a:rPr lang="de-AT" sz="1000" dirty="0" smtClean="0">
                <a:latin typeface="Times New Roman" pitchFamily="18" charset="0"/>
              </a:rPr>
              <a:t> </a:t>
            </a:r>
            <a:r>
              <a:rPr lang="de-AT" sz="1000" dirty="0" err="1" smtClean="0">
                <a:latin typeface="Times New Roman" pitchFamily="18" charset="0"/>
              </a:rPr>
              <a:t>use</a:t>
            </a:r>
            <a:r>
              <a:rPr lang="de-AT" sz="1000" dirty="0" smtClean="0">
                <a:latin typeface="Times New Roman" pitchFamily="18" charset="0"/>
              </a:rPr>
              <a:t>, </a:t>
            </a:r>
            <a:r>
              <a:rPr lang="de-AT" sz="1000" dirty="0" err="1" smtClean="0">
                <a:latin typeface="Times New Roman" pitchFamily="18" charset="0"/>
              </a:rPr>
              <a:t>they</a:t>
            </a:r>
            <a:r>
              <a:rPr lang="de-AT" sz="1000" dirty="0" smtClean="0">
                <a:latin typeface="Times New Roman" pitchFamily="18" charset="0"/>
              </a:rPr>
              <a:t> do not </a:t>
            </a:r>
            <a:r>
              <a:rPr lang="de-AT" sz="1000" dirty="0" err="1" smtClean="0">
                <a:latin typeface="Times New Roman" pitchFamily="18" charset="0"/>
              </a:rPr>
              <a:t>transfer</a:t>
            </a:r>
            <a:r>
              <a:rPr lang="de-AT" sz="1000" dirty="0" smtClean="0">
                <a:latin typeface="Times New Roman" pitchFamily="18" charset="0"/>
              </a:rPr>
              <a:t> </a:t>
            </a:r>
            <a:r>
              <a:rPr lang="de-AT" sz="1000" dirty="0" err="1" smtClean="0">
                <a:latin typeface="Times New Roman" pitchFamily="18" charset="0"/>
              </a:rPr>
              <a:t>their</a:t>
            </a:r>
            <a:r>
              <a:rPr lang="de-AT" sz="1000" dirty="0" smtClean="0">
                <a:latin typeface="Times New Roman" pitchFamily="18" charset="0"/>
              </a:rPr>
              <a:t> </a:t>
            </a:r>
            <a:r>
              <a:rPr lang="de-AT" sz="1000" dirty="0" err="1" smtClean="0">
                <a:latin typeface="Times New Roman" pitchFamily="18" charset="0"/>
              </a:rPr>
              <a:t>constituents</a:t>
            </a:r>
            <a:r>
              <a:rPr lang="de-AT" sz="1000" dirty="0" smtClean="0">
                <a:latin typeface="Times New Roman" pitchFamily="18" charset="0"/>
              </a:rPr>
              <a:t> </a:t>
            </a:r>
            <a:r>
              <a:rPr lang="de-AT" sz="1000" dirty="0" err="1" smtClean="0">
                <a:latin typeface="Times New Roman" pitchFamily="18" charset="0"/>
              </a:rPr>
              <a:t>to</a:t>
            </a:r>
            <a:r>
              <a:rPr lang="de-AT" sz="1000" dirty="0" smtClean="0">
                <a:latin typeface="Times New Roman" pitchFamily="18" charset="0"/>
              </a:rPr>
              <a:t> </a:t>
            </a:r>
            <a:r>
              <a:rPr lang="de-AT" sz="1000" dirty="0" err="1" smtClean="0">
                <a:latin typeface="Times New Roman" pitchFamily="18" charset="0"/>
              </a:rPr>
              <a:t>foodstuffs</a:t>
            </a:r>
            <a:r>
              <a:rPr lang="de-AT" sz="1000" dirty="0" smtClean="0">
                <a:latin typeface="Times New Roman" pitchFamily="18" charset="0"/>
              </a:rPr>
              <a:t> in </a:t>
            </a:r>
            <a:r>
              <a:rPr lang="de-AT" sz="1000" dirty="0" err="1" smtClean="0">
                <a:latin typeface="Times New Roman" pitchFamily="18" charset="0"/>
              </a:rPr>
              <a:t>quantities</a:t>
            </a:r>
            <a:r>
              <a:rPr lang="de-AT" sz="1000" dirty="0" smtClean="0">
                <a:latin typeface="Times New Roman" pitchFamily="18" charset="0"/>
              </a:rPr>
              <a:t> </a:t>
            </a:r>
            <a:r>
              <a:rPr lang="de-AT" sz="1000" dirty="0" err="1" smtClean="0">
                <a:latin typeface="Times New Roman" pitchFamily="18" charset="0"/>
              </a:rPr>
              <a:t>which</a:t>
            </a:r>
            <a:endParaRPr lang="de-AT" sz="10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AT" sz="1000" dirty="0" err="1" smtClean="0">
                <a:latin typeface="Times New Roman" pitchFamily="18" charset="0"/>
              </a:rPr>
              <a:t>could</a:t>
            </a:r>
            <a:r>
              <a:rPr lang="de-AT" sz="1000" dirty="0" smtClean="0">
                <a:latin typeface="Times New Roman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de-AT" sz="1000" dirty="0" smtClean="0">
                <a:latin typeface="Times New Roman" pitchFamily="18" charset="0"/>
              </a:rPr>
              <a:t>— </a:t>
            </a:r>
            <a:r>
              <a:rPr lang="de-AT" sz="1000" dirty="0" err="1" smtClean="0">
                <a:latin typeface="Times New Roman" pitchFamily="18" charset="0"/>
              </a:rPr>
              <a:t>endanger</a:t>
            </a:r>
            <a:r>
              <a:rPr lang="de-AT" sz="1000" dirty="0" smtClean="0">
                <a:latin typeface="Times New Roman" pitchFamily="18" charset="0"/>
              </a:rPr>
              <a:t> human </a:t>
            </a:r>
            <a:r>
              <a:rPr lang="de-AT" sz="1000" dirty="0" err="1" smtClean="0">
                <a:latin typeface="Times New Roman" pitchFamily="18" charset="0"/>
              </a:rPr>
              <a:t>health</a:t>
            </a:r>
            <a:r>
              <a:rPr lang="de-AT" sz="1000" dirty="0" smtClean="0">
                <a:latin typeface="Times New Roman" pitchFamily="18" charset="0"/>
              </a:rPr>
              <a:t>,</a:t>
            </a:r>
          </a:p>
          <a:p>
            <a:pPr eaLnBrk="1" hangingPunct="1">
              <a:lnSpc>
                <a:spcPct val="90000"/>
              </a:lnSpc>
            </a:pPr>
            <a:r>
              <a:rPr lang="de-AT" sz="1000" dirty="0" smtClean="0">
                <a:latin typeface="Times New Roman" pitchFamily="18" charset="0"/>
              </a:rPr>
              <a:t>— bring </a:t>
            </a:r>
            <a:r>
              <a:rPr lang="de-AT" sz="1000" dirty="0" err="1" smtClean="0">
                <a:latin typeface="Times New Roman" pitchFamily="18" charset="0"/>
              </a:rPr>
              <a:t>about</a:t>
            </a:r>
            <a:r>
              <a:rPr lang="de-AT" sz="1000" dirty="0" smtClean="0">
                <a:latin typeface="Times New Roman" pitchFamily="18" charset="0"/>
              </a:rPr>
              <a:t> an </a:t>
            </a:r>
            <a:r>
              <a:rPr lang="de-AT" sz="1000" dirty="0" err="1" smtClean="0">
                <a:latin typeface="Times New Roman" pitchFamily="18" charset="0"/>
              </a:rPr>
              <a:t>unacceptable</a:t>
            </a:r>
            <a:r>
              <a:rPr lang="de-AT" sz="1000" dirty="0" smtClean="0">
                <a:latin typeface="Times New Roman" pitchFamily="18" charset="0"/>
              </a:rPr>
              <a:t> </a:t>
            </a:r>
            <a:r>
              <a:rPr lang="de-AT" sz="1000" dirty="0" err="1" smtClean="0">
                <a:latin typeface="Times New Roman" pitchFamily="18" charset="0"/>
              </a:rPr>
              <a:t>change</a:t>
            </a:r>
            <a:r>
              <a:rPr lang="de-AT" sz="1000" dirty="0" smtClean="0">
                <a:latin typeface="Times New Roman" pitchFamily="18" charset="0"/>
              </a:rPr>
              <a:t> in </a:t>
            </a:r>
            <a:r>
              <a:rPr lang="de-AT" sz="1000" dirty="0" err="1" smtClean="0">
                <a:latin typeface="Times New Roman" pitchFamily="18" charset="0"/>
              </a:rPr>
              <a:t>the</a:t>
            </a:r>
            <a:r>
              <a:rPr lang="de-AT" sz="1000" dirty="0" smtClean="0">
                <a:latin typeface="Times New Roman" pitchFamily="18" charset="0"/>
              </a:rPr>
              <a:t> </a:t>
            </a:r>
            <a:r>
              <a:rPr lang="de-AT" sz="1000" dirty="0" err="1" smtClean="0">
                <a:latin typeface="Times New Roman" pitchFamily="18" charset="0"/>
              </a:rPr>
              <a:t>composition</a:t>
            </a:r>
            <a:r>
              <a:rPr lang="de-AT" sz="1000" dirty="0" smtClean="0">
                <a:latin typeface="Times New Roman" pitchFamily="18" charset="0"/>
              </a:rPr>
              <a:t> </a:t>
            </a:r>
            <a:r>
              <a:rPr lang="de-AT" sz="1000" dirty="0" err="1" smtClean="0">
                <a:latin typeface="Times New Roman" pitchFamily="18" charset="0"/>
              </a:rPr>
              <a:t>of</a:t>
            </a:r>
            <a:r>
              <a:rPr lang="de-AT" sz="1000" dirty="0" smtClean="0">
                <a:latin typeface="Times New Roman" pitchFamily="18" charset="0"/>
              </a:rPr>
              <a:t> </a:t>
            </a:r>
            <a:r>
              <a:rPr lang="de-AT" sz="1000" dirty="0" err="1" smtClean="0">
                <a:latin typeface="Times New Roman" pitchFamily="18" charset="0"/>
              </a:rPr>
              <a:t>the</a:t>
            </a:r>
            <a:r>
              <a:rPr lang="de-AT" sz="1000" dirty="0" smtClean="0">
                <a:latin typeface="Times New Roman" pitchFamily="18" charset="0"/>
              </a:rPr>
              <a:t> </a:t>
            </a:r>
            <a:r>
              <a:rPr lang="de-AT" sz="1000" dirty="0" err="1" smtClean="0">
                <a:latin typeface="Times New Roman" pitchFamily="18" charset="0"/>
              </a:rPr>
              <a:t>foodstuffs</a:t>
            </a:r>
            <a:r>
              <a:rPr lang="de-DE" sz="1000" dirty="0" smtClean="0">
                <a:latin typeface="Times New Roman" pitchFamily="18" charset="0"/>
              </a:rPr>
              <a:t> </a:t>
            </a:r>
            <a:r>
              <a:rPr lang="de-AT" sz="1000" dirty="0" err="1" smtClean="0">
                <a:latin typeface="Times New Roman" pitchFamily="18" charset="0"/>
              </a:rPr>
              <a:t>or</a:t>
            </a:r>
            <a:r>
              <a:rPr lang="de-AT" sz="1000" dirty="0" smtClean="0">
                <a:latin typeface="Times New Roman" pitchFamily="18" charset="0"/>
              </a:rPr>
              <a:t> a </a:t>
            </a:r>
            <a:r>
              <a:rPr lang="de-AT" sz="1000" dirty="0" err="1" smtClean="0">
                <a:latin typeface="Times New Roman" pitchFamily="18" charset="0"/>
              </a:rPr>
              <a:t>deterioration</a:t>
            </a:r>
            <a:r>
              <a:rPr lang="de-AT" sz="1000" dirty="0" smtClean="0">
                <a:latin typeface="Times New Roman" pitchFamily="18" charset="0"/>
              </a:rPr>
              <a:t> in </a:t>
            </a:r>
            <a:r>
              <a:rPr lang="de-AT" sz="1000" dirty="0" err="1" smtClean="0">
                <a:latin typeface="Times New Roman" pitchFamily="18" charset="0"/>
              </a:rPr>
              <a:t>the</a:t>
            </a:r>
            <a:r>
              <a:rPr lang="de-AT" sz="1000" dirty="0" smtClean="0">
                <a:latin typeface="Times New Roman" pitchFamily="18" charset="0"/>
              </a:rPr>
              <a:t> </a:t>
            </a:r>
            <a:r>
              <a:rPr lang="de-AT" sz="1000" dirty="0" err="1" smtClean="0">
                <a:latin typeface="Times New Roman" pitchFamily="18" charset="0"/>
              </a:rPr>
              <a:t>organoleptic</a:t>
            </a:r>
            <a:r>
              <a:rPr lang="de-AT" sz="1000" dirty="0" smtClean="0">
                <a:latin typeface="Times New Roman" pitchFamily="18" charset="0"/>
              </a:rPr>
              <a:t> </a:t>
            </a:r>
            <a:r>
              <a:rPr lang="de-AT" sz="1000" dirty="0" err="1" smtClean="0">
                <a:latin typeface="Times New Roman" pitchFamily="18" charset="0"/>
              </a:rPr>
              <a:t>characteristics</a:t>
            </a:r>
            <a:r>
              <a:rPr lang="de-AT" sz="1000" dirty="0" smtClean="0">
                <a:latin typeface="Times New Roman" pitchFamily="18" charset="0"/>
              </a:rPr>
              <a:t> </a:t>
            </a:r>
            <a:r>
              <a:rPr lang="de-AT" sz="1000" dirty="0" err="1" smtClean="0">
                <a:latin typeface="Times New Roman" pitchFamily="18" charset="0"/>
              </a:rPr>
              <a:t>thereof</a:t>
            </a:r>
            <a:r>
              <a:rPr lang="de-AT" sz="1000" dirty="0" smtClean="0">
                <a:latin typeface="Times New Roman" pitchFamily="18" charset="0"/>
              </a:rPr>
              <a:t>.</a:t>
            </a:r>
            <a:endParaRPr lang="de-DE" sz="10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de-DE" sz="10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move on to potential migrants</a:t>
            </a:r>
          </a:p>
          <a:p>
            <a:endParaRPr lang="en-US" dirty="0" smtClean="0"/>
          </a:p>
          <a:p>
            <a:r>
              <a:rPr lang="en-US" dirty="0" smtClean="0"/>
              <a:t>“Migration” of </a:t>
            </a:r>
            <a:r>
              <a:rPr lang="en-US" dirty="0" err="1" smtClean="0"/>
              <a:t>Aluminium</a:t>
            </a:r>
            <a:r>
              <a:rPr lang="en-US" baseline="0" dirty="0" smtClean="0"/>
              <a:t> </a:t>
            </a:r>
            <a:r>
              <a:rPr lang="en-US" dirty="0" smtClean="0"/>
              <a:t>tin in combination with low pH filling goods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8C1801-65FD-4198-9152-1C6A07864EF6}" type="slidenum">
              <a:rPr lang="de-AT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21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4C0012-FA7F-426F-90AE-7CD7341802EC}" type="slidenum">
              <a:rPr lang="de-DE" sz="1100">
                <a:solidFill>
                  <a:prstClr val="black"/>
                </a:solidFill>
              </a:rPr>
              <a:pPr eaLnBrk="1" hangingPunct="1"/>
              <a:t>20</a:t>
            </a:fld>
            <a:endParaRPr lang="de-DE" sz="1100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AT" smtClean="0">
                <a:latin typeface="Times New Roman" pitchFamily="18" charset="0"/>
              </a:rPr>
              <a:t>http://www.cfsan.fda.gov/~dms/opa-docs.html</a:t>
            </a:r>
          </a:p>
          <a:p>
            <a:pPr eaLnBrk="1" hangingPunct="1"/>
            <a:endParaRPr lang="de-AT" smtClean="0">
              <a:latin typeface="Times New Roman" pitchFamily="18" charset="0"/>
            </a:endParaRPr>
          </a:p>
          <a:p>
            <a:pPr eaLnBrk="1" hangingPunct="1">
              <a:buFontTx/>
              <a:buChar char="•"/>
            </a:pPr>
            <a:r>
              <a:rPr lang="de-AT" smtClean="0">
                <a:latin typeface="Times New Roman" pitchFamily="18" charset="0"/>
              </a:rPr>
              <a:t>Center for Food Safety and Applied Nutrition (CFSAN, Zentrum für Lebensmittelsicherheit und angewandte Ernährung) </a:t>
            </a:r>
          </a:p>
          <a:p>
            <a:pPr eaLnBrk="1" hangingPunct="1">
              <a:buFontTx/>
              <a:buChar char="•"/>
            </a:pPr>
            <a:r>
              <a:rPr lang="de-AT" smtClean="0">
                <a:latin typeface="Times New Roman" pitchFamily="18" charset="0"/>
              </a:rPr>
              <a:t>Center for Drug Evaluation and Research (CDER, Zentrum für Arzneimittelbewertung und Forschung) </a:t>
            </a:r>
          </a:p>
          <a:p>
            <a:pPr eaLnBrk="1" hangingPunct="1">
              <a:buFontTx/>
              <a:buChar char="•"/>
            </a:pPr>
            <a:r>
              <a:rPr lang="de-AT" smtClean="0">
                <a:latin typeface="Times New Roman" pitchFamily="18" charset="0"/>
              </a:rPr>
              <a:t>Center for Biologics Evaluation and Research (CBER, Zentrum für biologische Bewertung und Forschung) </a:t>
            </a:r>
          </a:p>
          <a:p>
            <a:pPr eaLnBrk="1" hangingPunct="1">
              <a:buFontTx/>
              <a:buChar char="•"/>
            </a:pPr>
            <a:r>
              <a:rPr lang="de-AT" smtClean="0">
                <a:latin typeface="Times New Roman" pitchFamily="18" charset="0"/>
              </a:rPr>
              <a:t>Center for Devices and Radiological Health (CDRH, Zentrum für radiologische Geräte und Gesundheit) </a:t>
            </a:r>
          </a:p>
          <a:p>
            <a:pPr eaLnBrk="1" hangingPunct="1">
              <a:buFontTx/>
              <a:buChar char="•"/>
            </a:pPr>
            <a:r>
              <a:rPr lang="de-AT" smtClean="0">
                <a:latin typeface="Times New Roman" pitchFamily="18" charset="0"/>
              </a:rPr>
              <a:t>Center for Veterinary Medicine (CVM, Zentrum für Veterinärmedizin) </a:t>
            </a:r>
          </a:p>
          <a:p>
            <a:pPr eaLnBrk="1" hangingPunct="1">
              <a:buFontTx/>
              <a:buChar char="•"/>
            </a:pPr>
            <a:r>
              <a:rPr lang="de-AT" smtClean="0">
                <a:latin typeface="Times New Roman" pitchFamily="18" charset="0"/>
              </a:rPr>
              <a:t>National Center for Toxicological Research (NCTR, Nationales Zentrum für toxikologische Forschung) </a:t>
            </a:r>
          </a:p>
          <a:p>
            <a:pPr eaLnBrk="1" hangingPunct="1">
              <a:buFontTx/>
              <a:buChar char="•"/>
            </a:pPr>
            <a:r>
              <a:rPr lang="de-AT" smtClean="0">
                <a:latin typeface="Times New Roman" pitchFamily="18" charset="0"/>
              </a:rPr>
              <a:t>Office of Regulatory Affairs (ORA, Büro für Überwachungsaufgaben) </a:t>
            </a:r>
          </a:p>
          <a:p>
            <a:pPr eaLnBrk="1" hangingPunct="1">
              <a:buFontTx/>
              <a:buChar char="•"/>
            </a:pPr>
            <a:r>
              <a:rPr lang="de-AT" smtClean="0">
                <a:latin typeface="Times New Roman" pitchFamily="18" charset="0"/>
              </a:rPr>
              <a:t>Office of the Commissioner (OC, Büro des Beauftragten) </a:t>
            </a:r>
          </a:p>
          <a:p>
            <a:pPr eaLnBrk="1" hangingPunct="1"/>
            <a:endParaRPr lang="de-AT" smtClean="0">
              <a:latin typeface="Times New Roman" pitchFamily="18" charset="0"/>
            </a:endParaRPr>
          </a:p>
          <a:p>
            <a:pPr eaLnBrk="1" hangingPunct="1"/>
            <a:endParaRPr lang="de-A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0938" cy="3722687"/>
          </a:xfrm>
          <a:solidFill>
            <a:srgbClr val="FFFFFF"/>
          </a:solidFill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7EC533F-0745-43F5-942B-C22CA2CA9BEB}" type="slidenum">
              <a:rPr lang="de-AT" sz="1200" smtClean="0"/>
              <a:pPr eaLnBrk="1" hangingPunct="1"/>
              <a:t>32</a:t>
            </a:fld>
            <a:endParaRPr lang="de-AT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66763"/>
            <a:ext cx="4906963" cy="3679825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52975"/>
            <a:ext cx="4876800" cy="44465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Avoid drinking from PET bottles to avoid BPA, drink from SIGG bottles, coated with BPA 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8C1801-65FD-4198-9152-1C6A07864EF6}" type="slidenum">
              <a:rPr lang="de-AT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4052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8C1801-65FD-4198-9152-1C6A07864EF6}" type="slidenum">
              <a:rPr lang="de-AT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4398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Fact is, there is always interaction between foodstuff and packaging going</a:t>
            </a:r>
            <a:r>
              <a:rPr lang="en-US" baseline="0" dirty="0" smtClean="0"/>
              <a:t> on.</a:t>
            </a:r>
          </a:p>
          <a:p>
            <a:r>
              <a:rPr lang="en-US" baseline="0" dirty="0" smtClean="0"/>
              <a:t>For example corrosion,…</a:t>
            </a:r>
          </a:p>
          <a:p>
            <a:r>
              <a:rPr lang="en-US" baseline="0" dirty="0" smtClean="0"/>
              <a:t>Migration is one of the most important external factors.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8C1801-65FD-4198-9152-1C6A07864EF6}" type="slidenum">
              <a:rPr lang="de-AT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18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We use this</a:t>
            </a:r>
            <a:r>
              <a:rPr lang="en-GB" baseline="0" noProof="0" dirty="0" smtClean="0"/>
              <a:t> articles daily in the kitchen and we notice changes of surface…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8C1801-65FD-4198-9152-1C6A07864EF6}" type="slidenum">
              <a:rPr lang="de-AT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908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For example cutting fruit or vegetables..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62D881-F216-4525-8B28-CF8E591A22CC}" type="slidenum">
              <a:rPr lang="de-AT">
                <a:solidFill>
                  <a:prstClr val="black"/>
                </a:solidFill>
              </a:rPr>
              <a:pPr/>
              <a:t>9</a:t>
            </a:fld>
            <a:endParaRPr lang="de-A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783"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685669" indent="-263719" defTabSz="890783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054875" indent="-210975" defTabSz="890783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476825" indent="-210975" defTabSz="890783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1898774" indent="-210975" defTabSz="890783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320724" indent="-210975" defTabSz="890783" eaLnBrk="0" fontAlgn="base" hangingPunct="0">
              <a:spcBef>
                <a:spcPct val="5000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6pPr>
            <a:lvl7pPr marL="2742674" indent="-210975" defTabSz="890783" eaLnBrk="0" fontAlgn="base" hangingPunct="0">
              <a:spcBef>
                <a:spcPct val="5000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7pPr>
            <a:lvl8pPr marL="3164624" indent="-210975" defTabSz="890783" eaLnBrk="0" fontAlgn="base" hangingPunct="0">
              <a:spcBef>
                <a:spcPct val="5000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8pPr>
            <a:lvl9pPr marL="3586574" indent="-210975" defTabSz="890783" eaLnBrk="0" fontAlgn="base" hangingPunct="0">
              <a:spcBef>
                <a:spcPct val="5000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9D02B3-FEB8-404B-A7A9-8096413BC097}" type="slidenum">
              <a:rPr lang="de-DE" sz="1200">
                <a:solidFill>
                  <a:prstClr val="black"/>
                </a:solidFill>
              </a:rPr>
              <a:pPr eaLnBrk="1" hangingPunct="1"/>
              <a:t>10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0938" cy="3722687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61" y="4714653"/>
            <a:ext cx="4884618" cy="4466756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783"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685669" indent="-263719" defTabSz="890783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054875" indent="-210975" defTabSz="890783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476825" indent="-210975" defTabSz="890783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1898774" indent="-210975" defTabSz="890783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320724" indent="-210975" defTabSz="890783" eaLnBrk="0" fontAlgn="base" hangingPunct="0">
              <a:spcBef>
                <a:spcPct val="5000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6pPr>
            <a:lvl7pPr marL="2742674" indent="-210975" defTabSz="890783" eaLnBrk="0" fontAlgn="base" hangingPunct="0">
              <a:spcBef>
                <a:spcPct val="5000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7pPr>
            <a:lvl8pPr marL="3164624" indent="-210975" defTabSz="890783" eaLnBrk="0" fontAlgn="base" hangingPunct="0">
              <a:spcBef>
                <a:spcPct val="5000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8pPr>
            <a:lvl9pPr marL="3586574" indent="-210975" defTabSz="890783" eaLnBrk="0" fontAlgn="base" hangingPunct="0">
              <a:spcBef>
                <a:spcPct val="5000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CFD2D1-B905-45D6-84A1-665512911905}" type="slidenum">
              <a:rPr lang="de-DE" sz="1200">
                <a:solidFill>
                  <a:prstClr val="black"/>
                </a:solidFill>
              </a:rPr>
              <a:pPr eaLnBrk="1" hangingPunct="1"/>
              <a:t>11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9313" y="742950"/>
            <a:ext cx="4964112" cy="3724275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679" y="4716194"/>
            <a:ext cx="5331381" cy="4466756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Ink can come into contact with the contents as a result of set-off, which may occur if the unprinted inner surface of the packaging comes into contact with the printed outer surface during print production.</a:t>
            </a:r>
          </a:p>
          <a:p>
            <a:r>
              <a:rPr lang="en-US" dirty="0" smtClean="0"/>
              <a:t>Migration  &amp; invisible set</a:t>
            </a:r>
            <a:r>
              <a:rPr lang="en-US" baseline="0" dirty="0" smtClean="0"/>
              <a:t> off are identified as a main source of risk.</a:t>
            </a:r>
          </a:p>
          <a:p>
            <a:r>
              <a:rPr lang="en-US" dirty="0" smtClean="0"/>
              <a:t>Migration and invisible set-off must be prevented by arranging for suitable processing conditions and selecting a substrate or primary packaging with adequate barrier properties. </a:t>
            </a:r>
          </a:p>
          <a:p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8C1801-65FD-4198-9152-1C6A07864EF6}" type="slidenum">
              <a:rPr lang="de-AT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657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8640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0092D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324036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707D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 smtClean="0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03691640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864095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92D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324036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707D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581667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61950"/>
            <a:ext cx="6707088" cy="590550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xmlns="" val="1466908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chtungspfeil 1"/>
          <p:cNvSpPr/>
          <p:nvPr userDrawn="1"/>
        </p:nvSpPr>
        <p:spPr>
          <a:xfrm>
            <a:off x="-8467" y="1986043"/>
            <a:ext cx="6104467" cy="570890"/>
          </a:xfrm>
          <a:prstGeom prst="homePlate">
            <a:avLst/>
          </a:prstGeom>
          <a:solidFill>
            <a:srgbClr val="3D9CE1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Richtungspfeil 5"/>
          <p:cNvSpPr/>
          <p:nvPr userDrawn="1"/>
        </p:nvSpPr>
        <p:spPr>
          <a:xfrm>
            <a:off x="0" y="3543910"/>
            <a:ext cx="6104467" cy="570890"/>
          </a:xfrm>
          <a:prstGeom prst="homePlate">
            <a:avLst/>
          </a:prstGeom>
          <a:solidFill>
            <a:srgbClr val="3D9CE1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ichtungspfeil 6"/>
          <p:cNvSpPr/>
          <p:nvPr userDrawn="1"/>
        </p:nvSpPr>
        <p:spPr>
          <a:xfrm>
            <a:off x="-8467" y="5029200"/>
            <a:ext cx="6104467" cy="570890"/>
          </a:xfrm>
          <a:prstGeom prst="homePlate">
            <a:avLst/>
          </a:prstGeom>
          <a:solidFill>
            <a:srgbClr val="3D9CE1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907704" y="352424"/>
            <a:ext cx="6779096" cy="581025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 hasCustomPrompt="1"/>
          </p:nvPr>
        </p:nvSpPr>
        <p:spPr>
          <a:xfrm>
            <a:off x="910769" y="1985963"/>
            <a:ext cx="3661232" cy="571500"/>
          </a:xfrm>
        </p:spPr>
        <p:txBody>
          <a:bodyPr anchor="ctr"/>
          <a:lstStyle>
            <a:lvl1pPr marL="0" indent="0">
              <a:buNone/>
              <a:defRPr sz="1800">
                <a:solidFill>
                  <a:srgbClr val="0092D2"/>
                </a:solidFill>
              </a:defRPr>
            </a:lvl1pPr>
          </a:lstStyle>
          <a:p>
            <a:pPr lvl="0"/>
            <a:r>
              <a:rPr lang="de-DE" dirty="0" smtClean="0"/>
              <a:t>TITEL</a:t>
            </a:r>
            <a:endParaRPr lang="de-AT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 hasCustomPrompt="1"/>
          </p:nvPr>
        </p:nvSpPr>
        <p:spPr>
          <a:xfrm>
            <a:off x="911225" y="3543300"/>
            <a:ext cx="3660775" cy="571500"/>
          </a:xfrm>
        </p:spPr>
        <p:txBody>
          <a:bodyPr anchor="ctr"/>
          <a:lstStyle>
            <a:lvl1pPr marL="0" indent="0">
              <a:buNone/>
              <a:defRPr sz="1800">
                <a:solidFill>
                  <a:srgbClr val="0092D2"/>
                </a:solidFill>
              </a:defRPr>
            </a:lvl1pPr>
          </a:lstStyle>
          <a:p>
            <a:pPr lvl="0"/>
            <a:r>
              <a:rPr lang="de-AT" dirty="0" smtClean="0"/>
              <a:t>TITEL</a:t>
            </a:r>
            <a:endParaRPr lang="de-AT" dirty="0"/>
          </a:p>
        </p:txBody>
      </p:sp>
      <p:sp>
        <p:nvSpPr>
          <p:cNvPr id="17" name="Inhaltsplatzhalter 16"/>
          <p:cNvSpPr>
            <a:spLocks noGrp="1"/>
          </p:cNvSpPr>
          <p:nvPr>
            <p:ph sz="quarter" idx="12" hasCustomPrompt="1"/>
          </p:nvPr>
        </p:nvSpPr>
        <p:spPr>
          <a:xfrm>
            <a:off x="911225" y="5029200"/>
            <a:ext cx="3660775" cy="571500"/>
          </a:xfrm>
        </p:spPr>
        <p:txBody>
          <a:bodyPr anchor="ctr"/>
          <a:lstStyle>
            <a:lvl1pPr marL="0" indent="0">
              <a:buNone/>
              <a:defRPr sz="1800">
                <a:solidFill>
                  <a:srgbClr val="0092D2"/>
                </a:solidFill>
              </a:defRPr>
            </a:lvl1pPr>
          </a:lstStyle>
          <a:p>
            <a:pPr lvl="0"/>
            <a:r>
              <a:rPr lang="de-AT" dirty="0" smtClean="0"/>
              <a:t>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xmlns="" val="179947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3375"/>
            <a:ext cx="6707088" cy="590550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xmlns="" val="80005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" hasCustomPrompt="1"/>
          </p:nvPr>
        </p:nvSpPr>
        <p:spPr>
          <a:xfrm>
            <a:off x="801217" y="1900368"/>
            <a:ext cx="5715000" cy="3503708"/>
          </a:xfrm>
        </p:spPr>
        <p:txBody>
          <a:bodyPr/>
          <a:lstStyle>
            <a:lvl1pPr>
              <a:defRPr sz="1800">
                <a:solidFill>
                  <a:srgbClr val="707D8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0"/>
            <a:endParaRPr lang="de-AT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idx="10" hasCustomPrompt="1"/>
          </p:nvPr>
        </p:nvSpPr>
        <p:spPr>
          <a:xfrm>
            <a:off x="6804248" y="1900368"/>
            <a:ext cx="2339752" cy="3503707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Bild</a:t>
            </a:r>
          </a:p>
          <a:p>
            <a:pPr lvl="0"/>
            <a:endParaRPr lang="de-AT" dirty="0" smtClean="0"/>
          </a:p>
        </p:txBody>
      </p:sp>
      <p:sp>
        <p:nvSpPr>
          <p:cNvPr id="5" name="Inhaltsplatzhalter 2"/>
          <p:cNvSpPr>
            <a:spLocks noGrp="1"/>
          </p:cNvSpPr>
          <p:nvPr>
            <p:ph idx="11" hasCustomPrompt="1"/>
          </p:nvPr>
        </p:nvSpPr>
        <p:spPr>
          <a:xfrm>
            <a:off x="2051720" y="352425"/>
            <a:ext cx="5714999" cy="590550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xmlns="" val="382871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4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1679003" y="1772816"/>
            <a:ext cx="7069462" cy="1728192"/>
          </a:xfrm>
        </p:spPr>
        <p:txBody>
          <a:bodyPr/>
          <a:lstStyle>
            <a:lvl1pPr>
              <a:defRPr sz="1800">
                <a:solidFill>
                  <a:srgbClr val="707D8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0"/>
            <a:endParaRPr lang="de-AT" dirty="0" smtClean="0"/>
          </a:p>
        </p:txBody>
      </p:sp>
      <p:sp>
        <p:nvSpPr>
          <p:cNvPr id="10" name="Inhaltsplatzhalter 2"/>
          <p:cNvSpPr>
            <a:spLocks noGrp="1"/>
          </p:cNvSpPr>
          <p:nvPr>
            <p:ph idx="10" hasCustomPrompt="1"/>
          </p:nvPr>
        </p:nvSpPr>
        <p:spPr>
          <a:xfrm>
            <a:off x="5088040" y="3818649"/>
            <a:ext cx="1571098" cy="2346655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Bild</a:t>
            </a:r>
          </a:p>
          <a:p>
            <a:pPr lvl="0"/>
            <a:endParaRPr lang="de-AT" dirty="0" smtClean="0"/>
          </a:p>
        </p:txBody>
      </p:sp>
      <p:sp>
        <p:nvSpPr>
          <p:cNvPr id="11" name="Inhaltsplatzhalter 2"/>
          <p:cNvSpPr>
            <a:spLocks noGrp="1"/>
          </p:cNvSpPr>
          <p:nvPr>
            <p:ph idx="11" hasCustomPrompt="1"/>
          </p:nvPr>
        </p:nvSpPr>
        <p:spPr>
          <a:xfrm>
            <a:off x="3386591" y="3792411"/>
            <a:ext cx="1571098" cy="2372893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Bild</a:t>
            </a:r>
          </a:p>
          <a:p>
            <a:pPr lvl="0"/>
            <a:endParaRPr lang="de-AT" dirty="0" smtClean="0"/>
          </a:p>
        </p:txBody>
      </p:sp>
      <p:sp>
        <p:nvSpPr>
          <p:cNvPr id="12" name="Inhaltsplatzhalter 2"/>
          <p:cNvSpPr>
            <a:spLocks noGrp="1"/>
          </p:cNvSpPr>
          <p:nvPr>
            <p:ph idx="12" hasCustomPrompt="1"/>
          </p:nvPr>
        </p:nvSpPr>
        <p:spPr>
          <a:xfrm>
            <a:off x="1679002" y="3803044"/>
            <a:ext cx="1571098" cy="2362260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Bild</a:t>
            </a:r>
          </a:p>
          <a:p>
            <a:pPr lvl="0"/>
            <a:endParaRPr lang="de-AT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idx="13" hasCustomPrompt="1"/>
          </p:nvPr>
        </p:nvSpPr>
        <p:spPr>
          <a:xfrm>
            <a:off x="-38424" y="3809292"/>
            <a:ext cx="1571098" cy="2356012"/>
          </a:xfrm>
        </p:spPr>
        <p:txBody>
          <a:bodyPr/>
          <a:lstStyle>
            <a:lvl1pPr marL="0" indent="0">
              <a:buNone/>
              <a:defRPr sz="1800">
                <a:solidFill>
                  <a:srgbClr val="707D8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Bild</a:t>
            </a:r>
          </a:p>
          <a:p>
            <a:pPr lvl="0"/>
            <a:endParaRPr lang="de-AT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7704" y="352424"/>
            <a:ext cx="6779096" cy="561975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xmlns="" val="1107564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707D85"/>
                </a:solidFill>
              </a:defRPr>
            </a:lvl1pPr>
            <a:lvl2pPr>
              <a:defRPr sz="1800">
                <a:solidFill>
                  <a:srgbClr val="707D85"/>
                </a:solidFill>
              </a:defRPr>
            </a:lvl2pPr>
            <a:lvl3pPr>
              <a:defRPr sz="1800">
                <a:solidFill>
                  <a:srgbClr val="707D85"/>
                </a:solidFill>
              </a:defRPr>
            </a:lvl3pPr>
            <a:lvl4pPr>
              <a:defRPr sz="1800">
                <a:solidFill>
                  <a:srgbClr val="707D85"/>
                </a:solidFill>
              </a:defRPr>
            </a:lvl4pPr>
            <a:lvl5pPr>
              <a:defRPr sz="1800">
                <a:solidFill>
                  <a:srgbClr val="707D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707D85"/>
                </a:solidFill>
              </a:defRPr>
            </a:lvl1pPr>
            <a:lvl2pPr>
              <a:defRPr sz="1800">
                <a:solidFill>
                  <a:srgbClr val="707D85"/>
                </a:solidFill>
              </a:defRPr>
            </a:lvl2pPr>
            <a:lvl3pPr>
              <a:defRPr sz="1800">
                <a:solidFill>
                  <a:srgbClr val="707D85"/>
                </a:solidFill>
              </a:defRPr>
            </a:lvl3pPr>
            <a:lvl4pPr>
              <a:defRPr sz="1800">
                <a:solidFill>
                  <a:srgbClr val="707D85"/>
                </a:solidFill>
              </a:defRPr>
            </a:lvl4pPr>
            <a:lvl5pPr>
              <a:defRPr sz="1800">
                <a:solidFill>
                  <a:srgbClr val="707D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42900"/>
            <a:ext cx="6707088" cy="600075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xmlns="" val="74287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707088" cy="576064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xmlns="" val="281167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60000"/>
            <a:ext cx="6707088" cy="5905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xmlns="" val="20132673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chtungspfeil 1"/>
          <p:cNvSpPr/>
          <p:nvPr userDrawn="1"/>
        </p:nvSpPr>
        <p:spPr>
          <a:xfrm>
            <a:off x="-7938" y="1985963"/>
            <a:ext cx="6103938" cy="571500"/>
          </a:xfrm>
          <a:prstGeom prst="homePlate">
            <a:avLst/>
          </a:prstGeom>
          <a:solidFill>
            <a:srgbClr val="3D9CE1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7" name="Richtungspfeil 5"/>
          <p:cNvSpPr/>
          <p:nvPr userDrawn="1"/>
        </p:nvSpPr>
        <p:spPr>
          <a:xfrm>
            <a:off x="0" y="3543300"/>
            <a:ext cx="6103938" cy="571500"/>
          </a:xfrm>
          <a:prstGeom prst="homePlate">
            <a:avLst/>
          </a:prstGeom>
          <a:solidFill>
            <a:srgbClr val="3D9CE1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8" name="Richtungspfeil 6"/>
          <p:cNvSpPr/>
          <p:nvPr userDrawn="1"/>
        </p:nvSpPr>
        <p:spPr>
          <a:xfrm>
            <a:off x="-7938" y="5029200"/>
            <a:ext cx="6103938" cy="571500"/>
          </a:xfrm>
          <a:prstGeom prst="homePlate">
            <a:avLst/>
          </a:prstGeom>
          <a:solidFill>
            <a:srgbClr val="3D9CE1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979712" y="363600"/>
            <a:ext cx="6707088" cy="590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910769" y="1985963"/>
            <a:ext cx="3661232" cy="571500"/>
          </a:xfrm>
        </p:spPr>
        <p:txBody>
          <a:bodyPr anchor="ctr"/>
          <a:lstStyle>
            <a:lvl1pPr marL="0" indent="0">
              <a:buNone/>
              <a:defRPr sz="1800">
                <a:solidFill>
                  <a:srgbClr val="3D9CE1"/>
                </a:solidFill>
              </a:defRPr>
            </a:lvl1pPr>
          </a:lstStyle>
          <a:p>
            <a:pPr lvl="0"/>
            <a:r>
              <a:rPr lang="en-US" dirty="0" smtClean="0"/>
              <a:t>Textmasterformate durch Klicken bearbeiten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/>
          </p:nvPr>
        </p:nvSpPr>
        <p:spPr>
          <a:xfrm>
            <a:off x="911225" y="3543300"/>
            <a:ext cx="3660775" cy="571500"/>
          </a:xfrm>
        </p:spPr>
        <p:txBody>
          <a:bodyPr anchor="ctr"/>
          <a:lstStyle>
            <a:lvl1pPr marL="0" indent="0">
              <a:buNone/>
              <a:defRPr sz="1800">
                <a:solidFill>
                  <a:srgbClr val="3D9CE1"/>
                </a:solidFill>
              </a:defRPr>
            </a:lvl1pPr>
          </a:lstStyle>
          <a:p>
            <a:pPr lvl="0"/>
            <a:r>
              <a:rPr lang="en-US" dirty="0" smtClean="0"/>
              <a:t>Textmasterformate durch Klicken bearbeiten</a:t>
            </a:r>
          </a:p>
        </p:txBody>
      </p:sp>
      <p:sp>
        <p:nvSpPr>
          <p:cNvPr id="17" name="Inhaltsplatzhalter 16"/>
          <p:cNvSpPr>
            <a:spLocks noGrp="1"/>
          </p:cNvSpPr>
          <p:nvPr>
            <p:ph sz="quarter" idx="12"/>
          </p:nvPr>
        </p:nvSpPr>
        <p:spPr>
          <a:xfrm>
            <a:off x="911225" y="5029200"/>
            <a:ext cx="3660775" cy="571500"/>
          </a:xfrm>
        </p:spPr>
        <p:txBody>
          <a:bodyPr anchor="ctr"/>
          <a:lstStyle>
            <a:lvl1pPr marL="0" indent="0">
              <a:buNone/>
              <a:defRPr sz="1800">
                <a:solidFill>
                  <a:srgbClr val="3D9CE1"/>
                </a:solidFill>
              </a:defRPr>
            </a:lvl1pPr>
          </a:lstStyle>
          <a:p>
            <a:pPr lvl="0"/>
            <a:r>
              <a:rPr lang="en-US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178965569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1">
                <a:solidFill>
                  <a:srgbClr val="707D85"/>
                </a:solidFill>
              </a:defRPr>
            </a:lvl1pPr>
            <a:lvl2pPr>
              <a:defRPr sz="2000">
                <a:solidFill>
                  <a:srgbClr val="707D85"/>
                </a:solidFill>
              </a:defRPr>
            </a:lvl2pPr>
            <a:lvl3pPr>
              <a:defRPr sz="1800">
                <a:solidFill>
                  <a:srgbClr val="707D85"/>
                </a:solidFill>
              </a:defRPr>
            </a:lvl3pPr>
            <a:lvl4pPr>
              <a:defRPr sz="1800">
                <a:solidFill>
                  <a:srgbClr val="707D85"/>
                </a:solidFill>
              </a:defRPr>
            </a:lvl4pPr>
            <a:lvl5pPr>
              <a:defRPr sz="1800">
                <a:solidFill>
                  <a:srgbClr val="707D85"/>
                </a:solidFill>
              </a:defRPr>
            </a:lvl5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60000"/>
            <a:ext cx="6707088" cy="590550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smtClean="0"/>
              <a:t>Titel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xmlns="" val="342570698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801217" y="1900368"/>
            <a:ext cx="5715000" cy="3503708"/>
          </a:xfrm>
        </p:spPr>
        <p:txBody>
          <a:bodyPr/>
          <a:lstStyle>
            <a:lvl1pPr>
              <a:defRPr sz="2000">
                <a:solidFill>
                  <a:srgbClr val="707D8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err="1" smtClean="0"/>
              <a:t>Textmasterformate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idx="10"/>
          </p:nvPr>
        </p:nvSpPr>
        <p:spPr>
          <a:xfrm>
            <a:off x="6804248" y="1900368"/>
            <a:ext cx="2339752" cy="3503707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err="1" smtClean="0"/>
              <a:t>Textmasterformate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5" name="Inhaltsplatzhalter 2"/>
          <p:cNvSpPr>
            <a:spLocks noGrp="1"/>
          </p:cNvSpPr>
          <p:nvPr>
            <p:ph idx="11"/>
          </p:nvPr>
        </p:nvSpPr>
        <p:spPr>
          <a:xfrm>
            <a:off x="1979999" y="360000"/>
            <a:ext cx="6706800" cy="590550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err="1" smtClean="0"/>
              <a:t>Textmasterformate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xmlns="" val="216083588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6400" y="0"/>
            <a:ext cx="7467600" cy="914400"/>
          </a:xfrm>
          <a:prstGeom prst="rect">
            <a:avLst/>
          </a:prstGeo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97319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1548674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581525"/>
            <a:ext cx="8675688" cy="1368425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44189435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27088" y="1916113"/>
            <a:ext cx="7891462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 smtClean="0"/>
          </a:p>
        </p:txBody>
      </p:sp>
      <p:cxnSp>
        <p:nvCxnSpPr>
          <p:cNvPr id="10" name="Gerade Verbindung 9"/>
          <p:cNvCxnSpPr/>
          <p:nvPr/>
        </p:nvCxnSpPr>
        <p:spPr>
          <a:xfrm>
            <a:off x="0" y="6581775"/>
            <a:ext cx="7983538" cy="1588"/>
          </a:xfrm>
          <a:prstGeom prst="line">
            <a:avLst/>
          </a:prstGeom>
          <a:ln w="12700">
            <a:solidFill>
              <a:srgbClr val="707D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8077200" y="6400800"/>
            <a:ext cx="939800" cy="307975"/>
          </a:xfrm>
          <a:prstGeom prst="rect">
            <a:avLst/>
          </a:prstGeom>
          <a:solidFill>
            <a:schemeClr val="bg1"/>
          </a:solidFill>
        </p:spPr>
        <p:txBody>
          <a:bodyPr lIns="0"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solidFill>
                  <a:srgbClr val="707D85"/>
                </a:solidFill>
                <a:latin typeface="Arial"/>
                <a:cs typeface="Arial"/>
              </a:rPr>
              <a:t>www.ofi.at</a:t>
            </a:r>
          </a:p>
        </p:txBody>
      </p:sp>
      <p:grpSp>
        <p:nvGrpSpPr>
          <p:cNvPr id="3077" name="Gruppieren 3"/>
          <p:cNvGrpSpPr>
            <a:grpSpLocks/>
          </p:cNvGrpSpPr>
          <p:nvPr userDrawn="1"/>
        </p:nvGrpSpPr>
        <p:grpSpPr bwMode="auto">
          <a:xfrm>
            <a:off x="115888" y="47625"/>
            <a:ext cx="9028112" cy="1581150"/>
            <a:chOff x="115849" y="-24358"/>
            <a:chExt cx="9028151" cy="1581150"/>
          </a:xfrm>
        </p:grpSpPr>
        <p:sp>
          <p:nvSpPr>
            <p:cNvPr id="7" name="Rechteck 6"/>
            <p:cNvSpPr/>
            <p:nvPr userDrawn="1"/>
          </p:nvSpPr>
          <p:spPr>
            <a:xfrm>
              <a:off x="1333466" y="305842"/>
              <a:ext cx="7810534" cy="569913"/>
            </a:xfrm>
            <a:prstGeom prst="rect">
              <a:avLst/>
            </a:prstGeom>
            <a:solidFill>
              <a:srgbClr val="0092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dirty="0">
                <a:solidFill>
                  <a:prstClr val="white"/>
                </a:solidFill>
              </a:endParaRPr>
            </a:p>
          </p:txBody>
        </p:sp>
        <p:sp>
          <p:nvSpPr>
            <p:cNvPr id="9" name="Oval 6"/>
            <p:cNvSpPr/>
            <p:nvPr userDrawn="1"/>
          </p:nvSpPr>
          <p:spPr>
            <a:xfrm>
              <a:off x="115849" y="-24358"/>
              <a:ext cx="1719269" cy="15811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dirty="0">
                <a:solidFill>
                  <a:prstClr val="white"/>
                </a:solidFill>
              </a:endParaRPr>
            </a:p>
          </p:txBody>
        </p:sp>
        <p:pic>
          <p:nvPicPr>
            <p:cNvPr id="3080" name="Bild 3" descr="Logo fuer PPT.png"/>
            <p:cNvPicPr>
              <a:picLocks noChangeAspect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13502" y="260649"/>
              <a:ext cx="1431196" cy="11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51248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37" r:id="rId7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l" defTabSz="457200" rtl="0" fontAlgn="base">
        <a:spcBef>
          <a:spcPct val="20000"/>
        </a:spcBef>
        <a:spcAft>
          <a:spcPct val="0"/>
        </a:spcAft>
        <a:buFont typeface="Arial" charset="0"/>
        <a:defRPr sz="2800" kern="1200">
          <a:solidFill>
            <a:srgbClr val="707D85"/>
          </a:solidFill>
          <a:latin typeface="Arial" pitchFamily="34" charset="0"/>
          <a:ea typeface="+mn-ea"/>
          <a:cs typeface="Arial" pitchFamily="34" charset="0"/>
        </a:defRPr>
      </a:lvl1pPr>
      <a:lvl2pPr marL="712788" indent="-255588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707D85"/>
          </a:solidFill>
          <a:latin typeface="Arial" pitchFamily="34" charset="0"/>
          <a:ea typeface="+mn-ea"/>
          <a:cs typeface="Arial" pitchFamily="34" charset="0"/>
        </a:defRPr>
      </a:lvl2pPr>
      <a:lvl3pPr marL="1257300" indent="-342900" algn="l" defTabSz="457200" rtl="0" fontAlgn="base">
        <a:spcBef>
          <a:spcPct val="20000"/>
        </a:spcBef>
        <a:spcAft>
          <a:spcPct val="0"/>
        </a:spcAft>
        <a:buSzPct val="90000"/>
        <a:buFont typeface="Wingdings" pitchFamily="2" charset="2"/>
        <a:buChar char="Ø"/>
        <a:defRPr sz="2400" kern="1200">
          <a:solidFill>
            <a:srgbClr val="707D85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707D85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707D85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0" y="-2"/>
            <a:ext cx="9144000" cy="6858002"/>
          </a:xfrm>
          <a:prstGeom prst="rect">
            <a:avLst/>
          </a:prstGeom>
          <a:solidFill>
            <a:srgbClr val="0092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Bild 14" descr="logo of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7998" y="457200"/>
            <a:ext cx="1464590" cy="1142039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7772400" y="152400"/>
            <a:ext cx="124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1073150" algn="l"/>
              </a:tabLst>
            </a:pPr>
            <a:r>
              <a:rPr lang="de-DE" sz="1400" dirty="0" smtClean="0">
                <a:solidFill>
                  <a:srgbClr val="FFFFFF"/>
                </a:solidFill>
                <a:latin typeface="Arial"/>
                <a:cs typeface="Arial"/>
              </a:rPr>
              <a:t>www.ofi.at</a:t>
            </a:r>
            <a:endParaRPr lang="de-DE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 flipV="1">
            <a:off x="-120812" y="6555197"/>
            <a:ext cx="8807612" cy="26347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317998" y="6088369"/>
            <a:ext cx="1282202" cy="769631"/>
          </a:xfrm>
          <a:prstGeom prst="rect">
            <a:avLst/>
          </a:prstGeom>
          <a:solidFill>
            <a:srgbClr val="0092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Bild 21" descr="acr fuer ppt weis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469" y="6084736"/>
            <a:ext cx="1082076" cy="624861"/>
          </a:xfrm>
          <a:prstGeom prst="rect">
            <a:avLst/>
          </a:prstGeom>
        </p:spPr>
      </p:pic>
      <p:grpSp>
        <p:nvGrpSpPr>
          <p:cNvPr id="15" name="Group 12"/>
          <p:cNvGrpSpPr>
            <a:grpSpLocks/>
          </p:cNvGrpSpPr>
          <p:nvPr userDrawn="1"/>
        </p:nvGrpSpPr>
        <p:grpSpPr bwMode="auto">
          <a:xfrm>
            <a:off x="1422400" y="0"/>
            <a:ext cx="7721600" cy="914400"/>
            <a:chOff x="1488" y="0"/>
            <a:chExt cx="4368" cy="648"/>
          </a:xfrm>
        </p:grpSpPr>
        <p:pic>
          <p:nvPicPr>
            <p:cNvPr id="16" name="Picture 13" descr="Q:\MARKETING\Folder 2007\Folien\blaue fläche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0"/>
              <a:ext cx="2062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4" descr="Q:\MARKETING\Folder 2007\Folien\Header.jp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0"/>
              <a:ext cx="2784" cy="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pic>
        <p:nvPicPr>
          <p:cNvPr id="8" name="Bild 12" descr="ppt head.jpg"/>
          <p:cNvPicPr>
            <a:picLocks noChangeAspect="1"/>
          </p:cNvPicPr>
          <p:nvPr/>
        </p:nvPicPr>
        <p:blipFill rotWithShape="1">
          <a:blip r:embed="rId10" cstate="print"/>
          <a:srcRect r="1201"/>
          <a:stretch/>
        </p:blipFill>
        <p:spPr>
          <a:xfrm>
            <a:off x="216408" y="286830"/>
            <a:ext cx="8927592" cy="1130808"/>
          </a:xfrm>
          <a:prstGeom prst="rect">
            <a:avLst/>
          </a:prstGeom>
          <a:solidFill>
            <a:srgbClr val="0092D2"/>
          </a:solidFill>
        </p:spPr>
      </p:pic>
      <p:cxnSp>
        <p:nvCxnSpPr>
          <p:cNvPr id="10" name="Gerade Verbindung 9"/>
          <p:cNvCxnSpPr/>
          <p:nvPr/>
        </p:nvCxnSpPr>
        <p:spPr>
          <a:xfrm>
            <a:off x="0" y="6581543"/>
            <a:ext cx="7984067" cy="1588"/>
          </a:xfrm>
          <a:prstGeom prst="line">
            <a:avLst/>
          </a:prstGeom>
          <a:ln w="12700">
            <a:solidFill>
              <a:srgbClr val="737E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8077200" y="6400800"/>
            <a:ext cx="93980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 algn="r"/>
            <a:r>
              <a:rPr lang="de-DE" sz="1400" dirty="0" smtClean="0">
                <a:solidFill>
                  <a:srgbClr val="748188"/>
                </a:solidFill>
                <a:latin typeface="Arial"/>
                <a:cs typeface="Arial"/>
              </a:rPr>
              <a:t>www.ofi.at</a:t>
            </a:r>
            <a:endParaRPr lang="de-DE" sz="1400" dirty="0">
              <a:solidFill>
                <a:srgbClr val="74818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098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707D85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707D85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707D85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707D85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707D85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hnenspezialist.de/index.php/cat/c99_Amerika---USA-Historische---son.html/XTCsid/8abe94786a061da66d0b2daa0047a10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hyperlink" Target="http://www.fahnenspezialist.de/images/categories/12.jp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deofchina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visa.gov.br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wmf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6.png"/><Relationship Id="rId7" Type="http://schemas.microsoft.com/office/2007/relationships/hdphoto" Target="../media/hdphoto4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11" Type="http://schemas.openxmlformats.org/officeDocument/2006/relationships/image" Target="../media/image30.jpeg"/><Relationship Id="rId5" Type="http://schemas.openxmlformats.org/officeDocument/2006/relationships/hyperlink" Target="http://www.google.at/url?sa=i&amp;rct=j&amp;q=&amp;esrc=s&amp;frm=1&amp;source=images&amp;cd=&amp;cad=rja&amp;docid=O-isvaPlOiIPkM&amp;tbnid=JvrB4380sqYriM:&amp;ved=0CAUQjRw&amp;url=http://www.vebidoo.de/waltraud+hick&amp;ei=GYhIUpPmI8mJtQaIyIGQBg&amp;psig=AFQjCNH4K62H_6Xj1WNeOcZJB7_T8dREoA&amp;ust=1380571517106886" TargetMode="External"/><Relationship Id="rId10" Type="http://schemas.microsoft.com/office/2007/relationships/hdphoto" Target="../media/hdphoto5.wdp"/><Relationship Id="rId4" Type="http://schemas.microsoft.com/office/2007/relationships/hdphoto" Target="../media/hdphoto3.wdp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microsoft.com/office/2007/relationships/hdphoto" Target="../media/hdphoto6.wdp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Clr>
                <a:srgbClr val="0380B7"/>
              </a:buClr>
              <a:defRPr/>
            </a:pPr>
            <a:r>
              <a:rPr lang="en-US" sz="4000" b="1" dirty="0"/>
              <a:t>Food safety in packaging technology:</a:t>
            </a:r>
          </a:p>
          <a:p>
            <a:pPr>
              <a:lnSpc>
                <a:spcPct val="120000"/>
              </a:lnSpc>
              <a:buClr>
                <a:srgbClr val="0380B7"/>
              </a:buClr>
              <a:defRPr/>
            </a:pPr>
            <a:r>
              <a:rPr lang="en-US" sz="4000" b="1" dirty="0"/>
              <a:t>News from European Legislation and a global approach</a:t>
            </a:r>
            <a:endParaRPr lang="de-DE" sz="4000" b="1" dirty="0"/>
          </a:p>
          <a:p>
            <a:endParaRPr lang="de-AT" dirty="0"/>
          </a:p>
        </p:txBody>
      </p:sp>
      <p:sp>
        <p:nvSpPr>
          <p:cNvPr id="3077" name="Rectangle 1033"/>
          <p:cNvSpPr>
            <a:spLocks noChangeArrowheads="1"/>
          </p:cNvSpPr>
          <p:nvPr/>
        </p:nvSpPr>
        <p:spPr bwMode="auto">
          <a:xfrm>
            <a:off x="1181100" y="1920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078" name="Rectangle 1034"/>
          <p:cNvSpPr>
            <a:spLocks noChangeArrowheads="1"/>
          </p:cNvSpPr>
          <p:nvPr/>
        </p:nvSpPr>
        <p:spPr bwMode="auto">
          <a:xfrm>
            <a:off x="3587750" y="1920875"/>
            <a:ext cx="4329113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01" tIns="33327" rIns="36501" bIns="33327">
            <a:spAutoFit/>
          </a:bodyPr>
          <a:lstStyle/>
          <a:p>
            <a:endParaRPr lang="de-DE"/>
          </a:p>
        </p:txBody>
      </p:sp>
      <p:pic>
        <p:nvPicPr>
          <p:cNvPr id="3079" name="Picture 1045" descr="appels%20groo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" y="3176837"/>
            <a:ext cx="1447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050" descr="picture of BioBag Internation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7045" y="1836374"/>
            <a:ext cx="11398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Rectangle 1051"/>
          <p:cNvSpPr>
            <a:spLocks noChangeArrowheads="1"/>
          </p:cNvSpPr>
          <p:nvPr/>
        </p:nvSpPr>
        <p:spPr bwMode="auto">
          <a:xfrm>
            <a:off x="1588" y="1763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3082" name="Picture 1063" descr="+1_Bottle_PLA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8951" y="2105450"/>
            <a:ext cx="4905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Text Box 2053"/>
          <p:cNvSpPr txBox="1">
            <a:spLocks noChangeArrowheads="1"/>
          </p:cNvSpPr>
          <p:nvPr/>
        </p:nvSpPr>
        <p:spPr bwMode="auto">
          <a:xfrm>
            <a:off x="2533650" y="2455119"/>
            <a:ext cx="64389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de-AT" sz="2800" dirty="0" smtClean="0">
                <a:solidFill>
                  <a:schemeClr val="bg1"/>
                </a:solidFill>
                <a:latin typeface="+mn-lt"/>
              </a:rPr>
              <a:t>OFI</a:t>
            </a:r>
          </a:p>
          <a:p>
            <a:pPr algn="r">
              <a:defRPr/>
            </a:pPr>
            <a:r>
              <a:rPr lang="de-AT" sz="2800" dirty="0" smtClean="0">
                <a:solidFill>
                  <a:schemeClr val="bg1"/>
                </a:solidFill>
                <a:latin typeface="+mn-lt"/>
              </a:rPr>
              <a:t>DI Dr. </a:t>
            </a:r>
            <a:r>
              <a:rPr lang="de-AT" sz="2800" dirty="0" err="1" smtClean="0">
                <a:solidFill>
                  <a:schemeClr val="bg1"/>
                </a:solidFill>
                <a:latin typeface="+mn-lt"/>
              </a:rPr>
              <a:t>tech</a:t>
            </a:r>
            <a:r>
              <a:rPr lang="de-AT" sz="2800" dirty="0" smtClean="0">
                <a:solidFill>
                  <a:schemeClr val="bg1"/>
                </a:solidFill>
                <a:latin typeface="+mn-lt"/>
              </a:rPr>
              <a:t>. Johannes Bergmair</a:t>
            </a:r>
          </a:p>
          <a:p>
            <a:pPr algn="r">
              <a:defRPr/>
            </a:pPr>
            <a:r>
              <a:rPr lang="de-AT" dirty="0" err="1">
                <a:solidFill>
                  <a:schemeClr val="bg1"/>
                </a:solidFill>
                <a:latin typeface="Arial" pitchFamily="34" charset="0"/>
              </a:rPr>
              <a:t>Croatia</a:t>
            </a:r>
            <a:r>
              <a:rPr lang="de-AT" dirty="0">
                <a:solidFill>
                  <a:schemeClr val="bg1"/>
                </a:solidFill>
                <a:latin typeface="Arial" pitchFamily="34" charset="0"/>
              </a:rPr>
              <a:t>, 29. May </a:t>
            </a:r>
            <a:r>
              <a:rPr lang="de-AT" dirty="0" smtClean="0">
                <a:solidFill>
                  <a:schemeClr val="bg1"/>
                </a:solidFill>
                <a:latin typeface="Arial" pitchFamily="34" charset="0"/>
              </a:rPr>
              <a:t>2014</a:t>
            </a:r>
            <a:endParaRPr lang="de-AT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41168"/>
            <a:ext cx="5652846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0" name="Titel 9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Chemical Interaction</a:t>
            </a:r>
          </a:p>
        </p:txBody>
      </p:sp>
      <p:pic>
        <p:nvPicPr>
          <p:cNvPr id="12293" name="Picture 4" descr="Paprikagl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9832"/>
            <a:ext cx="1741561" cy="261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 descr="Deckel_Paprik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91240"/>
            <a:ext cx="4102299" cy="273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AutoShape 7"/>
          <p:cNvSpPr>
            <a:spLocks noChangeArrowheads="1"/>
          </p:cNvSpPr>
          <p:nvPr/>
        </p:nvSpPr>
        <p:spPr bwMode="auto">
          <a:xfrm>
            <a:off x="3131840" y="2414017"/>
            <a:ext cx="865187" cy="3968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008000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AT" sz="320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6570" y="4365414"/>
            <a:ext cx="6043146" cy="809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004994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Chemical Interaction</a:t>
            </a:r>
          </a:p>
        </p:txBody>
      </p:sp>
      <p:sp>
        <p:nvSpPr>
          <p:cNvPr id="17411" name="Datumsplatzhalter 1"/>
          <p:cNvSpPr>
            <a:spLocks noGrp="1"/>
          </p:cNvSpPr>
          <p:nvPr>
            <p:ph type="dt" sz="quarter" idx="4294967295"/>
          </p:nvPr>
        </p:nvSpPr>
        <p:spPr>
          <a:xfrm rot="16200000">
            <a:off x="0" y="5715000"/>
            <a:ext cx="19050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8525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8525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8525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8525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52DEED-A1A7-4D61-9A3A-A5FD9DFA6180}" type="datetime1">
              <a:rPr lang="de-DE" sz="700" smtClean="0">
                <a:solidFill>
                  <a:srgbClr val="969696"/>
                </a:solidFill>
              </a:rPr>
              <a:pPr eaLnBrk="1" hangingPunct="1"/>
              <a:t>29.05.2014</a:t>
            </a:fld>
            <a:endParaRPr lang="en-US" sz="700" smtClean="0">
              <a:solidFill>
                <a:srgbClr val="969696"/>
              </a:solidFill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131840" y="1345407"/>
            <a:ext cx="244901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2400" dirty="0">
                <a:solidFill>
                  <a:srgbClr val="000000"/>
                </a:solidFill>
                <a:latin typeface="Helvetica" charset="0"/>
              </a:rPr>
              <a:t>U - </a:t>
            </a:r>
            <a:r>
              <a:rPr lang="de-DE" sz="2400" dirty="0" smtClean="0">
                <a:solidFill>
                  <a:srgbClr val="000000"/>
                </a:solidFill>
                <a:latin typeface="Helvetica" charset="0"/>
              </a:rPr>
              <a:t>Environment</a:t>
            </a:r>
            <a:endParaRPr lang="de-DE" sz="2400" dirty="0">
              <a:solidFill>
                <a:srgbClr val="000000"/>
              </a:solidFill>
              <a:latin typeface="Helvetica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2400" dirty="0">
                <a:solidFill>
                  <a:srgbClr val="000000"/>
                </a:solidFill>
                <a:latin typeface="Helvetica" charset="0"/>
              </a:rPr>
              <a:t>P - </a:t>
            </a:r>
            <a:r>
              <a:rPr lang="de-DE" sz="2400" dirty="0" err="1" smtClean="0">
                <a:solidFill>
                  <a:srgbClr val="000000"/>
                </a:solidFill>
                <a:latin typeface="Helvetica" charset="0"/>
              </a:rPr>
              <a:t>Packaging</a:t>
            </a:r>
            <a:endParaRPr lang="de-DE" sz="2400" dirty="0">
              <a:solidFill>
                <a:srgbClr val="000000"/>
              </a:solidFill>
              <a:latin typeface="Helvetica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2400" dirty="0">
                <a:solidFill>
                  <a:srgbClr val="000000"/>
                </a:solidFill>
                <a:latin typeface="Helvetica" charset="0"/>
              </a:rPr>
              <a:t>F </a:t>
            </a:r>
            <a:r>
              <a:rPr lang="de-DE" sz="2400" dirty="0" smtClean="0">
                <a:solidFill>
                  <a:srgbClr val="000000"/>
                </a:solidFill>
                <a:latin typeface="Helvetica" charset="0"/>
              </a:rPr>
              <a:t>– </a:t>
            </a:r>
            <a:r>
              <a:rPr lang="de-DE" sz="2400" dirty="0" err="1" smtClean="0">
                <a:solidFill>
                  <a:srgbClr val="000000"/>
                </a:solidFill>
                <a:latin typeface="Helvetica" charset="0"/>
              </a:rPr>
              <a:t>Filling</a:t>
            </a:r>
            <a:r>
              <a:rPr lang="de-DE" sz="2400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Helvetica" charset="0"/>
              </a:rPr>
              <a:t>Good</a:t>
            </a:r>
            <a:endParaRPr lang="de-DE" sz="2400" dirty="0">
              <a:solidFill>
                <a:srgbClr val="000000"/>
              </a:solidFill>
              <a:latin typeface="Helvetica" charset="0"/>
            </a:endParaRPr>
          </a:p>
        </p:txBody>
      </p:sp>
      <p:pic>
        <p:nvPicPr>
          <p:cNvPr id="17414" name="Picture 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2259013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50145"/>
            <a:ext cx="6029325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054773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</a:t>
            </a:r>
            <a:r>
              <a:rPr lang="en-GB" dirty="0" smtClean="0"/>
              <a:t>orms of migration</a:t>
            </a:r>
            <a:endParaRPr lang="en-GB" dirty="0"/>
          </a:p>
        </p:txBody>
      </p:sp>
      <p:pic>
        <p:nvPicPr>
          <p:cNvPr id="20" name="Picture 6" descr="rolle_karton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116" y="2721242"/>
            <a:ext cx="5105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76" t="18427" r="52155" b="33089"/>
          <a:stretch/>
        </p:blipFill>
        <p:spPr bwMode="auto">
          <a:xfrm>
            <a:off x="6444208" y="3573016"/>
            <a:ext cx="2063799" cy="230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225" t="41117" r="29686" b="47287"/>
          <a:stretch/>
        </p:blipFill>
        <p:spPr bwMode="auto">
          <a:xfrm>
            <a:off x="6530639" y="1075239"/>
            <a:ext cx="2438160" cy="1405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hteck 16"/>
          <p:cNvSpPr/>
          <p:nvPr/>
        </p:nvSpPr>
        <p:spPr>
          <a:xfrm>
            <a:off x="7065643" y="1191650"/>
            <a:ext cx="1368152" cy="293721"/>
          </a:xfrm>
          <a:prstGeom prst="rect">
            <a:avLst/>
          </a:prstGeom>
        </p:spPr>
        <p:txBody>
          <a:bodyPr wrap="square" tIns="72000" bIns="36000">
            <a:spAutoFit/>
          </a:bodyPr>
          <a:lstStyle/>
          <a:p>
            <a:pPr defTabSz="457200"/>
            <a:r>
              <a:rPr lang="en-GB" sz="1200" i="1" dirty="0" smtClean="0">
                <a:solidFill>
                  <a:srgbClr val="29527B"/>
                </a:solidFill>
                <a:latin typeface="Arial" pitchFamily="34" charset="0"/>
                <a:cs typeface="Arial" pitchFamily="34" charset="0"/>
              </a:rPr>
              <a:t>Printing inks</a:t>
            </a:r>
            <a:endParaRPr lang="en-GB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7236662" y="1484378"/>
            <a:ext cx="1026114" cy="293721"/>
          </a:xfrm>
          <a:prstGeom prst="rect">
            <a:avLst/>
          </a:prstGeom>
        </p:spPr>
        <p:txBody>
          <a:bodyPr wrap="square" tIns="72000" bIns="36000">
            <a:spAutoFit/>
          </a:bodyPr>
          <a:lstStyle/>
          <a:p>
            <a:pPr defTabSz="457200"/>
            <a:r>
              <a:rPr lang="en-GB" sz="1200" i="1" dirty="0" smtClean="0">
                <a:solidFill>
                  <a:srgbClr val="29527B"/>
                </a:solidFill>
                <a:latin typeface="Arial" pitchFamily="34" charset="0"/>
                <a:cs typeface="Arial" pitchFamily="34" charset="0"/>
              </a:rPr>
              <a:t>film/foil</a:t>
            </a:r>
            <a:endParaRPr lang="en-GB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5695" y="1075239"/>
            <a:ext cx="59140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000" b="1" dirty="0" smtClean="0">
                <a:solidFill>
                  <a:srgbClr val="3D9CE1"/>
                </a:solidFill>
                <a:latin typeface="Arial" charset="0"/>
                <a:cs typeface="Arial" charset="0"/>
              </a:rPr>
              <a:t>Invisible „set off“ by reel/stack</a:t>
            </a:r>
            <a:endParaRPr lang="en-GB" sz="2000" i="1" dirty="0" smtClean="0">
              <a:solidFill>
                <a:srgbClr val="4F81BD">
                  <a:lumMod val="75000"/>
                </a:srgbClr>
              </a:solidFill>
              <a:latin typeface="Arial" charset="0"/>
              <a:cs typeface="Arial" charset="0"/>
            </a:endParaRPr>
          </a:p>
          <a:p>
            <a:pPr defTabSz="457200"/>
            <a:endParaRPr lang="de-AT" sz="2000" b="1" dirty="0" smtClean="0">
              <a:solidFill>
                <a:srgbClr val="3D9CE1"/>
              </a:solidFill>
              <a:latin typeface="Arial" charset="0"/>
              <a:cs typeface="Arial" charset="0"/>
            </a:endParaRPr>
          </a:p>
          <a:p>
            <a:pPr defTabSz="457200"/>
            <a:endParaRPr lang="de-AT" sz="1800" b="1" i="1" dirty="0">
              <a:solidFill>
                <a:srgbClr val="4F81BD">
                  <a:lumMod val="75000"/>
                </a:srgbClr>
              </a:solidFill>
              <a:latin typeface="Arial" charset="0"/>
              <a:cs typeface="Arial" charset="0"/>
            </a:endParaRPr>
          </a:p>
          <a:p>
            <a:pPr defTabSz="457200"/>
            <a:r>
              <a:rPr lang="de-AT" sz="1800" b="1" i="1" dirty="0" smtClean="0">
                <a:solidFill>
                  <a:srgbClr val="4F81BD">
                    <a:lumMod val="75000"/>
                  </a:srgbClr>
                </a:solidFill>
                <a:latin typeface="Arial" charset="0"/>
                <a:cs typeface="Arial" charset="0"/>
              </a:rPr>
              <a:t>                                      </a:t>
            </a:r>
            <a:endParaRPr lang="de-AT" sz="1800" i="1" dirty="0">
              <a:solidFill>
                <a:srgbClr val="4F81BD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pic>
        <p:nvPicPr>
          <p:cNvPr id="21" name="Picture 5" descr="befuell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778100"/>
            <a:ext cx="201622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4"/>
          <p:cNvSpPr>
            <a:spLocks noChangeArrowheads="1"/>
          </p:cNvSpPr>
          <p:nvPr/>
        </p:nvSpPr>
        <p:spPr bwMode="gray">
          <a:xfrm>
            <a:off x="683568" y="4835792"/>
            <a:ext cx="2951162" cy="41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defTabSz="457200"/>
            <a:r>
              <a:rPr lang="de-DE" sz="105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* Fachverband </a:t>
            </a:r>
            <a:r>
              <a:rPr lang="de-DE" sz="1050" dirty="0">
                <a:solidFill>
                  <a:prstClr val="black"/>
                </a:solidFill>
                <a:latin typeface="Arial" charset="0"/>
                <a:cs typeface="Arial" charset="0"/>
              </a:rPr>
              <a:t>Kartonverpackungen für flüssige Nahrungsmittel e.V. (FKN) </a:t>
            </a:r>
          </a:p>
        </p:txBody>
      </p:sp>
    </p:spTree>
    <p:extLst>
      <p:ext uri="{BB962C8B-B14F-4D97-AF65-F5344CB8AC3E}">
        <p14:creationId xmlns:p14="http://schemas.microsoft.com/office/powerpoint/2010/main" xmlns="" val="3279228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migration actually?</a:t>
            </a:r>
            <a:endParaRPr lang="en-GB" dirty="0"/>
          </a:p>
        </p:txBody>
      </p:sp>
      <p:sp>
        <p:nvSpPr>
          <p:cNvPr id="3" name="Rechteck 2"/>
          <p:cNvSpPr/>
          <p:nvPr/>
        </p:nvSpPr>
        <p:spPr>
          <a:xfrm>
            <a:off x="971600" y="1340768"/>
            <a:ext cx="74168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endParaRPr lang="en-US" sz="16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defTabSz="457200"/>
            <a:r>
              <a:rPr lang="en-US" sz="2000" b="1" dirty="0" smtClean="0">
                <a:solidFill>
                  <a:srgbClr val="3D9CE1"/>
                </a:solidFill>
                <a:latin typeface="Arial" charset="0"/>
                <a:cs typeface="Arial" charset="0"/>
              </a:rPr>
              <a:t>Migration = </a:t>
            </a:r>
            <a:r>
              <a:rPr lang="en-US" sz="2000" b="1" dirty="0">
                <a:solidFill>
                  <a:srgbClr val="3D9CE1"/>
                </a:solidFill>
                <a:latin typeface="Arial" charset="0"/>
                <a:cs typeface="Arial" charset="0"/>
              </a:rPr>
              <a:t>transfer </a:t>
            </a:r>
            <a:r>
              <a:rPr lang="en-US" sz="2000" b="1" dirty="0" smtClean="0">
                <a:solidFill>
                  <a:srgbClr val="3D9CE1"/>
                </a:solidFill>
                <a:latin typeface="Arial" charset="0"/>
                <a:cs typeface="Arial" charset="0"/>
              </a:rPr>
              <a:t>of </a:t>
            </a:r>
            <a:r>
              <a:rPr lang="en-US" sz="2000" b="1" dirty="0">
                <a:solidFill>
                  <a:srgbClr val="3D9CE1"/>
                </a:solidFill>
                <a:latin typeface="Arial" charset="0"/>
                <a:cs typeface="Arial" charset="0"/>
              </a:rPr>
              <a:t>small amounts </a:t>
            </a:r>
            <a:r>
              <a:rPr lang="en-US" sz="2000" b="1" dirty="0" smtClean="0">
                <a:solidFill>
                  <a:srgbClr val="3D9CE1"/>
                </a:solidFill>
                <a:latin typeface="Arial" charset="0"/>
                <a:cs typeface="Arial" charset="0"/>
              </a:rPr>
              <a:t>of substance</a:t>
            </a:r>
            <a:r>
              <a:rPr lang="en-US" sz="2000" b="1" dirty="0">
                <a:solidFill>
                  <a:srgbClr val="3D9CE1"/>
                </a:solidFill>
                <a:latin typeface="Arial" charset="0"/>
                <a:cs typeface="Arial" charset="0"/>
              </a:rPr>
              <a:t> </a:t>
            </a:r>
            <a:endParaRPr lang="en-US" sz="2000" b="1" dirty="0" smtClean="0">
              <a:solidFill>
                <a:srgbClr val="3D9CE1"/>
              </a:solidFill>
              <a:latin typeface="Arial" charset="0"/>
              <a:cs typeface="Arial" charset="0"/>
            </a:endParaRPr>
          </a:p>
          <a:p>
            <a:pPr algn="ctr" defTabSz="457200"/>
            <a:r>
              <a:rPr lang="en-US" sz="2000" b="1" dirty="0" smtClean="0">
                <a:solidFill>
                  <a:srgbClr val="3D9CE1"/>
                </a:solidFill>
                <a:latin typeface="Arial" charset="0"/>
                <a:cs typeface="Arial" charset="0"/>
              </a:rPr>
              <a:t>from packaging into food</a:t>
            </a:r>
          </a:p>
          <a:p>
            <a:pPr algn="ctr" defTabSz="457200"/>
            <a:endParaRPr lang="en-US" sz="18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defTabSz="457200"/>
            <a:endParaRPr lang="en-US" sz="1800" b="1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defTabSz="457200"/>
            <a:endParaRPr lang="en-US" sz="18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defTabSz="457200"/>
            <a:r>
              <a:rPr lang="en-US" sz="18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Depend on:</a:t>
            </a:r>
          </a:p>
          <a:p>
            <a:pPr marL="285750" indent="-285750" defTabSz="457200">
              <a:buFont typeface="Wingdings" pitchFamily="2" charset="2"/>
              <a:buChar char="Ø"/>
            </a:pPr>
            <a:r>
              <a:rPr lang="en-US" sz="1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Material</a:t>
            </a:r>
          </a:p>
          <a:p>
            <a:pPr marL="285750" indent="-285750" defTabSz="457200">
              <a:buFont typeface="Wingdings" pitchFamily="2" charset="2"/>
              <a:buChar char="Ø"/>
            </a:pPr>
            <a:r>
              <a:rPr lang="en-US" sz="1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Time</a:t>
            </a:r>
          </a:p>
          <a:p>
            <a:pPr marL="285750" indent="-285750" defTabSz="457200">
              <a:buFont typeface="Wingdings" pitchFamily="2" charset="2"/>
              <a:buChar char="Ø"/>
            </a:pPr>
            <a:r>
              <a:rPr lang="en-US" sz="1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Temperature</a:t>
            </a:r>
          </a:p>
          <a:p>
            <a:pPr marL="285750" indent="-285750" defTabSz="457200">
              <a:buFont typeface="Wingdings" pitchFamily="2" charset="2"/>
              <a:buChar char="Ø"/>
            </a:pPr>
            <a:r>
              <a:rPr lang="en-US" sz="1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Solubility</a:t>
            </a:r>
          </a:p>
          <a:p>
            <a:pPr marL="285750" indent="-285750" defTabSz="457200">
              <a:buFont typeface="Wingdings" pitchFamily="2" charset="2"/>
              <a:buChar char="Ø"/>
            </a:pPr>
            <a:r>
              <a:rPr lang="en-US" sz="1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etc.</a:t>
            </a:r>
            <a:endParaRPr lang="en-US" sz="1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5750" indent="-285750" defTabSz="457200">
              <a:buFont typeface="Wingdings" pitchFamily="2" charset="2"/>
              <a:buChar char="Ø"/>
            </a:pPr>
            <a:endParaRPr lang="en-US" sz="18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5750" indent="-285750" defTabSz="457200">
              <a:buFont typeface="Wingdings" pitchFamily="2" charset="2"/>
              <a:buChar char="Ø"/>
            </a:pPr>
            <a:endParaRPr lang="en-US" sz="1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5750" indent="-285750" defTabSz="457200">
              <a:buFont typeface="Wingdings" pitchFamily="2" charset="2"/>
              <a:buChar char="Ø"/>
            </a:pPr>
            <a:endParaRPr lang="en-US" sz="18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5750" indent="-285750" defTabSz="457200">
              <a:buFont typeface="Wingdings" pitchFamily="2" charset="2"/>
              <a:buChar char="Ø"/>
            </a:pPr>
            <a:endParaRPr lang="en-US" sz="1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defTabSz="457200"/>
            <a:endParaRPr lang="en-US" sz="16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defTabSz="457200"/>
            <a:endParaRPr lang="de-AT" sz="1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157786" y="2564904"/>
            <a:ext cx="55446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dirty="0">
                <a:solidFill>
                  <a:srgbClr val="3D9CE1"/>
                </a:solidFill>
                <a:latin typeface="Arial" charset="0"/>
                <a:cs typeface="Arial" charset="0"/>
              </a:rPr>
              <a:t>Differentiation</a:t>
            </a:r>
            <a:r>
              <a:rPr lang="en-US" sz="1800" dirty="0" smtClean="0">
                <a:solidFill>
                  <a:srgbClr val="3D9CE1"/>
                </a:solidFill>
                <a:latin typeface="Arial" charset="0"/>
                <a:cs typeface="Arial" charset="0"/>
              </a:rPr>
              <a:t>:</a:t>
            </a:r>
          </a:p>
          <a:p>
            <a:pPr defTabSz="457200"/>
            <a:endParaRPr lang="en-US" sz="1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defTabSz="457200"/>
            <a:r>
              <a:rPr lang="en-US" sz="1800" dirty="0">
                <a:solidFill>
                  <a:prstClr val="black"/>
                </a:solidFill>
                <a:latin typeface="Arial" charset="0"/>
                <a:cs typeface="Arial" charset="0"/>
              </a:rPr>
              <a:t>OML “overall migration limit “ means the maximum permit­ted amount of non-volatile substances released from a mate­rial or article into food simulants.</a:t>
            </a:r>
          </a:p>
          <a:p>
            <a:pPr defTabSz="457200"/>
            <a:endParaRPr lang="en-US" sz="1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defTabSz="457200"/>
            <a:r>
              <a:rPr lang="en-US" sz="1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SML </a:t>
            </a:r>
            <a:r>
              <a:rPr lang="en-US" sz="1800" dirty="0">
                <a:solidFill>
                  <a:prstClr val="black"/>
                </a:solidFill>
                <a:latin typeface="Arial" charset="0"/>
                <a:cs typeface="Arial" charset="0"/>
              </a:rPr>
              <a:t>“specific migration limit” </a:t>
            </a:r>
            <a:r>
              <a:rPr lang="en-US" sz="1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means </a:t>
            </a:r>
            <a:r>
              <a:rPr lang="en-US" sz="1800" dirty="0">
                <a:solidFill>
                  <a:prstClr val="black"/>
                </a:solidFill>
                <a:latin typeface="Arial" charset="0"/>
                <a:cs typeface="Arial" charset="0"/>
              </a:rPr>
              <a:t>the maximum permit­ted </a:t>
            </a:r>
            <a:r>
              <a:rPr lang="en-US" sz="1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amount of </a:t>
            </a:r>
            <a:r>
              <a:rPr lang="en-US" sz="1800" dirty="0">
                <a:solidFill>
                  <a:prstClr val="black"/>
                </a:solidFill>
                <a:latin typeface="Arial" charset="0"/>
                <a:cs typeface="Arial" charset="0"/>
              </a:rPr>
              <a:t>a given substance released from a material or article into food or food simulants</a:t>
            </a:r>
          </a:p>
        </p:txBody>
      </p:sp>
    </p:spTree>
    <p:extLst>
      <p:ext uri="{BB962C8B-B14F-4D97-AF65-F5344CB8AC3E}">
        <p14:creationId xmlns:p14="http://schemas.microsoft.com/office/powerpoint/2010/main" xmlns="" val="41112390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1460748"/>
            <a:ext cx="8610600" cy="4800600"/>
          </a:xfrm>
          <a:noFill/>
        </p:spPr>
        <p:txBody>
          <a:bodyPr/>
          <a:lstStyle/>
          <a:p>
            <a:r>
              <a:rPr lang="en-GB" sz="1800" dirty="0" smtClean="0">
                <a:solidFill>
                  <a:schemeClr val="tx1"/>
                </a:solidFill>
              </a:rPr>
              <a:t>Food contact materials must not transfer their components 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into the foods in </a:t>
            </a:r>
            <a:r>
              <a:rPr lang="en-GB" sz="1800" dirty="0" smtClean="0">
                <a:solidFill>
                  <a:srgbClr val="0092D2"/>
                </a:solidFill>
              </a:rPr>
              <a:t>unacceptable</a:t>
            </a:r>
            <a:r>
              <a:rPr lang="en-GB" sz="1800" dirty="0" smtClean="0">
                <a:solidFill>
                  <a:schemeClr val="tx1"/>
                </a:solidFill>
              </a:rPr>
              <a:t> quantities. </a:t>
            </a:r>
          </a:p>
          <a:p>
            <a:endParaRPr lang="en-GB" sz="1800" dirty="0" smtClean="0">
              <a:solidFill>
                <a:schemeClr val="tx1"/>
              </a:solidFill>
            </a:endParaRPr>
          </a:p>
          <a:p>
            <a:r>
              <a:rPr lang="en-GB" sz="1800" dirty="0" smtClean="0">
                <a:solidFill>
                  <a:schemeClr val="tx1"/>
                </a:solidFill>
              </a:rPr>
              <a:t>Art. 3: materials and articles ...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... shall be manufactured in compliance with good manufacturing practice</a:t>
            </a:r>
          </a:p>
          <a:p>
            <a:pPr eaLnBrk="1" hangingPunct="1">
              <a:lnSpc>
                <a:spcPct val="105000"/>
              </a:lnSpc>
              <a:spcBef>
                <a:spcPct val="35000"/>
              </a:spcBef>
            </a:pPr>
            <a:r>
              <a:rPr lang="en-GB" sz="1800" dirty="0" smtClean="0">
                <a:solidFill>
                  <a:schemeClr val="tx1"/>
                </a:solidFill>
              </a:rPr>
              <a:t>... do not transfer their constituents to food in quantities which could:</a:t>
            </a:r>
          </a:p>
          <a:p>
            <a:pPr eaLnBrk="1" hangingPunct="1">
              <a:lnSpc>
                <a:spcPct val="105000"/>
              </a:lnSpc>
              <a:spcBef>
                <a:spcPct val="35000"/>
              </a:spcBef>
            </a:pPr>
            <a:endParaRPr lang="en-GB" sz="1800" dirty="0" smtClean="0">
              <a:solidFill>
                <a:schemeClr val="tx1"/>
              </a:solidFill>
            </a:endParaRPr>
          </a:p>
          <a:p>
            <a:pPr marL="342900" indent="-342900">
              <a:buAutoNum type="alphaLcParenBoth"/>
            </a:pPr>
            <a:r>
              <a:rPr lang="en-GB" sz="1800" dirty="0" smtClean="0">
                <a:solidFill>
                  <a:schemeClr val="tx1"/>
                </a:solidFill>
              </a:rPr>
              <a:t>endanger human health</a:t>
            </a:r>
          </a:p>
          <a:p>
            <a:pPr marL="342900" indent="-342900">
              <a:buAutoNum type="alphaLcParenBoth"/>
            </a:pPr>
            <a:endParaRPr lang="en-GB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(b) bring about an unacceptable change 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      in the composition of the food</a:t>
            </a:r>
          </a:p>
          <a:p>
            <a:pPr marL="0" indent="0">
              <a:buNone/>
            </a:pPr>
            <a:endParaRPr lang="en-GB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(c) bring about a deterioration 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      in the organoleptic characteristics thereof</a:t>
            </a:r>
          </a:p>
        </p:txBody>
      </p:sp>
      <p:pic>
        <p:nvPicPr>
          <p:cNvPr id="12291" name="Picture 3" descr="Lebensmittel wie Obst, Gemüse und Getreide, auf die man nicht verzichten kann oder will.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32517" y="1124744"/>
            <a:ext cx="19812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7380312" cy="509736"/>
          </a:xfrm>
        </p:spPr>
        <p:txBody>
          <a:bodyPr/>
          <a:lstStyle/>
          <a:p>
            <a:pPr algn="l"/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Framework Regulation (EG) No. 1935/2004</a:t>
            </a:r>
            <a:r>
              <a:rPr lang="en-GB" sz="2000" b="1" dirty="0" smtClean="0">
                <a:solidFill>
                  <a:srgbClr val="5F5F5F"/>
                </a:solidFill>
                <a:latin typeface="Verdana" pitchFamily="34" charset="0"/>
              </a:rPr>
              <a:t/>
            </a:r>
            <a:br>
              <a:rPr lang="en-GB" sz="2000" b="1" dirty="0" smtClean="0">
                <a:solidFill>
                  <a:srgbClr val="5F5F5F"/>
                </a:solidFill>
                <a:latin typeface="Verdana" pitchFamily="34" charset="0"/>
              </a:rPr>
            </a:br>
            <a:endParaRPr lang="en-GB" sz="2000" dirty="0"/>
          </a:p>
        </p:txBody>
      </p:sp>
      <p:sp>
        <p:nvSpPr>
          <p:cNvPr id="5" name="Textfeld 4"/>
          <p:cNvSpPr txBox="1"/>
          <p:nvPr/>
        </p:nvSpPr>
        <p:spPr>
          <a:xfrm rot="20917757">
            <a:off x="5114601" y="3604372"/>
            <a:ext cx="3341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8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specific migration</a:t>
            </a:r>
            <a:endParaRPr lang="en-GB" sz="1800" b="1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 rot="20917757">
            <a:off x="5262219" y="4433362"/>
            <a:ext cx="2677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overall migration</a:t>
            </a:r>
            <a:endParaRPr lang="en-GB" sz="18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 rot="20917757">
            <a:off x="5374217" y="5298599"/>
            <a:ext cx="2677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8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sensoric</a:t>
            </a:r>
            <a:endParaRPr lang="en-GB" sz="18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2065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Potential migrants</a:t>
            </a:r>
            <a:endParaRPr lang="en-GB"/>
          </a:p>
        </p:txBody>
      </p:sp>
      <p:sp>
        <p:nvSpPr>
          <p:cNvPr id="5" name="Inhaltsplatzhalter 4"/>
          <p:cNvSpPr>
            <a:spLocks noGrp="1"/>
          </p:cNvSpPr>
          <p:nvPr>
            <p:ph idx="4294967295"/>
          </p:nvPr>
        </p:nvSpPr>
        <p:spPr>
          <a:xfrm>
            <a:off x="1252538" y="1484313"/>
            <a:ext cx="7891462" cy="43211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en-GB" sz="2000" dirty="0" smtClean="0">
                <a:solidFill>
                  <a:srgbClr val="3D9CE1"/>
                </a:solidFill>
              </a:rPr>
              <a:t>Glass</a:t>
            </a:r>
          </a:p>
          <a:p>
            <a:pPr lvl="1" eaLnBrk="1" hangingPunct="1">
              <a:lnSpc>
                <a:spcPct val="110000"/>
              </a:lnSpc>
            </a:pPr>
            <a:r>
              <a:rPr lang="en-GB" sz="1600" dirty="0" smtClean="0">
                <a:solidFill>
                  <a:schemeClr val="tx1"/>
                </a:solidFill>
              </a:rPr>
              <a:t>Silicates</a:t>
            </a:r>
          </a:p>
          <a:p>
            <a:pPr lvl="1" eaLnBrk="1" hangingPunct="1">
              <a:lnSpc>
                <a:spcPct val="110000"/>
              </a:lnSpc>
            </a:pPr>
            <a:r>
              <a:rPr lang="en-GB" sz="1600" dirty="0" smtClean="0">
                <a:solidFill>
                  <a:schemeClr val="tx1"/>
                </a:solidFill>
              </a:rPr>
              <a:t>Heavy metals (e.g. Lead, Chromium, Cadmium)</a:t>
            </a:r>
          </a:p>
          <a:p>
            <a:pPr eaLnBrk="1" hangingPunct="1">
              <a:lnSpc>
                <a:spcPct val="110000"/>
              </a:lnSpc>
            </a:pPr>
            <a:r>
              <a:rPr lang="en-GB" sz="2000" dirty="0" smtClean="0">
                <a:solidFill>
                  <a:srgbClr val="3D9CE1"/>
                </a:solidFill>
              </a:rPr>
              <a:t>Plastics</a:t>
            </a:r>
          </a:p>
          <a:p>
            <a:pPr lvl="1" eaLnBrk="1" hangingPunct="1">
              <a:lnSpc>
                <a:spcPct val="110000"/>
              </a:lnSpc>
            </a:pPr>
            <a:r>
              <a:rPr lang="en-GB" sz="1600" dirty="0" smtClean="0">
                <a:solidFill>
                  <a:schemeClr val="tx1"/>
                </a:solidFill>
              </a:rPr>
              <a:t>Plasticizers (e.g. Phthalates)</a:t>
            </a:r>
          </a:p>
          <a:p>
            <a:pPr lvl="1" eaLnBrk="1" hangingPunct="1">
              <a:lnSpc>
                <a:spcPct val="110000"/>
              </a:lnSpc>
            </a:pPr>
            <a:r>
              <a:rPr lang="en-GB" sz="1600" dirty="0" smtClean="0">
                <a:solidFill>
                  <a:schemeClr val="tx1"/>
                </a:solidFill>
              </a:rPr>
              <a:t>Antistatic agents (Stearate)</a:t>
            </a:r>
          </a:p>
          <a:p>
            <a:pPr lvl="1" eaLnBrk="1" hangingPunct="1">
              <a:lnSpc>
                <a:spcPct val="110000"/>
              </a:lnSpc>
            </a:pPr>
            <a:r>
              <a:rPr lang="en-GB" sz="1600" dirty="0" smtClean="0">
                <a:solidFill>
                  <a:schemeClr val="tx1"/>
                </a:solidFill>
              </a:rPr>
              <a:t>Lubricants and release agents (Stearate)</a:t>
            </a:r>
          </a:p>
          <a:p>
            <a:pPr lvl="1" eaLnBrk="1" hangingPunct="1">
              <a:lnSpc>
                <a:spcPct val="110000"/>
              </a:lnSpc>
            </a:pPr>
            <a:r>
              <a:rPr lang="en-GB" sz="1600" dirty="0" smtClean="0">
                <a:solidFill>
                  <a:schemeClr val="tx1"/>
                </a:solidFill>
              </a:rPr>
              <a:t>Monomers (e.g. Styrene, vinyl chloride)</a:t>
            </a:r>
          </a:p>
          <a:p>
            <a:pPr lvl="1" eaLnBrk="1" hangingPunct="1">
              <a:lnSpc>
                <a:spcPct val="110000"/>
              </a:lnSpc>
            </a:pPr>
            <a:r>
              <a:rPr lang="en-GB" sz="1600" dirty="0" smtClean="0">
                <a:solidFill>
                  <a:schemeClr val="tx1"/>
                </a:solidFill>
              </a:rPr>
              <a:t>Antioxidants (</a:t>
            </a:r>
            <a:r>
              <a:rPr lang="en-GB" sz="1600" dirty="0" err="1" smtClean="0">
                <a:solidFill>
                  <a:schemeClr val="tx1"/>
                </a:solidFill>
              </a:rPr>
              <a:t>sterically</a:t>
            </a:r>
            <a:r>
              <a:rPr lang="en-GB" sz="1600" dirty="0" smtClean="0">
                <a:solidFill>
                  <a:schemeClr val="tx1"/>
                </a:solidFill>
              </a:rPr>
              <a:t> hindered phenols, very small amounts)</a:t>
            </a:r>
          </a:p>
          <a:p>
            <a:pPr eaLnBrk="1" hangingPunct="1"/>
            <a:r>
              <a:rPr lang="en-GB" sz="2000" dirty="0" smtClean="0">
                <a:solidFill>
                  <a:srgbClr val="3D9CE1"/>
                </a:solidFill>
              </a:rPr>
              <a:t>Paper</a:t>
            </a:r>
          </a:p>
          <a:p>
            <a:pPr lvl="1" eaLnBrk="1" hangingPunct="1"/>
            <a:r>
              <a:rPr lang="en-GB" sz="1600" dirty="0" smtClean="0">
                <a:solidFill>
                  <a:schemeClr val="tx1"/>
                </a:solidFill>
              </a:rPr>
              <a:t>Additives and fillers (chalk, etc.)</a:t>
            </a:r>
          </a:p>
          <a:p>
            <a:pPr eaLnBrk="1" hangingPunct="1"/>
            <a:r>
              <a:rPr lang="en-GB" sz="2000" dirty="0" smtClean="0">
                <a:solidFill>
                  <a:srgbClr val="3D9CE1"/>
                </a:solidFill>
              </a:rPr>
              <a:t>Metal (Aluminium, tinplate)</a:t>
            </a:r>
          </a:p>
          <a:p>
            <a:pPr lvl="1" eaLnBrk="1" hangingPunct="1"/>
            <a:r>
              <a:rPr lang="en-GB" sz="1600" dirty="0" smtClean="0">
                <a:solidFill>
                  <a:schemeClr val="tx1"/>
                </a:solidFill>
              </a:rPr>
              <a:t>Electrochemical reactions lead to the transition of metals (especially acidic contents)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99586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989" y="1268760"/>
            <a:ext cx="7164387" cy="499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51520" y="6234995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smtClean="0"/>
              <a:t>http://ec.europa.eu/food/food/chemicalsafety/foodcontact/docs/ReferencesEurNatLeg_20091026.pdf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xmlns="" val="32123569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News </a:t>
            </a:r>
            <a:r>
              <a:rPr lang="de-AT" dirty="0" err="1" smtClean="0"/>
              <a:t>for</a:t>
            </a:r>
            <a:r>
              <a:rPr lang="de-AT" dirty="0" smtClean="0"/>
              <a:t> FCM in EU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323528" y="1700808"/>
            <a:ext cx="8229600" cy="4525963"/>
          </a:xfrm>
        </p:spPr>
        <p:txBody>
          <a:bodyPr/>
          <a:lstStyle/>
          <a:p>
            <a:r>
              <a:rPr lang="de-AT" dirty="0" smtClean="0"/>
              <a:t>Guidelines for Plastic Directive </a:t>
            </a:r>
            <a:r>
              <a:rPr lang="de-AT" dirty="0" smtClean="0"/>
              <a:t>1</a:t>
            </a:r>
            <a:r>
              <a:rPr lang="hr-HR" smtClean="0"/>
              <a:t>0</a:t>
            </a:r>
            <a:r>
              <a:rPr lang="de-AT" smtClean="0"/>
              <a:t>/2011 </a:t>
            </a:r>
            <a:r>
              <a:rPr lang="de-AT" dirty="0" err="1" smtClean="0"/>
              <a:t>finally</a:t>
            </a:r>
            <a:r>
              <a:rPr lang="de-AT" dirty="0" smtClean="0"/>
              <a:t> </a:t>
            </a:r>
            <a:r>
              <a:rPr lang="de-AT" dirty="0" err="1" smtClean="0"/>
              <a:t>published</a:t>
            </a:r>
            <a:endParaRPr lang="de-AT" dirty="0" smtClean="0"/>
          </a:p>
          <a:p>
            <a:r>
              <a:rPr lang="de-AT" dirty="0" smtClean="0"/>
              <a:t>Germany </a:t>
            </a:r>
            <a:r>
              <a:rPr lang="de-AT" dirty="0" err="1" smtClean="0"/>
              <a:t>plans</a:t>
            </a:r>
            <a:r>
              <a:rPr lang="de-AT" dirty="0" smtClean="0"/>
              <a:t> national </a:t>
            </a:r>
            <a:r>
              <a:rPr lang="de-AT" dirty="0" err="1" smtClean="0"/>
              <a:t>directive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printing</a:t>
            </a:r>
            <a:r>
              <a:rPr lang="de-AT" dirty="0" smtClean="0"/>
              <a:t> </a:t>
            </a:r>
            <a:r>
              <a:rPr lang="de-AT" dirty="0" err="1" smtClean="0"/>
              <a:t>inks</a:t>
            </a:r>
            <a:endParaRPr lang="de-AT" dirty="0" smtClean="0"/>
          </a:p>
          <a:p>
            <a:r>
              <a:rPr lang="de-AT" dirty="0" smtClean="0"/>
              <a:t>Germany </a:t>
            </a:r>
            <a:r>
              <a:rPr lang="de-AT" dirty="0" err="1" smtClean="0"/>
              <a:t>plans</a:t>
            </a:r>
            <a:r>
              <a:rPr lang="de-AT" dirty="0" smtClean="0"/>
              <a:t> national </a:t>
            </a:r>
            <a:r>
              <a:rPr lang="de-AT" dirty="0" err="1" smtClean="0"/>
              <a:t>directive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mineral</a:t>
            </a:r>
            <a:r>
              <a:rPr lang="de-AT" dirty="0" smtClean="0"/>
              <a:t> </a:t>
            </a:r>
            <a:r>
              <a:rPr lang="de-AT" dirty="0" err="1" smtClean="0"/>
              <a:t>oils</a:t>
            </a:r>
            <a:endParaRPr lang="de-AT" dirty="0" smtClean="0"/>
          </a:p>
          <a:p>
            <a:r>
              <a:rPr lang="de-AT" dirty="0" smtClean="0"/>
              <a:t>Hormon </a:t>
            </a:r>
            <a:r>
              <a:rPr lang="de-AT" dirty="0" err="1" smtClean="0"/>
              <a:t>active</a:t>
            </a:r>
            <a:r>
              <a:rPr lang="de-AT" dirty="0" smtClean="0"/>
              <a:t> </a:t>
            </a:r>
            <a:r>
              <a:rPr lang="de-AT" dirty="0" err="1" smtClean="0"/>
              <a:t>substances</a:t>
            </a:r>
            <a:r>
              <a:rPr lang="de-AT" dirty="0" smtClean="0"/>
              <a:t> still </a:t>
            </a:r>
            <a:r>
              <a:rPr lang="de-AT" dirty="0" err="1" smtClean="0"/>
              <a:t>under</a:t>
            </a:r>
            <a:r>
              <a:rPr lang="de-AT" dirty="0" smtClean="0"/>
              <a:t> </a:t>
            </a:r>
            <a:r>
              <a:rPr lang="de-AT" dirty="0" err="1" smtClean="0"/>
              <a:t>discussion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xmlns="" val="4147640956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Europe</a:t>
            </a:r>
            <a:endParaRPr lang="de-A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6624736" cy="445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33062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USA</a:t>
            </a:r>
            <a:endParaRPr lang="de-A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048672" cy="402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02829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Is</a:t>
            </a:r>
            <a:r>
              <a:rPr lang="de-AT" dirty="0" smtClean="0"/>
              <a:t> </a:t>
            </a:r>
            <a:r>
              <a:rPr lang="de-AT" dirty="0" err="1" smtClean="0"/>
              <a:t>food</a:t>
            </a:r>
            <a:r>
              <a:rPr lang="de-AT" dirty="0" smtClean="0"/>
              <a:t> packaging relevant?</a:t>
            </a:r>
            <a:endParaRPr lang="de-A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6300192" cy="471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86335" y="6169427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5F5F5F"/>
                </a:solidFill>
                <a:latin typeface="+mn-lt"/>
              </a:rPr>
              <a:t>(</a:t>
            </a:r>
            <a:r>
              <a:rPr lang="en-US" sz="1600" dirty="0">
                <a:solidFill>
                  <a:srgbClr val="5F5F5F"/>
                </a:solidFill>
                <a:latin typeface="+mn-lt"/>
              </a:rPr>
              <a:t>Market Statistics and Future Trends in Global Packaging 2008; </a:t>
            </a:r>
            <a:r>
              <a:rPr lang="de-AT" sz="1600" dirty="0">
                <a:solidFill>
                  <a:srgbClr val="5F5F5F"/>
                </a:solidFill>
                <a:latin typeface="+mn-lt"/>
              </a:rPr>
              <a:t>www.worldpackaging.org</a:t>
            </a:r>
            <a:r>
              <a:rPr lang="en-US" sz="1600" dirty="0">
                <a:solidFill>
                  <a:srgbClr val="5F5F5F"/>
                </a:solidFill>
                <a:latin typeface="+mn-lt"/>
              </a:rPr>
              <a:t>)</a:t>
            </a:r>
            <a:endParaRPr lang="de-AT" sz="1600" dirty="0">
              <a:solidFill>
                <a:srgbClr val="5F5F5F"/>
              </a:solidFill>
              <a:latin typeface="+mn-lt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5112" y="2756247"/>
            <a:ext cx="183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5F5F5F"/>
                </a:solidFill>
                <a:latin typeface="Verdana"/>
              </a:rPr>
              <a:t>statistics say:</a:t>
            </a:r>
          </a:p>
          <a:p>
            <a:r>
              <a:rPr lang="en-US" b="1" dirty="0" smtClean="0">
                <a:solidFill>
                  <a:srgbClr val="5F5F5F"/>
                </a:solidFill>
                <a:latin typeface="Verdana"/>
              </a:rPr>
              <a:t>Yes!</a:t>
            </a:r>
            <a:endParaRPr lang="de-AT" sz="3200" b="1" dirty="0"/>
          </a:p>
        </p:txBody>
      </p:sp>
    </p:spTree>
    <p:extLst>
      <p:ext uri="{BB962C8B-B14F-4D97-AF65-F5344CB8AC3E}">
        <p14:creationId xmlns:p14="http://schemas.microsoft.com/office/powerpoint/2010/main" xmlns="" val="24154764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1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de-AT" dirty="0" smtClean="0"/>
              <a:t>FDA</a:t>
            </a:r>
            <a:br>
              <a:rPr lang="de-AT" dirty="0" smtClean="0"/>
            </a:br>
            <a:r>
              <a:rPr lang="de-AT" dirty="0" smtClean="0"/>
              <a:t>US 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Food </a:t>
            </a:r>
            <a:r>
              <a:rPr lang="de-AT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de-AT" dirty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Drug Administration</a:t>
            </a:r>
            <a:endParaRPr lang="de-AT" dirty="0" smtClean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285750" y="1772816"/>
            <a:ext cx="8858250" cy="41148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10000"/>
              </a:lnSpc>
              <a:buNone/>
              <a:tabLst>
                <a:tab pos="2955925" algn="l"/>
              </a:tabLst>
            </a:pPr>
            <a:r>
              <a:rPr lang="de-AT" sz="2400" b="1" dirty="0" smtClean="0">
                <a:latin typeface="Arial" pitchFamily="34" charset="0"/>
                <a:cs typeface="Arial" pitchFamily="34" charset="0"/>
              </a:rPr>
              <a:t>Code </a:t>
            </a:r>
            <a:r>
              <a:rPr lang="de-AT" sz="2400" b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AT" sz="2400" b="1" dirty="0" smtClean="0">
                <a:latin typeface="Arial" pitchFamily="34" charset="0"/>
                <a:cs typeface="Arial" pitchFamily="34" charset="0"/>
              </a:rPr>
              <a:t> Federal </a:t>
            </a:r>
            <a:r>
              <a:rPr lang="de-AT" sz="2400" b="1" dirty="0" err="1" smtClean="0">
                <a:latin typeface="Arial" pitchFamily="34" charset="0"/>
                <a:cs typeface="Arial" pitchFamily="34" charset="0"/>
              </a:rPr>
              <a:t>Regulations</a:t>
            </a:r>
            <a:r>
              <a:rPr lang="de-AT" sz="2400" b="1" dirty="0" smtClean="0">
                <a:latin typeface="Arial" pitchFamily="34" charset="0"/>
                <a:cs typeface="Arial" pitchFamily="34" charset="0"/>
              </a:rPr>
              <a:t> (CFR)</a:t>
            </a:r>
            <a:endParaRPr lang="de-AT" sz="2400" dirty="0">
              <a:latin typeface="Arial" pitchFamily="34" charset="0"/>
            </a:endParaRPr>
          </a:p>
          <a:p>
            <a:pPr eaLnBrk="1" hangingPunct="1">
              <a:lnSpc>
                <a:spcPct val="110000"/>
              </a:lnSpc>
              <a:buNone/>
              <a:tabLst>
                <a:tab pos="2955925" algn="l"/>
              </a:tabLst>
            </a:pPr>
            <a:r>
              <a:rPr lang="de-AT" sz="2400" b="1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AT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b="1" dirty="0">
                <a:latin typeface="Arial" pitchFamily="34" charset="0"/>
                <a:cs typeface="Arial" pitchFamily="34" charset="0"/>
              </a:rPr>
              <a:t>FCS (</a:t>
            </a:r>
            <a:r>
              <a:rPr lang="de-AT" sz="2400" b="1" dirty="0" err="1" smtClean="0">
                <a:latin typeface="Arial" pitchFamily="34" charset="0"/>
                <a:cs typeface="Arial" pitchFamily="34" charset="0"/>
              </a:rPr>
              <a:t>food</a:t>
            </a:r>
            <a:r>
              <a:rPr lang="de-AT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b="1" dirty="0" err="1" smtClean="0">
                <a:latin typeface="Arial" pitchFamily="34" charset="0"/>
                <a:cs typeface="Arial" pitchFamily="34" charset="0"/>
              </a:rPr>
              <a:t>contact</a:t>
            </a:r>
            <a:r>
              <a:rPr lang="de-AT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400" b="1" dirty="0" err="1">
                <a:latin typeface="Arial" pitchFamily="34" charset="0"/>
                <a:cs typeface="Arial" pitchFamily="34" charset="0"/>
              </a:rPr>
              <a:t>substances</a:t>
            </a:r>
            <a:r>
              <a:rPr lang="de-AT" sz="2400" b="1" dirty="0">
                <a:latin typeface="Arial" pitchFamily="34" charset="0"/>
                <a:cs typeface="Arial" pitchFamily="34" charset="0"/>
              </a:rPr>
              <a:t>) </a:t>
            </a:r>
            <a:endParaRPr lang="de-AT" sz="1000" dirty="0" smtClean="0">
              <a:latin typeface="Arial" pitchFamily="34" charset="0"/>
            </a:endParaRPr>
          </a:p>
          <a:p>
            <a:pPr marL="668338" lvl="1" indent="-477838" eaLnBrk="1" hangingPunct="1">
              <a:buFont typeface="Wingdings" pitchFamily="2" charset="2"/>
              <a:buAutoNum type="arabicPeriod"/>
              <a:tabLst>
                <a:tab pos="185738" algn="l"/>
              </a:tabLst>
            </a:pPr>
            <a:r>
              <a:rPr lang="de-AT" sz="1800" b="1" dirty="0" smtClean="0">
                <a:latin typeface="Arial" pitchFamily="34" charset="0"/>
              </a:rPr>
              <a:t>Chemical </a:t>
            </a:r>
            <a:r>
              <a:rPr lang="de-AT" sz="1800" b="1" dirty="0" err="1" smtClean="0">
                <a:latin typeface="Arial" pitchFamily="34" charset="0"/>
              </a:rPr>
              <a:t>Asessment</a:t>
            </a:r>
            <a:r>
              <a:rPr lang="de-AT" sz="1800" b="1" dirty="0" smtClean="0">
                <a:latin typeface="Arial" pitchFamily="34" charset="0"/>
              </a:rPr>
              <a:t> </a:t>
            </a:r>
          </a:p>
          <a:p>
            <a:pPr marL="190500" lvl="1" indent="0" eaLnBrk="1" hangingPunct="1">
              <a:buNone/>
              <a:tabLst>
                <a:tab pos="185738" algn="l"/>
              </a:tabLst>
            </a:pPr>
            <a:r>
              <a:rPr lang="de-AT" sz="1800" dirty="0" smtClean="0">
                <a:latin typeface="Arial" pitchFamily="34" charset="0"/>
              </a:rPr>
              <a:t>Migration: single-</a:t>
            </a:r>
            <a:r>
              <a:rPr lang="de-AT" sz="1800" dirty="0" err="1" smtClean="0">
                <a:latin typeface="Arial" pitchFamily="34" charset="0"/>
              </a:rPr>
              <a:t>use</a:t>
            </a:r>
            <a:r>
              <a:rPr lang="de-AT" sz="1800" dirty="0" smtClean="0">
                <a:latin typeface="Arial" pitchFamily="34" charset="0"/>
              </a:rPr>
              <a:t>-</a:t>
            </a:r>
            <a:r>
              <a:rPr lang="de-AT" sz="1800" dirty="0" err="1" smtClean="0">
                <a:latin typeface="Arial" pitchFamily="34" charset="0"/>
              </a:rPr>
              <a:t>applications</a:t>
            </a:r>
            <a:r>
              <a:rPr lang="de-AT" sz="1800" dirty="0" smtClean="0">
                <a:latin typeface="Arial" pitchFamily="34" charset="0"/>
              </a:rPr>
              <a:t>  vs. </a:t>
            </a:r>
            <a:r>
              <a:rPr lang="de-AT" sz="1800" dirty="0" err="1" smtClean="0">
                <a:latin typeface="Arial" pitchFamily="34" charset="0"/>
              </a:rPr>
              <a:t>repeat-use-applicationsand</a:t>
            </a:r>
            <a:endParaRPr lang="de-AT" sz="1800" dirty="0">
              <a:latin typeface="Arial" pitchFamily="34" charset="0"/>
            </a:endParaRPr>
          </a:p>
          <a:p>
            <a:pPr marL="190500" lvl="1" indent="0" eaLnBrk="1" hangingPunct="1">
              <a:buNone/>
              <a:tabLst>
                <a:tab pos="185738" algn="l"/>
              </a:tabLst>
            </a:pPr>
            <a:r>
              <a:rPr lang="de-AT" sz="1800" dirty="0">
                <a:latin typeface="Arial" pitchFamily="34" charset="0"/>
              </a:rPr>
              <a:t>P</a:t>
            </a:r>
            <a:r>
              <a:rPr lang="de-AT" sz="1800" dirty="0" smtClean="0">
                <a:latin typeface="Arial" pitchFamily="34" charset="0"/>
              </a:rPr>
              <a:t>ackaging </a:t>
            </a:r>
            <a:r>
              <a:rPr lang="de-AT" sz="1800" dirty="0" err="1" smtClean="0">
                <a:latin typeface="Arial" pitchFamily="34" charset="0"/>
              </a:rPr>
              <a:t>info</a:t>
            </a:r>
            <a:r>
              <a:rPr lang="de-AT" sz="1800" dirty="0" smtClean="0">
                <a:latin typeface="Arial" pitchFamily="34" charset="0"/>
              </a:rPr>
              <a:t>: </a:t>
            </a:r>
            <a:r>
              <a:rPr lang="de-AT" sz="1800" dirty="0" err="1">
                <a:latin typeface="Arial" pitchFamily="34" charset="0"/>
              </a:rPr>
              <a:t>c</a:t>
            </a:r>
            <a:r>
              <a:rPr lang="de-AT" sz="1800" dirty="0" err="1" smtClean="0">
                <a:latin typeface="Arial" pitchFamily="34" charset="0"/>
              </a:rPr>
              <a:t>onsumption</a:t>
            </a:r>
            <a:r>
              <a:rPr lang="de-AT" sz="1800" dirty="0" smtClean="0">
                <a:latin typeface="Arial" pitchFamily="34" charset="0"/>
              </a:rPr>
              <a:t> </a:t>
            </a:r>
            <a:r>
              <a:rPr lang="de-AT" sz="1800" dirty="0" err="1" smtClean="0">
                <a:latin typeface="Arial" pitchFamily="34" charset="0"/>
              </a:rPr>
              <a:t>factors</a:t>
            </a:r>
            <a:r>
              <a:rPr lang="de-AT" sz="1800" dirty="0" smtClean="0">
                <a:latin typeface="Arial" pitchFamily="34" charset="0"/>
              </a:rPr>
              <a:t> (CF) </a:t>
            </a:r>
            <a:r>
              <a:rPr lang="de-AT" sz="1800" dirty="0" err="1" smtClean="0">
                <a:latin typeface="Arial" pitchFamily="34" charset="0"/>
              </a:rPr>
              <a:t>and</a:t>
            </a:r>
            <a:r>
              <a:rPr lang="de-AT" sz="1800" dirty="0" smtClean="0">
                <a:latin typeface="Arial" pitchFamily="34" charset="0"/>
              </a:rPr>
              <a:t> </a:t>
            </a:r>
            <a:r>
              <a:rPr lang="de-AT" sz="1800" dirty="0" err="1" smtClean="0">
                <a:latin typeface="Arial" pitchFamily="34" charset="0"/>
              </a:rPr>
              <a:t>food</a:t>
            </a:r>
            <a:r>
              <a:rPr lang="de-AT" sz="1800" dirty="0" smtClean="0">
                <a:latin typeface="Arial" pitchFamily="34" charset="0"/>
              </a:rPr>
              <a:t>-type </a:t>
            </a:r>
            <a:r>
              <a:rPr lang="de-AT" sz="1800" dirty="0" err="1" smtClean="0">
                <a:latin typeface="Arial" pitchFamily="34" charset="0"/>
              </a:rPr>
              <a:t>distribution</a:t>
            </a:r>
            <a:r>
              <a:rPr lang="de-AT" sz="1800" dirty="0" smtClean="0">
                <a:latin typeface="Arial" pitchFamily="34" charset="0"/>
              </a:rPr>
              <a:t> </a:t>
            </a:r>
            <a:r>
              <a:rPr lang="de-AT" sz="1800" dirty="0" err="1" smtClean="0">
                <a:latin typeface="Arial" pitchFamily="34" charset="0"/>
              </a:rPr>
              <a:t>factors</a:t>
            </a:r>
            <a:r>
              <a:rPr lang="de-AT" sz="1800" dirty="0" smtClean="0">
                <a:latin typeface="Arial" pitchFamily="34" charset="0"/>
              </a:rPr>
              <a:t> (</a:t>
            </a:r>
            <a:r>
              <a:rPr lang="de-AT" sz="1800" dirty="0" err="1" smtClean="0">
                <a:latin typeface="Arial" pitchFamily="34" charset="0"/>
              </a:rPr>
              <a:t>fT</a:t>
            </a:r>
            <a:r>
              <a:rPr lang="de-AT" sz="1800" dirty="0" smtClean="0">
                <a:latin typeface="Arial" pitchFamily="34" charset="0"/>
              </a:rPr>
              <a:t>) </a:t>
            </a:r>
          </a:p>
          <a:p>
            <a:pPr marL="668338" lvl="1" indent="-477838" eaLnBrk="1" hangingPunct="1">
              <a:buFont typeface="Wingdings" pitchFamily="2" charset="2"/>
              <a:buAutoNum type="arabicPeriod" startAt="2"/>
              <a:tabLst>
                <a:tab pos="185738" algn="l"/>
              </a:tabLst>
            </a:pPr>
            <a:r>
              <a:rPr lang="de-AT" sz="1800" b="1" dirty="0" err="1" smtClean="0">
                <a:latin typeface="Arial" pitchFamily="34" charset="0"/>
              </a:rPr>
              <a:t>Toxicological</a:t>
            </a:r>
            <a:r>
              <a:rPr lang="de-AT" sz="1800" b="1" dirty="0" smtClean="0">
                <a:latin typeface="Arial" pitchFamily="34" charset="0"/>
              </a:rPr>
              <a:t> </a:t>
            </a:r>
            <a:r>
              <a:rPr lang="de-AT" sz="1800" b="1" dirty="0" err="1" smtClean="0">
                <a:latin typeface="Arial" pitchFamily="34" charset="0"/>
              </a:rPr>
              <a:t>Assesment</a:t>
            </a:r>
            <a:r>
              <a:rPr lang="de-AT" sz="1800" dirty="0" smtClean="0">
                <a:latin typeface="Arial" pitchFamily="34" charset="0"/>
              </a:rPr>
              <a:t> </a:t>
            </a:r>
          </a:p>
          <a:p>
            <a:pPr marL="668338" lvl="1" indent="-477838" eaLnBrk="1" hangingPunct="1">
              <a:buFont typeface="Wingdings" pitchFamily="2" charset="2"/>
              <a:buAutoNum type="arabicPeriod" startAt="2"/>
              <a:tabLst>
                <a:tab pos="185738" algn="l"/>
              </a:tabLst>
            </a:pPr>
            <a:r>
              <a:rPr lang="de-AT" sz="1800" b="1" dirty="0" smtClean="0">
                <a:latin typeface="Arial" pitchFamily="34" charset="0"/>
              </a:rPr>
              <a:t>Environmental </a:t>
            </a:r>
            <a:r>
              <a:rPr lang="de-AT" sz="1800" b="1" dirty="0" err="1" smtClean="0">
                <a:latin typeface="Arial" pitchFamily="34" charset="0"/>
              </a:rPr>
              <a:t>Asessment</a:t>
            </a:r>
            <a:endParaRPr lang="de-AT" sz="1800" b="1" dirty="0" smtClean="0">
              <a:latin typeface="Arial" pitchFamily="34" charset="0"/>
            </a:endParaRPr>
          </a:p>
          <a:p>
            <a:pPr marL="668338" lvl="1" indent="-477838" eaLnBrk="1" hangingPunct="1">
              <a:buFont typeface="Symbol" pitchFamily="18" charset="2"/>
              <a:buNone/>
              <a:tabLst>
                <a:tab pos="185738" algn="l"/>
              </a:tabLst>
            </a:pPr>
            <a:r>
              <a:rPr lang="de-AT" sz="1800" dirty="0" smtClean="0">
                <a:latin typeface="Arial" pitchFamily="34" charset="0"/>
              </a:rPr>
              <a:t>21 CFR 25.40 </a:t>
            </a:r>
            <a:r>
              <a:rPr lang="de-AT" sz="1800" dirty="0" err="1" smtClean="0">
                <a:latin typeface="Arial" pitchFamily="34" charset="0"/>
              </a:rPr>
              <a:t>or</a:t>
            </a:r>
            <a:r>
              <a:rPr lang="de-AT" sz="1800" dirty="0" smtClean="0">
                <a:latin typeface="Arial" pitchFamily="34" charset="0"/>
              </a:rPr>
              <a:t> </a:t>
            </a:r>
            <a:r>
              <a:rPr lang="de-AT" sz="1800" dirty="0" err="1" smtClean="0">
                <a:latin typeface="Arial" pitchFamily="34" charset="0"/>
              </a:rPr>
              <a:t>exclusion</a:t>
            </a:r>
            <a:r>
              <a:rPr lang="de-AT" sz="1800" dirty="0" smtClean="0">
                <a:latin typeface="Arial" pitchFamily="34" charset="0"/>
              </a:rPr>
              <a:t> </a:t>
            </a:r>
            <a:r>
              <a:rPr lang="de-AT" sz="1800" dirty="0" err="1" smtClean="0">
                <a:latin typeface="Arial" pitchFamily="34" charset="0"/>
              </a:rPr>
              <a:t>of</a:t>
            </a:r>
            <a:r>
              <a:rPr lang="de-AT" sz="1800" dirty="0" smtClean="0">
                <a:latin typeface="Arial" pitchFamily="34" charset="0"/>
              </a:rPr>
              <a:t> environmental </a:t>
            </a:r>
            <a:r>
              <a:rPr lang="de-AT" sz="1800" dirty="0" err="1" smtClean="0">
                <a:latin typeface="Arial" pitchFamily="34" charset="0"/>
              </a:rPr>
              <a:t>assessment</a:t>
            </a:r>
            <a:r>
              <a:rPr lang="de-AT" sz="1800" dirty="0" smtClean="0">
                <a:latin typeface="Arial" pitchFamily="34" charset="0"/>
              </a:rPr>
              <a:t> (EA)</a:t>
            </a:r>
          </a:p>
          <a:p>
            <a:pPr marL="668338" lvl="1" indent="-477838" eaLnBrk="1" hangingPunct="1">
              <a:buFont typeface="Symbol" pitchFamily="18" charset="2"/>
              <a:buNone/>
              <a:tabLst>
                <a:tab pos="185738" algn="l"/>
              </a:tabLst>
            </a:pPr>
            <a:endParaRPr lang="de-AT" sz="1800" dirty="0" smtClean="0">
              <a:latin typeface="Arial" pitchFamily="34" charset="0"/>
            </a:endParaRPr>
          </a:p>
          <a:p>
            <a:pPr marL="668338" lvl="1" indent="-477838" algn="ctr" eaLnBrk="1" hangingPunct="1">
              <a:buFont typeface="Symbol" pitchFamily="18" charset="2"/>
              <a:buNone/>
              <a:tabLst>
                <a:tab pos="185738" algn="l"/>
              </a:tabLst>
            </a:pPr>
            <a:r>
              <a:rPr lang="de-AT" sz="1600" dirty="0" smtClean="0">
                <a:latin typeface="Arial" pitchFamily="34" charset="0"/>
              </a:rPr>
              <a:t>DC = CF(M) = CF Ʃ (MFSL)(</a:t>
            </a:r>
            <a:r>
              <a:rPr lang="de-AT" sz="1600" dirty="0" err="1" smtClean="0">
                <a:latin typeface="Arial" pitchFamily="34" charset="0"/>
              </a:rPr>
              <a:t>fT</a:t>
            </a:r>
            <a:r>
              <a:rPr lang="de-AT" sz="1600" dirty="0" smtClean="0">
                <a:latin typeface="Arial" pitchFamily="34" charset="0"/>
              </a:rPr>
              <a:t>)</a:t>
            </a:r>
          </a:p>
          <a:p>
            <a:pPr marL="668338" lvl="1" indent="-477838" eaLnBrk="1" hangingPunct="1">
              <a:buFont typeface="Symbol" pitchFamily="18" charset="2"/>
              <a:buNone/>
              <a:tabLst>
                <a:tab pos="185738" algn="l"/>
              </a:tabLst>
            </a:pPr>
            <a:r>
              <a:rPr lang="de-AT" sz="1600" dirty="0" smtClean="0">
                <a:latin typeface="Arial" pitchFamily="34" charset="0"/>
              </a:rPr>
              <a:t>DC:	</a:t>
            </a:r>
            <a:r>
              <a:rPr lang="de-AT" sz="1600" dirty="0" err="1" smtClean="0">
                <a:latin typeface="Arial" pitchFamily="34" charset="0"/>
              </a:rPr>
              <a:t>dietary</a:t>
            </a:r>
            <a:r>
              <a:rPr lang="de-AT" sz="1600" dirty="0" smtClean="0">
                <a:latin typeface="Arial" pitchFamily="34" charset="0"/>
              </a:rPr>
              <a:t> </a:t>
            </a:r>
            <a:r>
              <a:rPr lang="de-AT" sz="1600" dirty="0" err="1" smtClean="0">
                <a:latin typeface="Arial" pitchFamily="34" charset="0"/>
              </a:rPr>
              <a:t>concentration</a:t>
            </a:r>
            <a:endParaRPr lang="de-AT" sz="1600" dirty="0" smtClean="0">
              <a:latin typeface="Arial" pitchFamily="34" charset="0"/>
            </a:endParaRPr>
          </a:p>
          <a:p>
            <a:pPr marL="668338" lvl="1" indent="-477838" eaLnBrk="1" hangingPunct="1">
              <a:buFont typeface="Symbol" pitchFamily="18" charset="2"/>
              <a:buNone/>
              <a:tabLst>
                <a:tab pos="185738" algn="l"/>
              </a:tabLst>
            </a:pPr>
            <a:r>
              <a:rPr lang="de-AT" sz="1600" dirty="0" smtClean="0">
                <a:latin typeface="Arial" pitchFamily="34" charset="0"/>
              </a:rPr>
              <a:t>M: 	</a:t>
            </a:r>
            <a:r>
              <a:rPr lang="de-AT" sz="1600" dirty="0" err="1" smtClean="0">
                <a:latin typeface="Arial" pitchFamily="34" charset="0"/>
              </a:rPr>
              <a:t>Meanvalue</a:t>
            </a:r>
            <a:r>
              <a:rPr lang="de-AT" sz="1600" dirty="0" smtClean="0">
                <a:latin typeface="Arial" pitchFamily="34" charset="0"/>
              </a:rPr>
              <a:t> </a:t>
            </a:r>
            <a:r>
              <a:rPr lang="de-AT" sz="1600" dirty="0" err="1" smtClean="0">
                <a:latin typeface="Arial" pitchFamily="34" charset="0"/>
              </a:rPr>
              <a:t>related</a:t>
            </a:r>
            <a:r>
              <a:rPr lang="de-AT" sz="1600" dirty="0" smtClean="0">
                <a:latin typeface="Arial" pitchFamily="34" charset="0"/>
              </a:rPr>
              <a:t> </a:t>
            </a:r>
            <a:r>
              <a:rPr lang="de-AT" sz="1600" dirty="0" err="1" smtClean="0">
                <a:latin typeface="Arial" pitchFamily="34" charset="0"/>
              </a:rPr>
              <a:t>to</a:t>
            </a:r>
            <a:r>
              <a:rPr lang="de-AT" sz="1600" dirty="0" smtClean="0">
                <a:latin typeface="Arial" pitchFamily="34" charset="0"/>
              </a:rPr>
              <a:t> </a:t>
            </a:r>
            <a:r>
              <a:rPr lang="de-AT" sz="1600" dirty="0" err="1" smtClean="0">
                <a:latin typeface="Arial" pitchFamily="34" charset="0"/>
              </a:rPr>
              <a:t>fT</a:t>
            </a:r>
            <a:r>
              <a:rPr lang="de-AT" sz="1600" dirty="0" smtClean="0">
                <a:latin typeface="Arial" pitchFamily="34" charset="0"/>
              </a:rPr>
              <a:t> –</a:t>
            </a:r>
            <a:r>
              <a:rPr lang="de-AT" sz="1600" dirty="0" err="1" smtClean="0">
                <a:latin typeface="Arial" pitchFamily="34" charset="0"/>
              </a:rPr>
              <a:t>value</a:t>
            </a:r>
            <a:endParaRPr lang="de-AT" sz="1600" dirty="0" smtClean="0">
              <a:latin typeface="Arial" pitchFamily="34" charset="0"/>
            </a:endParaRPr>
          </a:p>
          <a:p>
            <a:pPr marL="668338" lvl="1" indent="-477838" eaLnBrk="1" hangingPunct="1">
              <a:buFont typeface="Symbol" pitchFamily="18" charset="2"/>
              <a:buNone/>
              <a:tabLst>
                <a:tab pos="185738" algn="l"/>
              </a:tabLst>
            </a:pPr>
            <a:r>
              <a:rPr lang="de-AT" sz="1600" dirty="0" smtClean="0">
                <a:latin typeface="Arial" pitchFamily="34" charset="0"/>
              </a:rPr>
              <a:t>MFSL: 	</a:t>
            </a:r>
            <a:r>
              <a:rPr lang="de-AT" sz="1600" dirty="0" err="1" smtClean="0">
                <a:latin typeface="Arial" pitchFamily="34" charset="0"/>
              </a:rPr>
              <a:t>Migrationlimit</a:t>
            </a:r>
            <a:endParaRPr lang="de-AT" sz="1600" dirty="0" smtClean="0">
              <a:latin typeface="Arial" pitchFamily="34" charset="0"/>
            </a:endParaRPr>
          </a:p>
          <a:p>
            <a:pPr marL="668338" lvl="1" indent="-477838" algn="ctr" eaLnBrk="1" hangingPunct="1">
              <a:buFont typeface="Symbol" pitchFamily="18" charset="2"/>
              <a:buNone/>
              <a:tabLst>
                <a:tab pos="185738" algn="l"/>
              </a:tabLst>
            </a:pPr>
            <a:r>
              <a:rPr lang="de-AT" sz="1600" dirty="0" smtClean="0">
                <a:latin typeface="Arial" pitchFamily="34" charset="0"/>
              </a:rPr>
              <a:t>EDI = DC x 3 kg </a:t>
            </a:r>
            <a:r>
              <a:rPr lang="de-AT" sz="1600" dirty="0" err="1" smtClean="0">
                <a:latin typeface="Arial" pitchFamily="34" charset="0"/>
              </a:rPr>
              <a:t>food</a:t>
            </a:r>
            <a:r>
              <a:rPr lang="de-AT" sz="1600" dirty="0" smtClean="0">
                <a:latin typeface="Arial" pitchFamily="34" charset="0"/>
              </a:rPr>
              <a:t> per </a:t>
            </a:r>
            <a:r>
              <a:rPr lang="de-AT" sz="1600" dirty="0" err="1" smtClean="0">
                <a:latin typeface="Arial" pitchFamily="34" charset="0"/>
              </a:rPr>
              <a:t>person</a:t>
            </a:r>
            <a:r>
              <a:rPr lang="de-AT" sz="1600" dirty="0" smtClean="0">
                <a:latin typeface="Arial" pitchFamily="34" charset="0"/>
              </a:rPr>
              <a:t> per </a:t>
            </a:r>
            <a:r>
              <a:rPr lang="de-AT" sz="1600" dirty="0" err="1" smtClean="0">
                <a:latin typeface="Arial" pitchFamily="34" charset="0"/>
              </a:rPr>
              <a:t>day</a:t>
            </a:r>
            <a:endParaRPr lang="de-AT" sz="1600" dirty="0" smtClean="0">
              <a:latin typeface="Arial" pitchFamily="34" charset="0"/>
            </a:endParaRPr>
          </a:p>
          <a:p>
            <a:pPr marL="668338" lvl="1" indent="-477838" eaLnBrk="1" hangingPunct="1">
              <a:buFont typeface="Symbol" pitchFamily="18" charset="2"/>
              <a:buNone/>
              <a:tabLst>
                <a:tab pos="185738" algn="l"/>
              </a:tabLst>
            </a:pPr>
            <a:r>
              <a:rPr lang="de-AT" sz="1600" dirty="0" smtClean="0">
                <a:latin typeface="Arial" pitchFamily="34" charset="0"/>
              </a:rPr>
              <a:t>EDI:	</a:t>
            </a:r>
            <a:r>
              <a:rPr lang="de-AT" sz="1600" dirty="0" err="1" smtClean="0">
                <a:latin typeface="Arial" pitchFamily="34" charset="0"/>
              </a:rPr>
              <a:t>estimated</a:t>
            </a:r>
            <a:r>
              <a:rPr lang="de-AT" sz="1600" dirty="0" smtClean="0">
                <a:latin typeface="Arial" pitchFamily="34" charset="0"/>
              </a:rPr>
              <a:t> </a:t>
            </a:r>
            <a:r>
              <a:rPr lang="de-AT" sz="1600" dirty="0" err="1" smtClean="0">
                <a:latin typeface="Arial" pitchFamily="34" charset="0"/>
              </a:rPr>
              <a:t>daily</a:t>
            </a:r>
            <a:r>
              <a:rPr lang="de-AT" sz="1600" dirty="0" smtClean="0">
                <a:latin typeface="Arial" pitchFamily="34" charset="0"/>
              </a:rPr>
              <a:t> </a:t>
            </a:r>
            <a:r>
              <a:rPr lang="de-AT" sz="1600" dirty="0" err="1" smtClean="0">
                <a:latin typeface="Arial" pitchFamily="34" charset="0"/>
              </a:rPr>
              <a:t>intake</a:t>
            </a:r>
            <a:r>
              <a:rPr lang="de-AT" sz="1600" dirty="0" smtClean="0">
                <a:latin typeface="Arial" pitchFamily="34" charset="0"/>
              </a:rPr>
              <a:t>; (1.5 kg liquid und 1.5 kg solid </a:t>
            </a:r>
            <a:r>
              <a:rPr lang="de-AT" sz="1600" dirty="0" err="1" smtClean="0">
                <a:latin typeface="Arial" pitchFamily="34" charset="0"/>
              </a:rPr>
              <a:t>food</a:t>
            </a:r>
            <a:r>
              <a:rPr lang="de-AT" sz="1600" dirty="0" smtClean="0">
                <a:latin typeface="Arial" pitchFamily="34" charset="0"/>
              </a:rPr>
              <a:t>) </a:t>
            </a:r>
          </a:p>
          <a:p>
            <a:pPr marL="668338" lvl="1" indent="-477838" eaLnBrk="1" hangingPunct="1">
              <a:buFont typeface="Symbol" pitchFamily="18" charset="2"/>
              <a:buNone/>
              <a:tabLst>
                <a:tab pos="185738" algn="l"/>
              </a:tabLst>
            </a:pPr>
            <a:endParaRPr lang="de-AT" sz="1600" dirty="0">
              <a:latin typeface="Arial" pitchFamily="34" charset="0"/>
            </a:endParaRPr>
          </a:p>
          <a:p>
            <a:pPr marL="668338" lvl="1" indent="-477838" eaLnBrk="1" hangingPunct="1">
              <a:buFont typeface="Symbol" pitchFamily="18" charset="2"/>
              <a:buNone/>
              <a:tabLst>
                <a:tab pos="185738" algn="l"/>
              </a:tabLst>
            </a:pPr>
            <a:endParaRPr lang="de-DE" sz="1600" dirty="0" smtClean="0">
              <a:latin typeface="Arial" pitchFamily="34" charset="0"/>
            </a:endParaRPr>
          </a:p>
          <a:p>
            <a:pPr marL="668338" lvl="1" indent="-477838" eaLnBrk="1" hangingPunct="1">
              <a:buFont typeface="Symbol" pitchFamily="18" charset="2"/>
              <a:buNone/>
              <a:tabLst>
                <a:tab pos="185738" algn="l"/>
              </a:tabLst>
            </a:pPr>
            <a:endParaRPr lang="de-AT" sz="1600" dirty="0" smtClean="0">
              <a:latin typeface="Arial" pitchFamily="34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tabLst>
                <a:tab pos="2955925" algn="l"/>
              </a:tabLst>
            </a:pPr>
            <a:r>
              <a:rPr lang="de-AT" sz="1600" dirty="0" smtClean="0">
                <a:latin typeface="Arial" pitchFamily="34" charset="0"/>
              </a:rPr>
              <a:t>	        </a:t>
            </a:r>
            <a:r>
              <a:rPr lang="de-AT" sz="16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tabLst>
                <a:tab pos="2955925" algn="l"/>
              </a:tabLst>
            </a:pPr>
            <a:endParaRPr lang="de-AT" sz="16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tabLst>
                <a:tab pos="2955925" algn="l"/>
              </a:tabLst>
            </a:pPr>
            <a:endParaRPr lang="de-AT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AutoShape 5" descr="Amerika &amp; USA Historische + son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4" name="AutoShape 7" descr="Amerika &amp; USA Historische + son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5845" name="Picture 9" descr="http://tbn0.google.com/images?q=tbn:csuIX0NRlawtaM:http://www.fahnenspezialist.de/images/categories/1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7066" y="1340768"/>
            <a:ext cx="1576934" cy="116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236178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China</a:t>
            </a:r>
            <a:endParaRPr lang="de-A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120679" cy="411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175271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China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323528" y="1484784"/>
            <a:ext cx="8569325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GB </a:t>
            </a:r>
            <a:r>
              <a:rPr lang="en-US" sz="2400" b="1" dirty="0" smtClean="0"/>
              <a:t>9685</a:t>
            </a:r>
            <a:r>
              <a:rPr lang="en-US" sz="2400" dirty="0" smtClean="0"/>
              <a:t>-2008</a:t>
            </a:r>
          </a:p>
          <a:p>
            <a:pPr marL="0" indent="0">
              <a:buNone/>
            </a:pPr>
            <a:r>
              <a:rPr lang="en-US" sz="2400" b="1" dirty="0" smtClean="0"/>
              <a:t>Hygienic </a:t>
            </a:r>
            <a:r>
              <a:rPr lang="en-US" sz="2400" b="1" dirty="0"/>
              <a:t>standards for uses of additives in food containers and packaging materials</a:t>
            </a:r>
            <a:endParaRPr lang="de-DE" sz="2400" b="1" dirty="0" smtClean="0"/>
          </a:p>
          <a:p>
            <a:pPr marL="4763" lvl="1" indent="0">
              <a:buNone/>
            </a:pPr>
            <a:r>
              <a:rPr lang="en-US" sz="2000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en-US" sz="2000" dirty="0">
                <a:solidFill>
                  <a:schemeClr val="tx1"/>
                </a:solidFill>
                <a:hlinkClick r:id="rId2"/>
              </a:rPr>
              <a:t>://</a:t>
            </a:r>
            <a:r>
              <a:rPr lang="en-US" sz="2000" dirty="0" smtClean="0">
                <a:solidFill>
                  <a:schemeClr val="tx1"/>
                </a:solidFill>
                <a:hlinkClick r:id="rId2"/>
              </a:rPr>
              <a:t>www.codeofchina.com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7663" lvl="1" indent="-342900"/>
            <a:r>
              <a:rPr lang="en-US" sz="2000" dirty="0" smtClean="0"/>
              <a:t>Issued by the </a:t>
            </a:r>
            <a:r>
              <a:rPr lang="en-US" sz="2000" dirty="0" err="1" smtClean="0"/>
              <a:t>Ministery</a:t>
            </a:r>
            <a:r>
              <a:rPr lang="en-US" sz="2000" dirty="0" smtClean="0"/>
              <a:t> of Health (MOH)</a:t>
            </a:r>
          </a:p>
          <a:p>
            <a:pPr marL="347663" lvl="1" indent="-342900"/>
            <a:r>
              <a:rPr lang="en-US" sz="2000" dirty="0"/>
              <a:t>containers and packaging </a:t>
            </a:r>
            <a:r>
              <a:rPr lang="en-US" sz="2000" dirty="0" smtClean="0"/>
              <a:t>materials and </a:t>
            </a:r>
            <a:r>
              <a:rPr lang="en-US" sz="2000" dirty="0"/>
              <a:t>other equipment or utensils in contact with </a:t>
            </a:r>
            <a:r>
              <a:rPr lang="en-US" sz="2000" dirty="0" smtClean="0"/>
              <a:t>food</a:t>
            </a:r>
          </a:p>
          <a:p>
            <a:pPr marL="347663" lvl="1" indent="-342900"/>
            <a:r>
              <a:rPr lang="en-US" sz="2000" dirty="0"/>
              <a:t>paper, bamboo, wood, metals, porcelain, ceramics, plastics, rubber, </a:t>
            </a:r>
            <a:r>
              <a:rPr lang="en-US" sz="2000" dirty="0" err="1"/>
              <a:t>fibre</a:t>
            </a:r>
            <a:r>
              <a:rPr lang="en-US" sz="2000" dirty="0"/>
              <a:t>, </a:t>
            </a:r>
            <a:r>
              <a:rPr lang="en-US" sz="2000" dirty="0" smtClean="0"/>
              <a:t>glass …</a:t>
            </a:r>
          </a:p>
          <a:p>
            <a:pPr marL="347663" lvl="1" indent="-342900"/>
            <a:r>
              <a:rPr lang="en-US" sz="2000" dirty="0" smtClean="0"/>
              <a:t>Regulates food packaging 959 additives (positive list, migration </a:t>
            </a:r>
            <a:r>
              <a:rPr lang="en-US" sz="2000" dirty="0" err="1" smtClean="0"/>
              <a:t>limitis</a:t>
            </a:r>
            <a:r>
              <a:rPr lang="en-US" sz="2000" dirty="0" smtClean="0"/>
              <a:t>)</a:t>
            </a:r>
          </a:p>
          <a:p>
            <a:pPr marL="347663" lvl="1" indent="-342900"/>
            <a:r>
              <a:rPr lang="en-US" sz="2000" dirty="0" smtClean="0"/>
              <a:t>Official under </a:t>
            </a:r>
            <a:r>
              <a:rPr lang="en-US" sz="2000" dirty="0"/>
              <a:t>revision since  25 Jan 2013</a:t>
            </a:r>
            <a:endParaRPr lang="en-US" sz="2000" dirty="0" smtClean="0"/>
          </a:p>
          <a:p>
            <a:pPr marL="347663" lvl="1" indent="-342900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38781447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Australia</a:t>
            </a:r>
            <a:r>
              <a:rPr lang="de-DE" dirty="0"/>
              <a:t> </a:t>
            </a:r>
            <a:r>
              <a:rPr lang="de-DE" dirty="0" smtClean="0"/>
              <a:t>/ New </a:t>
            </a:r>
            <a:r>
              <a:rPr lang="de-DE" dirty="0" err="1" smtClean="0"/>
              <a:t>Zealand</a:t>
            </a:r>
            <a:endParaRPr lang="de-A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3020"/>
            <a:ext cx="4608511" cy="230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9327" y="3861047"/>
            <a:ext cx="5048741" cy="244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9276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Australia</a:t>
            </a:r>
            <a:r>
              <a:rPr lang="de-DE" dirty="0" smtClean="0"/>
              <a:t> / New </a:t>
            </a:r>
            <a:r>
              <a:rPr lang="de-DE" dirty="0" err="1" smtClean="0"/>
              <a:t>Zealand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9479"/>
            <a:ext cx="7392276" cy="4573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92113" y="6309320"/>
            <a:ext cx="5115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smtClean="0"/>
              <a:t>www.foodstandards.gov.au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xmlns="" val="5881825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Brazil</a:t>
            </a:r>
            <a:endParaRPr lang="de-A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255744" cy="425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141709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Brazil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395536" y="1556792"/>
            <a:ext cx="8569325" cy="4724400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 smtClean="0"/>
              <a:t>ANVISA</a:t>
            </a:r>
            <a:r>
              <a:rPr lang="pt-BR" sz="2400" dirty="0" smtClean="0"/>
              <a:t> Agência </a:t>
            </a:r>
            <a:r>
              <a:rPr lang="pt-BR" sz="2400" dirty="0"/>
              <a:t>Nacional de Vigilância </a:t>
            </a:r>
            <a:r>
              <a:rPr lang="pt-BR" sz="2400" dirty="0" smtClean="0"/>
              <a:t>Sanitária</a:t>
            </a:r>
            <a:endParaRPr lang="pt-BR" sz="2400" dirty="0"/>
          </a:p>
          <a:p>
            <a:pPr marL="0" indent="0">
              <a:buNone/>
            </a:pPr>
            <a:r>
              <a:rPr lang="en-US" sz="2400" b="1" dirty="0"/>
              <a:t>National Health Surveillance Agency</a:t>
            </a:r>
          </a:p>
          <a:p>
            <a:pPr marL="4763" lvl="1" indent="0">
              <a:buNone/>
            </a:pPr>
            <a:r>
              <a:rPr lang="en-US" sz="2000" dirty="0" smtClean="0">
                <a:solidFill>
                  <a:schemeClr val="tx1"/>
                </a:solidFill>
                <a:hlinkClick r:id="rId2"/>
              </a:rPr>
              <a:t>www.anvisa.gov.br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7663" lvl="1" indent="-342900"/>
            <a:r>
              <a:rPr lang="en-US" sz="2000" dirty="0" smtClean="0"/>
              <a:t>GMC </a:t>
            </a:r>
            <a:r>
              <a:rPr lang="en-US" sz="2000" dirty="0"/>
              <a:t>Resolution on </a:t>
            </a:r>
            <a:r>
              <a:rPr lang="en-US" sz="2000" b="1" dirty="0" smtClean="0"/>
              <a:t>general </a:t>
            </a:r>
            <a:r>
              <a:rPr lang="en-US" sz="2000" b="1" dirty="0"/>
              <a:t>criteria </a:t>
            </a:r>
            <a:r>
              <a:rPr lang="en-US" sz="2000" dirty="0"/>
              <a:t>and </a:t>
            </a:r>
            <a:r>
              <a:rPr lang="en-US" sz="2000" dirty="0" smtClean="0"/>
              <a:t>material classification, published </a:t>
            </a:r>
            <a:r>
              <a:rPr lang="en-US" sz="2000" dirty="0"/>
              <a:t>as Resolution RDC N. 91 </a:t>
            </a:r>
            <a:r>
              <a:rPr lang="en-US" sz="2000" dirty="0" smtClean="0"/>
              <a:t>(2001)</a:t>
            </a:r>
          </a:p>
          <a:p>
            <a:pPr marL="347663" lvl="1" indent="-342900"/>
            <a:r>
              <a:rPr lang="en-US" sz="2000" dirty="0"/>
              <a:t>Packaging and food companies must comply with the </a:t>
            </a:r>
            <a:r>
              <a:rPr lang="en-US" sz="2000" dirty="0" smtClean="0"/>
              <a:t>published </a:t>
            </a:r>
            <a:r>
              <a:rPr lang="en-US" sz="2000" b="1" dirty="0" smtClean="0"/>
              <a:t>technical </a:t>
            </a:r>
            <a:r>
              <a:rPr lang="en-US" sz="2000" b="1" dirty="0"/>
              <a:t>regulations</a:t>
            </a:r>
          </a:p>
          <a:p>
            <a:pPr marL="347663" lvl="1" indent="-342900"/>
            <a:r>
              <a:rPr lang="en-US" sz="2000" b="1" dirty="0" smtClean="0"/>
              <a:t>Sanitary </a:t>
            </a:r>
            <a:r>
              <a:rPr lang="en-US" sz="2000" b="1" dirty="0"/>
              <a:t>Inspection </a:t>
            </a:r>
            <a:r>
              <a:rPr lang="en-US" sz="2000" dirty="0"/>
              <a:t>is required (Operation License)</a:t>
            </a:r>
          </a:p>
          <a:p>
            <a:pPr marL="347663" lvl="1" indent="-342900"/>
            <a:r>
              <a:rPr lang="en-US" sz="2000" b="1" dirty="0" smtClean="0"/>
              <a:t>HACCP</a:t>
            </a:r>
            <a:r>
              <a:rPr lang="en-US" sz="2000" dirty="0" smtClean="0"/>
              <a:t> </a:t>
            </a:r>
            <a:r>
              <a:rPr lang="en-US" sz="2000" dirty="0"/>
              <a:t>must be </a:t>
            </a:r>
            <a:r>
              <a:rPr lang="en-US" sz="2000" dirty="0" smtClean="0"/>
              <a:t>implemented</a:t>
            </a:r>
            <a:endParaRPr lang="en-US" sz="2000" dirty="0"/>
          </a:p>
          <a:p>
            <a:pPr marL="347663" lvl="1" indent="-342900"/>
            <a:r>
              <a:rPr lang="en-US" sz="2000" dirty="0"/>
              <a:t>Companies must </a:t>
            </a:r>
            <a:r>
              <a:rPr lang="en-US" sz="2000" b="1" dirty="0"/>
              <a:t>inform</a:t>
            </a:r>
            <a:r>
              <a:rPr lang="en-US" sz="2000" dirty="0"/>
              <a:t> </a:t>
            </a:r>
            <a:r>
              <a:rPr lang="en-US" sz="2000" b="1" dirty="0"/>
              <a:t>the </a:t>
            </a:r>
            <a:r>
              <a:rPr lang="en-US" sz="2000" b="1" dirty="0" smtClean="0"/>
              <a:t>beginning </a:t>
            </a:r>
            <a:r>
              <a:rPr lang="en-US" sz="2000" b="1" dirty="0"/>
              <a:t>of the manufacture </a:t>
            </a:r>
            <a:r>
              <a:rPr lang="en-US" sz="2000" dirty="0"/>
              <a:t>of </a:t>
            </a:r>
            <a:r>
              <a:rPr lang="en-US" sz="2000" dirty="0" smtClean="0"/>
              <a:t>the product(s</a:t>
            </a:r>
            <a:r>
              <a:rPr lang="en-US" sz="2000" dirty="0"/>
              <a:t>) to the Sanitary </a:t>
            </a:r>
            <a:r>
              <a:rPr lang="en-US" sz="2000" dirty="0" smtClean="0"/>
              <a:t>Authority</a:t>
            </a:r>
          </a:p>
          <a:p>
            <a:pPr marL="347663" lvl="1" indent="-342900"/>
            <a:r>
              <a:rPr lang="en-US" sz="2000" b="1" dirty="0"/>
              <a:t>MERCOSUR</a:t>
            </a:r>
            <a:r>
              <a:rPr lang="en-US" sz="2000" dirty="0"/>
              <a:t> GMC resolutions on food </a:t>
            </a:r>
            <a:r>
              <a:rPr lang="en-US" sz="2000" dirty="0" smtClean="0"/>
              <a:t>contact material</a:t>
            </a:r>
          </a:p>
        </p:txBody>
      </p:sp>
    </p:spTree>
    <p:extLst>
      <p:ext uri="{BB962C8B-B14F-4D97-AF65-F5344CB8AC3E}">
        <p14:creationId xmlns:p14="http://schemas.microsoft.com/office/powerpoint/2010/main" xmlns="" val="32210621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1907704" y="404664"/>
            <a:ext cx="7236296" cy="509736"/>
          </a:xfrm>
        </p:spPr>
        <p:txBody>
          <a:bodyPr/>
          <a:lstStyle/>
          <a:p>
            <a:pPr algn="l"/>
            <a:r>
              <a:rPr lang="de-DE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BRC Packaging</a:t>
            </a:r>
            <a:endParaRPr lang="de-AT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290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542979"/>
            <a:ext cx="6059488" cy="4724400"/>
          </a:xfrm>
        </p:spPr>
        <p:txBody>
          <a:bodyPr/>
          <a:lstStyle/>
          <a:p>
            <a:pPr marL="0" indent="0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2200" b="1" dirty="0"/>
              <a:t>The BRC/IOP Global Standard for Packaging and Packaging Materials – Issue </a:t>
            </a:r>
            <a:r>
              <a:rPr lang="en-US" sz="2200" b="1" dirty="0" smtClean="0"/>
              <a:t>4</a:t>
            </a:r>
          </a:p>
          <a:p>
            <a:pPr>
              <a:lnSpc>
                <a:spcPct val="110000"/>
              </a:lnSpc>
              <a:defRPr/>
            </a:pPr>
            <a:r>
              <a:rPr lang="en-US" sz="2000" dirty="0" smtClean="0"/>
              <a:t>published </a:t>
            </a:r>
            <a:r>
              <a:rPr lang="en-US" sz="2000" dirty="0"/>
              <a:t>in February </a:t>
            </a:r>
            <a:r>
              <a:rPr lang="en-US" sz="2000" dirty="0" smtClean="0"/>
              <a:t>2011; audits </a:t>
            </a:r>
            <a:r>
              <a:rPr lang="en-US" sz="2000" dirty="0"/>
              <a:t>will commence against Issue 4 </a:t>
            </a:r>
            <a:r>
              <a:rPr lang="en-US" sz="2000" dirty="0" smtClean="0"/>
              <a:t>from Aug. 2011</a:t>
            </a:r>
          </a:p>
          <a:p>
            <a:pPr>
              <a:lnSpc>
                <a:spcPct val="110000"/>
              </a:lnSpc>
              <a:defRPr/>
            </a:pPr>
            <a:r>
              <a:rPr lang="en-US" sz="2000" dirty="0"/>
              <a:t>Certification to the Standard </a:t>
            </a:r>
            <a:r>
              <a:rPr lang="en-US" sz="2000" dirty="0" smtClean="0"/>
              <a:t>verifies: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000" dirty="0" smtClean="0"/>
              <a:t>technical </a:t>
            </a:r>
            <a:r>
              <a:rPr lang="en-US" sz="2000" dirty="0"/>
              <a:t>and functional </a:t>
            </a:r>
            <a:r>
              <a:rPr lang="en-US" sz="2000" dirty="0" smtClean="0"/>
              <a:t>performance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000" dirty="0" smtClean="0"/>
              <a:t>aids </a:t>
            </a:r>
            <a:r>
              <a:rPr lang="en-US" sz="2000" dirty="0"/>
              <a:t>manufacturers’ </a:t>
            </a:r>
            <a:r>
              <a:rPr lang="en-US" sz="2000" dirty="0" smtClean="0"/>
              <a:t>fulfillment </a:t>
            </a:r>
            <a:r>
              <a:rPr lang="en-US" sz="2000" dirty="0"/>
              <a:t>of legal </a:t>
            </a:r>
            <a:r>
              <a:rPr lang="en-US" sz="2000" dirty="0" smtClean="0"/>
              <a:t>obligations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000" dirty="0" smtClean="0"/>
              <a:t>helps </a:t>
            </a:r>
            <a:r>
              <a:rPr lang="en-US" sz="2000" dirty="0"/>
              <a:t>provide protection to </a:t>
            </a:r>
            <a:r>
              <a:rPr lang="en-US" sz="2000" dirty="0" smtClean="0"/>
              <a:t>the consumer</a:t>
            </a:r>
            <a:endParaRPr lang="de-AT" sz="2000" dirty="0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908720"/>
            <a:ext cx="2016323" cy="2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0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4179" y="4077072"/>
            <a:ext cx="2920408" cy="219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012736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WPO</a:t>
            </a:r>
            <a:endParaRPr lang="de-A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7439" y="1064856"/>
            <a:ext cx="3291353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851139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Long time </a:t>
            </a:r>
            <a:r>
              <a:rPr lang="de-AT" dirty="0" err="1" smtClean="0"/>
              <a:t>vision</a:t>
            </a:r>
            <a:r>
              <a:rPr lang="de-AT" dirty="0" smtClean="0"/>
              <a:t>/</a:t>
            </a:r>
            <a:r>
              <a:rPr lang="de-AT" dirty="0" err="1" smtClean="0"/>
              <a:t>mission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344487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WPO Food </a:t>
            </a:r>
            <a:r>
              <a:rPr lang="en-US" b="1" dirty="0"/>
              <a:t>Safety Working Group</a:t>
            </a:r>
          </a:p>
          <a:p>
            <a:pPr marL="0" indent="0" algn="just">
              <a:buNone/>
            </a:pPr>
            <a:endParaRPr lang="en-GB" sz="1100" dirty="0" smtClean="0"/>
          </a:p>
          <a:p>
            <a:pPr marL="0" indent="0" algn="just">
              <a:buNone/>
            </a:pPr>
            <a:r>
              <a:rPr lang="en-GB" sz="2400" dirty="0" smtClean="0"/>
              <a:t>There is a harmonised legislation worldwide for (transport-)packaging for dangerous goods (ADR, RID, IATA, …).</a:t>
            </a:r>
          </a:p>
          <a:p>
            <a:pPr marL="0" indent="0">
              <a:buNone/>
            </a:pPr>
            <a:r>
              <a:rPr lang="en-GB" dirty="0" smtClean="0"/>
              <a:t>We should have worldwide harmonised rules for </a:t>
            </a:r>
            <a:r>
              <a:rPr lang="en-GB" b="1" dirty="0" smtClean="0"/>
              <a:t>food safety for packaging materials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sz="1600" dirty="0" smtClean="0"/>
              <a:t>(</a:t>
            </a:r>
            <a:r>
              <a:rPr lang="en-GB" sz="1600" b="1" dirty="0" smtClean="0"/>
              <a:t>Tom Schneider</a:t>
            </a:r>
            <a:r>
              <a:rPr lang="en-GB" sz="1600" dirty="0" smtClean="0"/>
              <a:t>, President WPO)</a:t>
            </a:r>
            <a:endParaRPr lang="en-GB" sz="1600" dirty="0"/>
          </a:p>
          <a:p>
            <a:pPr marL="0" indent="0">
              <a:buNone/>
            </a:pPr>
            <a:endParaRPr lang="en-GB" sz="40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293096"/>
            <a:ext cx="113982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370278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7308304" cy="522384"/>
          </a:xfrm>
        </p:spPr>
        <p:txBody>
          <a:bodyPr/>
          <a:lstStyle/>
          <a:p>
            <a:pPr algn="l"/>
            <a:r>
              <a:rPr lang="de-AT" sz="3200" dirty="0" err="1">
                <a:solidFill>
                  <a:schemeClr val="bg1"/>
                </a:solidFill>
              </a:rPr>
              <a:t>Packaging’s</a:t>
            </a:r>
            <a:r>
              <a:rPr lang="de-AT" sz="3200" dirty="0">
                <a:solidFill>
                  <a:schemeClr val="bg1"/>
                </a:solidFill>
              </a:rPr>
              <a:t> </a:t>
            </a:r>
            <a:r>
              <a:rPr lang="de-AT" sz="3200" dirty="0" err="1">
                <a:solidFill>
                  <a:schemeClr val="bg1"/>
                </a:solidFill>
              </a:rPr>
              <a:t>contribution</a:t>
            </a:r>
            <a:r>
              <a:rPr lang="de-AT" sz="3200" dirty="0">
                <a:solidFill>
                  <a:schemeClr val="bg1"/>
                </a:solidFill>
              </a:rPr>
              <a:t> </a:t>
            </a:r>
            <a:r>
              <a:rPr lang="de-AT" sz="3200" dirty="0" err="1">
                <a:solidFill>
                  <a:schemeClr val="bg1"/>
                </a:solidFill>
              </a:rPr>
              <a:t>to</a:t>
            </a:r>
            <a:r>
              <a:rPr lang="de-AT" sz="3200" dirty="0">
                <a:solidFill>
                  <a:schemeClr val="bg1"/>
                </a:solidFill>
              </a:rPr>
              <a:t> </a:t>
            </a:r>
            <a:r>
              <a:rPr lang="de-AT" sz="3200" dirty="0" err="1">
                <a:solidFill>
                  <a:schemeClr val="bg1"/>
                </a:solidFill>
              </a:rPr>
              <a:t>society</a:t>
            </a:r>
            <a:endParaRPr lang="de-AT" sz="3200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1484784"/>
            <a:ext cx="8496944" cy="4724400"/>
          </a:xfrm>
        </p:spPr>
        <p:txBody>
          <a:bodyPr/>
          <a:lstStyle/>
          <a:p>
            <a:r>
              <a:rPr lang="en-US" sz="2400" b="1" dirty="0" smtClean="0"/>
              <a:t>Urbanization</a:t>
            </a:r>
            <a:r>
              <a:rPr lang="en-US" sz="2400" dirty="0" smtClean="0"/>
              <a:t>: Food </a:t>
            </a:r>
            <a:r>
              <a:rPr lang="en-US" sz="2400" dirty="0"/>
              <a:t>and </a:t>
            </a:r>
            <a:r>
              <a:rPr lang="en-US" sz="2400" dirty="0" smtClean="0"/>
              <a:t>other goods </a:t>
            </a:r>
            <a:r>
              <a:rPr lang="en-US" sz="2400" dirty="0"/>
              <a:t>are </a:t>
            </a:r>
            <a:r>
              <a:rPr lang="en-US" sz="2400" dirty="0" smtClean="0"/>
              <a:t>made </a:t>
            </a:r>
            <a:r>
              <a:rPr lang="en-US" sz="2400" dirty="0"/>
              <a:t>at some distance from where they </a:t>
            </a:r>
            <a:r>
              <a:rPr lang="en-US" sz="2400" dirty="0" smtClean="0"/>
              <a:t>are consumed.</a:t>
            </a:r>
          </a:p>
          <a:p>
            <a:r>
              <a:rPr lang="en-US" sz="2400" b="1" dirty="0" smtClean="0"/>
              <a:t>No </a:t>
            </a:r>
            <a:r>
              <a:rPr lang="en-US" sz="2400" b="1" dirty="0"/>
              <a:t>liquids, gels or powders </a:t>
            </a:r>
            <a:r>
              <a:rPr lang="en-US" sz="2400" dirty="0"/>
              <a:t>would be available.</a:t>
            </a:r>
          </a:p>
          <a:p>
            <a:r>
              <a:rPr lang="en-US" sz="2400" b="1" dirty="0"/>
              <a:t>Fruit and vegetables </a:t>
            </a:r>
            <a:r>
              <a:rPr lang="en-US" sz="2400" dirty="0"/>
              <a:t>would not be available out of season.</a:t>
            </a:r>
          </a:p>
          <a:p>
            <a:r>
              <a:rPr lang="en-US" sz="2400" dirty="0" smtClean="0"/>
              <a:t>The </a:t>
            </a:r>
            <a:r>
              <a:rPr lang="en-US" sz="2400" b="1" dirty="0"/>
              <a:t>environmental damage </a:t>
            </a:r>
            <a:r>
              <a:rPr lang="en-US" sz="2400" dirty="0"/>
              <a:t>from broken goods and </a:t>
            </a:r>
            <a:r>
              <a:rPr lang="en-US" sz="2400" b="1" dirty="0"/>
              <a:t>spoiled </a:t>
            </a:r>
            <a:r>
              <a:rPr lang="en-US" sz="2400" b="1" dirty="0" smtClean="0"/>
              <a:t>food </a:t>
            </a:r>
            <a:r>
              <a:rPr lang="en-US" sz="2400" dirty="0" smtClean="0"/>
              <a:t>would </a:t>
            </a:r>
            <a:r>
              <a:rPr lang="en-US" sz="2400" dirty="0"/>
              <a:t>be enormous.</a:t>
            </a:r>
          </a:p>
          <a:p>
            <a:r>
              <a:rPr lang="en-US" sz="2400" b="1" dirty="0"/>
              <a:t>Food waste </a:t>
            </a:r>
            <a:r>
              <a:rPr lang="en-US" sz="2400" dirty="0"/>
              <a:t>has at least ten times the environmental impact </a:t>
            </a:r>
            <a:r>
              <a:rPr lang="en-US" sz="2400" dirty="0" smtClean="0"/>
              <a:t>of packaging</a:t>
            </a:r>
            <a:br>
              <a:rPr lang="en-US" sz="2400" dirty="0" smtClean="0"/>
            </a:br>
            <a:r>
              <a:rPr lang="en-US" sz="2400" dirty="0" smtClean="0"/>
              <a:t>waste.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Source: www.incpen.org</a:t>
            </a:r>
            <a:endParaRPr lang="de-AT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09120"/>
            <a:ext cx="2123728" cy="221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338657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tasks</a:t>
            </a:r>
            <a:r>
              <a:rPr lang="de-DE" dirty="0" smtClean="0"/>
              <a:t> / </a:t>
            </a:r>
            <a:r>
              <a:rPr lang="de-DE" dirty="0" err="1" smtClean="0"/>
              <a:t>targets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482541" y="1487537"/>
            <a:ext cx="8064500" cy="4724400"/>
          </a:xfrm>
        </p:spPr>
        <p:txBody>
          <a:bodyPr/>
          <a:lstStyle/>
          <a:p>
            <a:pPr lvl="0"/>
            <a:r>
              <a:rPr lang="de-AT" sz="2000" b="1" dirty="0" err="1"/>
              <a:t>Knowledge</a:t>
            </a:r>
            <a:endParaRPr lang="de-AT" sz="2000" b="1" dirty="0"/>
          </a:p>
          <a:p>
            <a:pPr lvl="0">
              <a:buFont typeface="Symbol" pitchFamily="18" charset="2"/>
              <a:buChar char="-"/>
            </a:pPr>
            <a:r>
              <a:rPr lang="de-AT" sz="2000" dirty="0" err="1"/>
              <a:t>Discussion</a:t>
            </a:r>
            <a:r>
              <a:rPr lang="de-AT" sz="2000" dirty="0"/>
              <a:t> / Exchange of </a:t>
            </a:r>
            <a:r>
              <a:rPr lang="de-AT" sz="2000" dirty="0" err="1"/>
              <a:t>views</a:t>
            </a:r>
            <a:endParaRPr lang="de-AT" sz="2000" dirty="0"/>
          </a:p>
          <a:p>
            <a:pPr lvl="0">
              <a:buFont typeface="Symbol" pitchFamily="18" charset="2"/>
              <a:buChar char="-"/>
            </a:pPr>
            <a:r>
              <a:rPr lang="de-AT" sz="2000" dirty="0" smtClean="0"/>
              <a:t>Information on </a:t>
            </a:r>
            <a:r>
              <a:rPr lang="de-AT" sz="2000" dirty="0" err="1" smtClean="0"/>
              <a:t>current</a:t>
            </a:r>
            <a:r>
              <a:rPr lang="de-AT" sz="2000" dirty="0" smtClean="0"/>
              <a:t> </a:t>
            </a:r>
            <a:r>
              <a:rPr lang="de-AT" sz="2000" dirty="0" err="1" smtClean="0"/>
              <a:t>claims</a:t>
            </a:r>
            <a:endParaRPr lang="de-AT" sz="2000" dirty="0" smtClean="0"/>
          </a:p>
          <a:p>
            <a:pPr lvl="0">
              <a:buFont typeface="Symbol" pitchFamily="18" charset="2"/>
              <a:buChar char="-"/>
            </a:pPr>
            <a:r>
              <a:rPr lang="en-US" sz="2000" dirty="0" smtClean="0"/>
              <a:t>engage </a:t>
            </a:r>
            <a:r>
              <a:rPr lang="en-US" sz="2000" dirty="0"/>
              <a:t>bodies with analytical knowledge, to discuss severity of problem – risk assessment</a:t>
            </a:r>
          </a:p>
          <a:p>
            <a:pPr lvl="0">
              <a:buFont typeface="Symbol" pitchFamily="18" charset="2"/>
              <a:buChar char="-"/>
            </a:pPr>
            <a:r>
              <a:rPr lang="en-US" sz="2000" dirty="0"/>
              <a:t>collect most important food safety factor in each country</a:t>
            </a:r>
          </a:p>
          <a:p>
            <a:pPr lvl="0">
              <a:buFont typeface="Symbol" pitchFamily="18" charset="2"/>
              <a:buChar char="-"/>
            </a:pPr>
            <a:r>
              <a:rPr lang="de-DE" sz="2000" dirty="0" err="1"/>
              <a:t>guide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GMP</a:t>
            </a:r>
          </a:p>
          <a:p>
            <a:pPr lvl="0">
              <a:buFont typeface="Symbol" pitchFamily="18" charset="2"/>
              <a:buChar char="-"/>
            </a:pPr>
            <a:r>
              <a:rPr lang="de-DE" sz="2000" dirty="0" err="1"/>
              <a:t>investigate</a:t>
            </a:r>
            <a:r>
              <a:rPr lang="de-DE" sz="2000" dirty="0"/>
              <a:t> nano-</a:t>
            </a:r>
            <a:r>
              <a:rPr lang="de-DE" sz="2000" dirty="0" err="1"/>
              <a:t>tech</a:t>
            </a:r>
            <a:r>
              <a:rPr lang="de-DE" sz="2000" dirty="0"/>
              <a:t> </a:t>
            </a:r>
            <a:r>
              <a:rPr lang="de-DE" sz="2000" dirty="0" err="1"/>
              <a:t>opportunities</a:t>
            </a:r>
            <a:r>
              <a:rPr lang="de-DE" sz="2000" dirty="0"/>
              <a:t> vs. </a:t>
            </a:r>
            <a:r>
              <a:rPr lang="de-DE" sz="2000" dirty="0" err="1"/>
              <a:t>dangers</a:t>
            </a:r>
            <a:endParaRPr lang="de-DE" sz="2000" dirty="0"/>
          </a:p>
          <a:p>
            <a:pPr marL="0" indent="0">
              <a:buNone/>
            </a:pPr>
            <a:endParaRPr lang="de-DE" sz="2000" b="1" dirty="0"/>
          </a:p>
          <a:p>
            <a:r>
              <a:rPr lang="de-DE" sz="2000" b="1" dirty="0" smtClean="0"/>
              <a:t>Network</a:t>
            </a:r>
          </a:p>
          <a:p>
            <a:pPr>
              <a:buFont typeface="Symbol" pitchFamily="18" charset="2"/>
              <a:buChar char="-"/>
            </a:pPr>
            <a:r>
              <a:rPr lang="en-US" sz="2000" dirty="0" smtClean="0"/>
              <a:t>build </a:t>
            </a:r>
            <a:r>
              <a:rPr lang="en-US" sz="2000" dirty="0"/>
              <a:t>networks in order to influence</a:t>
            </a:r>
          </a:p>
          <a:p>
            <a:pPr>
              <a:buFont typeface="Symbol" pitchFamily="18" charset="2"/>
              <a:buChar char="-"/>
            </a:pPr>
            <a:r>
              <a:rPr lang="en-US" sz="2000" dirty="0"/>
              <a:t>directory on </a:t>
            </a:r>
            <a:r>
              <a:rPr lang="en-US" sz="2000" dirty="0" smtClean="0"/>
              <a:t>WPO-website (contacts</a:t>
            </a:r>
            <a:r>
              <a:rPr lang="en-US" sz="2000" dirty="0"/>
              <a:t>, players, </a:t>
            </a:r>
            <a:r>
              <a:rPr lang="en-US" sz="2000" dirty="0" smtClean="0"/>
              <a:t>…)</a:t>
            </a:r>
            <a:endParaRPr lang="de-AT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7465" y="4149080"/>
            <a:ext cx="113982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066126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Possible tasks / targets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467544" y="1559545"/>
            <a:ext cx="7772400" cy="4724400"/>
          </a:xfrm>
        </p:spPr>
        <p:txBody>
          <a:bodyPr/>
          <a:lstStyle/>
          <a:p>
            <a:pPr lvl="0"/>
            <a:r>
              <a:rPr lang="en-GB" sz="2000" b="1" dirty="0" smtClean="0"/>
              <a:t>Contacts outside WPO </a:t>
            </a:r>
          </a:p>
          <a:p>
            <a:pPr marL="0" lvl="0" indent="0">
              <a:buNone/>
            </a:pPr>
            <a:r>
              <a:rPr lang="en-GB" sz="2000" dirty="0" smtClean="0"/>
              <a:t>IAPRI, ISO, UN, EFSA, FDA, …</a:t>
            </a:r>
          </a:p>
          <a:p>
            <a:pPr lvl="0"/>
            <a:endParaRPr lang="en-GB" sz="2000" b="1" dirty="0" smtClean="0"/>
          </a:p>
          <a:p>
            <a:pPr lvl="0"/>
            <a:r>
              <a:rPr lang="en-GB" sz="2000" b="1" dirty="0" smtClean="0"/>
              <a:t>Overview of existing regulatory</a:t>
            </a:r>
          </a:p>
          <a:p>
            <a:pPr lvl="0">
              <a:buFont typeface="Symbol" pitchFamily="18" charset="2"/>
              <a:buChar char="-"/>
            </a:pPr>
            <a:r>
              <a:rPr lang="en-GB" sz="2000" dirty="0" smtClean="0"/>
              <a:t>collect and evaluate what is available across the world</a:t>
            </a:r>
          </a:p>
          <a:p>
            <a:pPr lvl="0">
              <a:buFont typeface="Symbol" pitchFamily="18" charset="2"/>
              <a:buChar char="-"/>
            </a:pPr>
            <a:r>
              <a:rPr lang="en-GB" sz="2000" dirty="0" smtClean="0"/>
              <a:t>Foresight of regulatory trends</a:t>
            </a:r>
          </a:p>
          <a:p>
            <a:pPr lvl="0">
              <a:buFont typeface="Symbol" pitchFamily="18" charset="2"/>
              <a:buChar char="-"/>
            </a:pPr>
            <a:r>
              <a:rPr lang="en-GB" sz="2000" dirty="0" smtClean="0"/>
              <a:t>survey of existing regulations</a:t>
            </a:r>
          </a:p>
          <a:p>
            <a:pPr lvl="0">
              <a:buFont typeface="Symbol" pitchFamily="18" charset="2"/>
              <a:buChar char="-"/>
            </a:pPr>
            <a:r>
              <a:rPr lang="en-GB" sz="2000" dirty="0" smtClean="0"/>
              <a:t>big picture: what is in place, what is coming</a:t>
            </a:r>
          </a:p>
          <a:p>
            <a:pPr lvl="0">
              <a:buFont typeface="Symbol" pitchFamily="18" charset="2"/>
              <a:buChar char="-"/>
            </a:pPr>
            <a:r>
              <a:rPr lang="en-GB" sz="2000" dirty="0" smtClean="0"/>
              <a:t>record actions in countries</a:t>
            </a:r>
          </a:p>
          <a:p>
            <a:pPr lvl="0">
              <a:buFont typeface="Symbol" pitchFamily="18" charset="2"/>
              <a:buChar char="-"/>
            </a:pPr>
            <a:r>
              <a:rPr lang="en-GB" sz="2000" dirty="0" smtClean="0"/>
              <a:t>food grade packaging should be implemented by law enforcement and public advocacy</a:t>
            </a:r>
          </a:p>
          <a:p>
            <a:pPr lvl="0">
              <a:buFont typeface="Symbol" pitchFamily="18" charset="2"/>
              <a:buChar char="-"/>
            </a:pPr>
            <a:r>
              <a:rPr lang="en-GB" sz="2000" dirty="0" smtClean="0"/>
              <a:t>screening advocacy rules</a:t>
            </a:r>
          </a:p>
          <a:p>
            <a:pPr marL="0" lvl="0" indent="0">
              <a:buNone/>
            </a:pPr>
            <a:endParaRPr lang="en-GB" sz="1800" dirty="0" smtClean="0"/>
          </a:p>
          <a:p>
            <a:pPr lvl="0"/>
            <a:endParaRPr lang="en-GB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492896"/>
            <a:ext cx="113982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18376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lum bright="6000" contrast="12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1113" y="3713163"/>
            <a:ext cx="2285999" cy="154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>
            <a:spLocks noGrp="1" noChangeArrowheads="1"/>
          </p:cNvSpPr>
          <p:nvPr>
            <p:ph idx="1"/>
          </p:nvPr>
        </p:nvSpPr>
        <p:spPr>
          <a:xfrm>
            <a:off x="4953000" y="2587789"/>
            <a:ext cx="4067175" cy="10287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de-DE" sz="2000" b="1" dirty="0" smtClean="0">
                <a:solidFill>
                  <a:schemeClr val="bg1"/>
                </a:solidFill>
              </a:rPr>
              <a:t>Johannes Bergmair</a:t>
            </a:r>
            <a:endParaRPr lang="de-DE" sz="2000" b="1" dirty="0" smtClean="0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de-DE" sz="1800" dirty="0" smtClean="0">
                <a:solidFill>
                  <a:schemeClr val="bg1"/>
                </a:solidFill>
              </a:rPr>
              <a:t>E-Mail: johannes.bergmair@ofi.at 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de-DE" sz="50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953000" y="3713163"/>
            <a:ext cx="4191000" cy="19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366713" algn="l"/>
              </a:tabLst>
            </a:pPr>
            <a:r>
              <a:rPr lang="de-DE" sz="1500" b="1" dirty="0" smtClean="0">
                <a:solidFill>
                  <a:schemeClr val="bg1"/>
                </a:solidFill>
                <a:latin typeface="Verdana" pitchFamily="34" charset="0"/>
              </a:rPr>
              <a:t>OFI</a:t>
            </a:r>
            <a:endParaRPr lang="de-DE" sz="1500" i="1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  <a:tabLst>
                <a:tab pos="366713" algn="l"/>
              </a:tabLst>
            </a:pPr>
            <a:r>
              <a:rPr lang="de-DE" sz="1500" dirty="0">
                <a:solidFill>
                  <a:schemeClr val="bg1"/>
                </a:solidFill>
                <a:latin typeface="Verdana" pitchFamily="34" charset="0"/>
              </a:rPr>
              <a:t>Brehmstraße 14a</a:t>
            </a:r>
          </a:p>
          <a:p>
            <a:pPr>
              <a:lnSpc>
                <a:spcPct val="110000"/>
              </a:lnSpc>
              <a:spcBef>
                <a:spcPct val="50000"/>
              </a:spcBef>
              <a:tabLst>
                <a:tab pos="366713" algn="l"/>
              </a:tabLst>
            </a:pPr>
            <a:r>
              <a:rPr lang="de-DE" sz="1500" dirty="0">
                <a:solidFill>
                  <a:schemeClr val="bg1"/>
                </a:solidFill>
                <a:latin typeface="Verdana" pitchFamily="34" charset="0"/>
              </a:rPr>
              <a:t>A-1110 Wien</a:t>
            </a:r>
          </a:p>
          <a:p>
            <a:pPr>
              <a:lnSpc>
                <a:spcPct val="80000"/>
              </a:lnSpc>
              <a:spcBef>
                <a:spcPct val="50000"/>
              </a:spcBef>
              <a:tabLst>
                <a:tab pos="366713" algn="l"/>
              </a:tabLst>
            </a:pPr>
            <a:endParaRPr lang="de-DE" sz="1500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Wingdings 2" pitchFamily="18" charset="2"/>
              <a:buChar char="'"/>
              <a:tabLst>
                <a:tab pos="366713" algn="l"/>
              </a:tabLst>
            </a:pPr>
            <a:r>
              <a:rPr lang="de-DE" sz="1500" dirty="0">
                <a:solidFill>
                  <a:schemeClr val="bg1"/>
                </a:solidFill>
                <a:latin typeface="Verdana" pitchFamily="34" charset="0"/>
              </a:rPr>
              <a:t>	+43-(0)1-798 16 01 - 976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Wingdings 2" pitchFamily="18" charset="2"/>
              <a:buChar char="7"/>
              <a:tabLst>
                <a:tab pos="366713" algn="l"/>
              </a:tabLst>
            </a:pPr>
            <a:r>
              <a:rPr lang="de-DE" sz="1500" dirty="0">
                <a:solidFill>
                  <a:schemeClr val="bg1"/>
                </a:solidFill>
                <a:latin typeface="Verdana" pitchFamily="34" charset="0"/>
              </a:rPr>
              <a:t>	+43-(0)1-798 16 01 - 480</a:t>
            </a:r>
            <a:endParaRPr lang="de-AT" sz="15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2293" name="Picture 5" descr="Brehmstr-1_Bildschirmversio"/>
          <p:cNvPicPr>
            <a:picLocks noChangeAspect="1" noChangeArrowheads="1"/>
          </p:cNvPicPr>
          <p:nvPr/>
        </p:nvPicPr>
        <p:blipFill>
          <a:blip r:embed="rId4" cstate="screen">
            <a:lum bright="12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685800" y="168275"/>
            <a:ext cx="77724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de-DE" sz="2800" b="1">
                <a:solidFill>
                  <a:srgbClr val="7F7F7F"/>
                </a:solidFill>
                <a:latin typeface="Verdana" pitchFamily="34" charset="0"/>
              </a:rPr>
              <a:t> </a:t>
            </a:r>
            <a:endParaRPr lang="de-AT" b="1">
              <a:solidFill>
                <a:srgbClr val="7F7F7F"/>
              </a:solidFill>
              <a:latin typeface="Verdana" pitchFamily="34" charset="0"/>
            </a:endParaRPr>
          </a:p>
        </p:txBody>
      </p:sp>
      <p:sp>
        <p:nvSpPr>
          <p:cNvPr id="12295" name="Titel 1"/>
          <p:cNvSpPr>
            <a:spLocks/>
          </p:cNvSpPr>
          <p:nvPr/>
        </p:nvSpPr>
        <p:spPr bwMode="auto">
          <a:xfrm>
            <a:off x="4584510" y="1412776"/>
            <a:ext cx="6781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de-AT" sz="2800" b="1" dirty="0">
                <a:solidFill>
                  <a:schemeClr val="bg1"/>
                </a:solidFill>
                <a:latin typeface="Verdana" pitchFamily="34" charset="0"/>
              </a:rPr>
              <a:t>THANK YOU!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678" y="1556792"/>
            <a:ext cx="330408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3803016" y="2276872"/>
            <a:ext cx="48965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27425"/>
                </a:solidFill>
                <a:latin typeface="MittelschriftDinD"/>
              </a:rPr>
              <a:t>Of the total energy used in the food </a:t>
            </a:r>
            <a:r>
              <a:rPr lang="en-US" dirty="0" smtClean="0">
                <a:solidFill>
                  <a:srgbClr val="C27425"/>
                </a:solidFill>
                <a:latin typeface="MittelschriftDinD"/>
              </a:rPr>
              <a:t>chain,</a:t>
            </a:r>
          </a:p>
          <a:p>
            <a:r>
              <a:rPr lang="en-US" dirty="0" smtClean="0">
                <a:solidFill>
                  <a:srgbClr val="C27425"/>
                </a:solidFill>
                <a:latin typeface="MittelschriftDinD"/>
              </a:rPr>
              <a:t>50</a:t>
            </a:r>
            <a:r>
              <a:rPr lang="en-US" dirty="0">
                <a:solidFill>
                  <a:srgbClr val="C27425"/>
                </a:solidFill>
                <a:latin typeface="MittelschriftDinD"/>
              </a:rPr>
              <a:t>% is used in food production,</a:t>
            </a:r>
          </a:p>
          <a:p>
            <a:r>
              <a:rPr lang="en-US" dirty="0">
                <a:solidFill>
                  <a:srgbClr val="C27425"/>
                </a:solidFill>
                <a:latin typeface="MittelschriftDinD"/>
              </a:rPr>
              <a:t>10% on transport to the shops and </a:t>
            </a:r>
            <a:r>
              <a:rPr lang="en-US" dirty="0" smtClean="0">
                <a:solidFill>
                  <a:srgbClr val="C27425"/>
                </a:solidFill>
                <a:latin typeface="MittelschriftDinD"/>
              </a:rPr>
              <a:t>retailing,</a:t>
            </a:r>
          </a:p>
          <a:p>
            <a:r>
              <a:rPr lang="en-US" b="1" dirty="0" smtClean="0">
                <a:solidFill>
                  <a:srgbClr val="C27425"/>
                </a:solidFill>
                <a:latin typeface="MittelschriftDinD"/>
              </a:rPr>
              <a:t>10</a:t>
            </a:r>
            <a:r>
              <a:rPr lang="en-US" b="1" dirty="0">
                <a:solidFill>
                  <a:srgbClr val="C27425"/>
                </a:solidFill>
                <a:latin typeface="MittelschriftDinD"/>
              </a:rPr>
              <a:t>% to make the packaging </a:t>
            </a:r>
            <a:r>
              <a:rPr lang="en-US" dirty="0" smtClean="0">
                <a:solidFill>
                  <a:srgbClr val="C27425"/>
                </a:solidFill>
                <a:latin typeface="MittelschriftDinD"/>
              </a:rPr>
              <a:t>and the </a:t>
            </a:r>
            <a:r>
              <a:rPr lang="en-US" dirty="0">
                <a:solidFill>
                  <a:srgbClr val="C27425"/>
                </a:solidFill>
                <a:latin typeface="MittelschriftDinD"/>
              </a:rPr>
              <a:t>remaining 30% is used by shoppers to drive to the shops and store </a:t>
            </a:r>
            <a:r>
              <a:rPr lang="en-US" dirty="0" smtClean="0">
                <a:solidFill>
                  <a:srgbClr val="C27425"/>
                </a:solidFill>
                <a:latin typeface="MittelschriftDinD"/>
              </a:rPr>
              <a:t>and </a:t>
            </a:r>
            <a:r>
              <a:rPr lang="de-AT" dirty="0" err="1" smtClean="0">
                <a:solidFill>
                  <a:srgbClr val="C27425"/>
                </a:solidFill>
                <a:latin typeface="MittelschriftDinD"/>
              </a:rPr>
              <a:t>cook</a:t>
            </a:r>
            <a:r>
              <a:rPr lang="de-AT" dirty="0" smtClean="0">
                <a:solidFill>
                  <a:srgbClr val="C27425"/>
                </a:solidFill>
                <a:latin typeface="MittelschriftDinD"/>
              </a:rPr>
              <a:t> </a:t>
            </a:r>
            <a:r>
              <a:rPr lang="de-AT" dirty="0" err="1">
                <a:solidFill>
                  <a:srgbClr val="C27425"/>
                </a:solidFill>
                <a:latin typeface="MittelschriftDinD"/>
              </a:rPr>
              <a:t>food</a:t>
            </a:r>
            <a:r>
              <a:rPr lang="de-AT" dirty="0">
                <a:solidFill>
                  <a:srgbClr val="C27425"/>
                </a:solidFill>
                <a:latin typeface="MittelschriftDinD"/>
              </a:rPr>
              <a:t>.</a:t>
            </a:r>
            <a:endParaRPr lang="de-AT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955658"/>
            <a:ext cx="1876741" cy="92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51720" y="332656"/>
            <a:ext cx="7092280" cy="581744"/>
          </a:xfrm>
          <a:prstGeom prst="rect">
            <a:avLst/>
          </a:prstGeom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9pPr>
          </a:lstStyle>
          <a:p>
            <a:r>
              <a:rPr lang="de-AT" sz="3200" dirty="0">
                <a:solidFill>
                  <a:schemeClr val="bg1"/>
                </a:solidFill>
              </a:rPr>
              <a:t>Source: www.incpen.org</a:t>
            </a:r>
          </a:p>
        </p:txBody>
      </p:sp>
    </p:spTree>
    <p:extLst>
      <p:ext uri="{BB962C8B-B14F-4D97-AF65-F5344CB8AC3E}">
        <p14:creationId xmlns:p14="http://schemas.microsoft.com/office/powerpoint/2010/main" xmlns="" val="1191314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000" dirty="0"/>
              <a:t>Media </a:t>
            </a:r>
            <a:r>
              <a:rPr lang="de-AT" sz="2000" dirty="0" smtClean="0"/>
              <a:t>Headlines I</a:t>
            </a:r>
            <a:br>
              <a:rPr lang="de-AT" sz="2000" dirty="0" smtClean="0"/>
            </a:br>
            <a:r>
              <a:rPr lang="de-AT" sz="2000" dirty="0" err="1" smtClean="0"/>
              <a:t>Endocrine</a:t>
            </a:r>
            <a:r>
              <a:rPr lang="de-AT" sz="2000" dirty="0" smtClean="0"/>
              <a:t> </a:t>
            </a:r>
            <a:r>
              <a:rPr lang="de-AT" sz="2000" dirty="0" err="1"/>
              <a:t>a</a:t>
            </a:r>
            <a:r>
              <a:rPr lang="de-AT" sz="2000" dirty="0" err="1" smtClean="0"/>
              <a:t>ctivity</a:t>
            </a:r>
            <a:endParaRPr lang="de-AT" sz="2000" dirty="0"/>
          </a:p>
        </p:txBody>
      </p:sp>
      <p:pic>
        <p:nvPicPr>
          <p:cNvPr id="8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45" t="46915" r="40349" b="16408"/>
          <a:stretch/>
        </p:blipFill>
        <p:spPr bwMode="auto">
          <a:xfrm rot="946387">
            <a:off x="3301794" y="2888961"/>
            <a:ext cx="2628688" cy="17644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89089"/>
            <a:ext cx="2715938" cy="3857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uppieren 14"/>
          <p:cNvGrpSpPr/>
          <p:nvPr/>
        </p:nvGrpSpPr>
        <p:grpSpPr>
          <a:xfrm rot="20683834">
            <a:off x="216782" y="4049237"/>
            <a:ext cx="3715666" cy="2361164"/>
            <a:chOff x="1467089" y="2248592"/>
            <a:chExt cx="4722937" cy="2653729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326" t="17860" r="40837" b="41070"/>
            <a:stretch/>
          </p:blipFill>
          <p:spPr bwMode="auto">
            <a:xfrm rot="645468">
              <a:off x="1467089" y="2248592"/>
              <a:ext cx="4576154" cy="26537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hteck 16"/>
            <p:cNvSpPr/>
            <p:nvPr/>
          </p:nvSpPr>
          <p:spPr>
            <a:xfrm rot="718051">
              <a:off x="3165690" y="2461281"/>
              <a:ext cx="3024336" cy="7422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de-AT" sz="1800">
                <a:solidFill>
                  <a:prstClr val="white"/>
                </a:solidFill>
              </a:endParaRPr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5" t="4738" r="1175" b="9006"/>
          <a:stretch>
            <a:fillRect/>
          </a:stretch>
        </p:blipFill>
        <p:spPr bwMode="auto">
          <a:xfrm>
            <a:off x="5472548" y="1132384"/>
            <a:ext cx="3673103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uppieren 18"/>
          <p:cNvGrpSpPr/>
          <p:nvPr/>
        </p:nvGrpSpPr>
        <p:grpSpPr>
          <a:xfrm>
            <a:off x="4932040" y="4715326"/>
            <a:ext cx="3340872" cy="1859641"/>
            <a:chOff x="-497891" y="144288"/>
            <a:chExt cx="3957543" cy="2363120"/>
          </a:xfrm>
        </p:grpSpPr>
        <p:pic>
          <p:nvPicPr>
            <p:cNvPr id="20" name="Picture 6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535" t="38325" r="48720" b="26861"/>
            <a:stretch/>
          </p:blipFill>
          <p:spPr bwMode="auto">
            <a:xfrm>
              <a:off x="-497891" y="144288"/>
              <a:ext cx="3957543" cy="21665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6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535" t="52824" r="48720" b="18016"/>
            <a:stretch/>
          </p:blipFill>
          <p:spPr bwMode="auto">
            <a:xfrm>
              <a:off x="-497891" y="692696"/>
              <a:ext cx="3957543" cy="1814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1262663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200" dirty="0" smtClean="0"/>
              <a:t>Media Headlines II </a:t>
            </a:r>
            <a:br>
              <a:rPr lang="en-GB" sz="2200" dirty="0" smtClean="0"/>
            </a:br>
            <a:r>
              <a:rPr lang="en-GB" sz="2200" dirty="0" smtClean="0"/>
              <a:t>Aluminium causing Alzheimer &amp; cancer ?</a:t>
            </a:r>
            <a:endParaRPr lang="en-GB" sz="2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50" t="16658" b="27120"/>
          <a:stretch/>
        </p:blipFill>
        <p:spPr bwMode="auto">
          <a:xfrm rot="870952">
            <a:off x="5376142" y="1386874"/>
            <a:ext cx="3200922" cy="3376715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6008" y="1556793"/>
            <a:ext cx="332796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00402"/>
            <a:ext cx="3312368" cy="203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5921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Interaction between foodstuff and packaging</a:t>
            </a:r>
            <a:endParaRPr lang="en-GB" dirty="0"/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691680" y="1916832"/>
            <a:ext cx="5450100" cy="3791744"/>
          </a:xfrm>
          <a:prstGeom prst="rect">
            <a:avLst/>
          </a:prstGeom>
          <a:pattFill prst="pct5">
            <a:fgClr>
              <a:srgbClr val="808080"/>
            </a:fgClr>
            <a:bgClr>
              <a:schemeClr val="bg1"/>
            </a:bgClr>
          </a:pattFill>
          <a:ln w="155575">
            <a:solidFill>
              <a:srgbClr val="00660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defTabSz="457200"/>
            <a:endParaRPr lang="en-GB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Wolke 2"/>
          <p:cNvSpPr/>
          <p:nvPr/>
        </p:nvSpPr>
        <p:spPr bwMode="auto">
          <a:xfrm>
            <a:off x="1763687" y="1993935"/>
            <a:ext cx="5365193" cy="3652045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845 w 43256"/>
              <a:gd name="connsiteY1" fmla="*/ 1090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845 w 43256"/>
              <a:gd name="connsiteY1" fmla="*/ 1090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3807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845 w 43256"/>
              <a:gd name="connsiteY1" fmla="*/ 1090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3807 w 43256"/>
              <a:gd name="connsiteY18" fmla="*/ 5051 h 43219"/>
              <a:gd name="connsiteX19" fmla="*/ 13960 w 43256"/>
              <a:gd name="connsiteY19" fmla="*/ 4822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845 w 43256"/>
              <a:gd name="connsiteY1" fmla="*/ 1090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3807 w 43256"/>
              <a:gd name="connsiteY18" fmla="*/ 5051 h 43219"/>
              <a:gd name="connsiteX19" fmla="*/ 13616 w 43256"/>
              <a:gd name="connsiteY19" fmla="*/ 407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845 w 43256"/>
              <a:gd name="connsiteY1" fmla="*/ 1090 h 43219"/>
              <a:gd name="connsiteX2" fmla="*/ 12032 w 43256"/>
              <a:gd name="connsiteY2" fmla="*/ 1262 h 43219"/>
              <a:gd name="connsiteX3" fmla="*/ 14041 w 43256"/>
              <a:gd name="connsiteY3" fmla="*/ 5061 h 43219"/>
              <a:gd name="connsiteX4" fmla="*/ 22492 w 43256"/>
              <a:gd name="connsiteY4" fmla="*/ 3291 h 43219"/>
              <a:gd name="connsiteX5" fmla="*/ 25785 w 43256"/>
              <a:gd name="connsiteY5" fmla="*/ 59 h 43219"/>
              <a:gd name="connsiteX6" fmla="*/ 29869 w 43256"/>
              <a:gd name="connsiteY6" fmla="*/ 2340 h 43219"/>
              <a:gd name="connsiteX7" fmla="*/ 35499 w 43256"/>
              <a:gd name="connsiteY7" fmla="*/ 549 h 43219"/>
              <a:gd name="connsiteX8" fmla="*/ 38354 w 43256"/>
              <a:gd name="connsiteY8" fmla="*/ 5435 h 43219"/>
              <a:gd name="connsiteX9" fmla="*/ 42018 w 43256"/>
              <a:gd name="connsiteY9" fmla="*/ 10177 h 43219"/>
              <a:gd name="connsiteX10" fmla="*/ 41854 w 43256"/>
              <a:gd name="connsiteY10" fmla="*/ 15319 h 43219"/>
              <a:gd name="connsiteX11" fmla="*/ 43052 w 43256"/>
              <a:gd name="connsiteY11" fmla="*/ 23181 h 43219"/>
              <a:gd name="connsiteX12" fmla="*/ 37440 w 43256"/>
              <a:gd name="connsiteY12" fmla="*/ 30063 h 43219"/>
              <a:gd name="connsiteX13" fmla="*/ 35431 w 43256"/>
              <a:gd name="connsiteY13" fmla="*/ 35960 h 43219"/>
              <a:gd name="connsiteX14" fmla="*/ 28591 w 43256"/>
              <a:gd name="connsiteY14" fmla="*/ 36674 h 43219"/>
              <a:gd name="connsiteX15" fmla="*/ 23703 w 43256"/>
              <a:gd name="connsiteY15" fmla="*/ 42965 h 43219"/>
              <a:gd name="connsiteX16" fmla="*/ 16516 w 43256"/>
              <a:gd name="connsiteY16" fmla="*/ 39125 h 43219"/>
              <a:gd name="connsiteX17" fmla="*/ 5840 w 43256"/>
              <a:gd name="connsiteY17" fmla="*/ 35331 h 43219"/>
              <a:gd name="connsiteX18" fmla="*/ 1146 w 43256"/>
              <a:gd name="connsiteY18" fmla="*/ 31109 h 43219"/>
              <a:gd name="connsiteX19" fmla="*/ 2149 w 43256"/>
              <a:gd name="connsiteY19" fmla="*/ 25410 h 43219"/>
              <a:gd name="connsiteX20" fmla="*/ 31 w 43256"/>
              <a:gd name="connsiteY20" fmla="*/ 19563 h 43219"/>
              <a:gd name="connsiteX21" fmla="*/ 3899 w 43256"/>
              <a:gd name="connsiteY21" fmla="*/ 14366 h 43219"/>
              <a:gd name="connsiteX22" fmla="*/ 3936 w 43256"/>
              <a:gd name="connsiteY22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3807 w 43256"/>
              <a:gd name="connsiteY18" fmla="*/ 5051 h 43219"/>
              <a:gd name="connsiteX19" fmla="*/ 13616 w 43256"/>
              <a:gd name="connsiteY19" fmla="*/ 407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928 h 43918"/>
              <a:gd name="connsiteX1" fmla="*/ 845 w 43256"/>
              <a:gd name="connsiteY1" fmla="*/ 1789 h 43918"/>
              <a:gd name="connsiteX2" fmla="*/ 11917 w 43256"/>
              <a:gd name="connsiteY2" fmla="*/ 542 h 43918"/>
              <a:gd name="connsiteX3" fmla="*/ 14041 w 43256"/>
              <a:gd name="connsiteY3" fmla="*/ 5760 h 43918"/>
              <a:gd name="connsiteX4" fmla="*/ 22492 w 43256"/>
              <a:gd name="connsiteY4" fmla="*/ 3990 h 43918"/>
              <a:gd name="connsiteX5" fmla="*/ 25785 w 43256"/>
              <a:gd name="connsiteY5" fmla="*/ 758 h 43918"/>
              <a:gd name="connsiteX6" fmla="*/ 29869 w 43256"/>
              <a:gd name="connsiteY6" fmla="*/ 3039 h 43918"/>
              <a:gd name="connsiteX7" fmla="*/ 35499 w 43256"/>
              <a:gd name="connsiteY7" fmla="*/ 1248 h 43918"/>
              <a:gd name="connsiteX8" fmla="*/ 38354 w 43256"/>
              <a:gd name="connsiteY8" fmla="*/ 6134 h 43918"/>
              <a:gd name="connsiteX9" fmla="*/ 42018 w 43256"/>
              <a:gd name="connsiteY9" fmla="*/ 10876 h 43918"/>
              <a:gd name="connsiteX10" fmla="*/ 41854 w 43256"/>
              <a:gd name="connsiteY10" fmla="*/ 16018 h 43918"/>
              <a:gd name="connsiteX11" fmla="*/ 43052 w 43256"/>
              <a:gd name="connsiteY11" fmla="*/ 23880 h 43918"/>
              <a:gd name="connsiteX12" fmla="*/ 37440 w 43256"/>
              <a:gd name="connsiteY12" fmla="*/ 30762 h 43918"/>
              <a:gd name="connsiteX13" fmla="*/ 35431 w 43256"/>
              <a:gd name="connsiteY13" fmla="*/ 36659 h 43918"/>
              <a:gd name="connsiteX14" fmla="*/ 28591 w 43256"/>
              <a:gd name="connsiteY14" fmla="*/ 37373 h 43918"/>
              <a:gd name="connsiteX15" fmla="*/ 23703 w 43256"/>
              <a:gd name="connsiteY15" fmla="*/ 43664 h 43918"/>
              <a:gd name="connsiteX16" fmla="*/ 16516 w 43256"/>
              <a:gd name="connsiteY16" fmla="*/ 39824 h 43918"/>
              <a:gd name="connsiteX17" fmla="*/ 5840 w 43256"/>
              <a:gd name="connsiteY17" fmla="*/ 36030 h 43918"/>
              <a:gd name="connsiteX18" fmla="*/ 1146 w 43256"/>
              <a:gd name="connsiteY18" fmla="*/ 31808 h 43918"/>
              <a:gd name="connsiteX19" fmla="*/ 2149 w 43256"/>
              <a:gd name="connsiteY19" fmla="*/ 26109 h 43918"/>
              <a:gd name="connsiteX20" fmla="*/ 31 w 43256"/>
              <a:gd name="connsiteY20" fmla="*/ 20262 h 43918"/>
              <a:gd name="connsiteX21" fmla="*/ 3899 w 43256"/>
              <a:gd name="connsiteY21" fmla="*/ 15065 h 43918"/>
              <a:gd name="connsiteX22" fmla="*/ 3936 w 43256"/>
              <a:gd name="connsiteY22" fmla="*/ 14928 h 43918"/>
              <a:gd name="connsiteX0" fmla="*/ 4729 w 43256"/>
              <a:gd name="connsiteY0" fmla="*/ 26735 h 43918"/>
              <a:gd name="connsiteX1" fmla="*/ 2196 w 43256"/>
              <a:gd name="connsiteY1" fmla="*/ 25938 h 43918"/>
              <a:gd name="connsiteX2" fmla="*/ 6964 w 43256"/>
              <a:gd name="connsiteY2" fmla="*/ 35457 h 43918"/>
              <a:gd name="connsiteX3" fmla="*/ 5856 w 43256"/>
              <a:gd name="connsiteY3" fmla="*/ 35838 h 43918"/>
              <a:gd name="connsiteX4" fmla="*/ 16514 w 43256"/>
              <a:gd name="connsiteY4" fmla="*/ 39648 h 43918"/>
              <a:gd name="connsiteX5" fmla="*/ 15846 w 43256"/>
              <a:gd name="connsiteY5" fmla="*/ 37908 h 43918"/>
              <a:gd name="connsiteX6" fmla="*/ 28863 w 43256"/>
              <a:gd name="connsiteY6" fmla="*/ 35309 h 43918"/>
              <a:gd name="connsiteX7" fmla="*/ 28596 w 43256"/>
              <a:gd name="connsiteY7" fmla="*/ 37218 h 43918"/>
              <a:gd name="connsiteX8" fmla="*/ 34165 w 43256"/>
              <a:gd name="connsiteY8" fmla="*/ 23512 h 43918"/>
              <a:gd name="connsiteX9" fmla="*/ 37416 w 43256"/>
              <a:gd name="connsiteY9" fmla="*/ 30648 h 43918"/>
              <a:gd name="connsiteX10" fmla="*/ 41834 w 43256"/>
              <a:gd name="connsiteY10" fmla="*/ 15912 h 43918"/>
              <a:gd name="connsiteX11" fmla="*/ 40386 w 43256"/>
              <a:gd name="connsiteY11" fmla="*/ 18588 h 43918"/>
              <a:gd name="connsiteX12" fmla="*/ 38360 w 43256"/>
              <a:gd name="connsiteY12" fmla="*/ 5984 h 43918"/>
              <a:gd name="connsiteX13" fmla="*/ 38436 w 43256"/>
              <a:gd name="connsiteY13" fmla="*/ 7248 h 43918"/>
              <a:gd name="connsiteX14" fmla="*/ 29114 w 43256"/>
              <a:gd name="connsiteY14" fmla="*/ 4510 h 43918"/>
              <a:gd name="connsiteX15" fmla="*/ 29856 w 43256"/>
              <a:gd name="connsiteY15" fmla="*/ 2898 h 43918"/>
              <a:gd name="connsiteX16" fmla="*/ 22177 w 43256"/>
              <a:gd name="connsiteY16" fmla="*/ 5278 h 43918"/>
              <a:gd name="connsiteX17" fmla="*/ 22536 w 43256"/>
              <a:gd name="connsiteY17" fmla="*/ 3888 h 43918"/>
              <a:gd name="connsiteX18" fmla="*/ 13807 w 43256"/>
              <a:gd name="connsiteY18" fmla="*/ 5750 h 43918"/>
              <a:gd name="connsiteX19" fmla="*/ 13616 w 43256"/>
              <a:gd name="connsiteY19" fmla="*/ 1106 h 43918"/>
              <a:gd name="connsiteX20" fmla="*/ 4163 w 43256"/>
              <a:gd name="connsiteY20" fmla="*/ 16347 h 43918"/>
              <a:gd name="connsiteX21" fmla="*/ 3936 w 43256"/>
              <a:gd name="connsiteY21" fmla="*/ 14928 h 43918"/>
              <a:gd name="connsiteX0" fmla="*/ 3936 w 43256"/>
              <a:gd name="connsiteY0" fmla="*/ 14928 h 43918"/>
              <a:gd name="connsiteX1" fmla="*/ 845 w 43256"/>
              <a:gd name="connsiteY1" fmla="*/ 1789 h 43918"/>
              <a:gd name="connsiteX2" fmla="*/ 11917 w 43256"/>
              <a:gd name="connsiteY2" fmla="*/ 542 h 43918"/>
              <a:gd name="connsiteX3" fmla="*/ 14041 w 43256"/>
              <a:gd name="connsiteY3" fmla="*/ 5760 h 43918"/>
              <a:gd name="connsiteX4" fmla="*/ 22492 w 43256"/>
              <a:gd name="connsiteY4" fmla="*/ 3990 h 43918"/>
              <a:gd name="connsiteX5" fmla="*/ 25785 w 43256"/>
              <a:gd name="connsiteY5" fmla="*/ 758 h 43918"/>
              <a:gd name="connsiteX6" fmla="*/ 29869 w 43256"/>
              <a:gd name="connsiteY6" fmla="*/ 3039 h 43918"/>
              <a:gd name="connsiteX7" fmla="*/ 35499 w 43256"/>
              <a:gd name="connsiteY7" fmla="*/ 1248 h 43918"/>
              <a:gd name="connsiteX8" fmla="*/ 38354 w 43256"/>
              <a:gd name="connsiteY8" fmla="*/ 6134 h 43918"/>
              <a:gd name="connsiteX9" fmla="*/ 42018 w 43256"/>
              <a:gd name="connsiteY9" fmla="*/ 10876 h 43918"/>
              <a:gd name="connsiteX10" fmla="*/ 41854 w 43256"/>
              <a:gd name="connsiteY10" fmla="*/ 16018 h 43918"/>
              <a:gd name="connsiteX11" fmla="*/ 43052 w 43256"/>
              <a:gd name="connsiteY11" fmla="*/ 23880 h 43918"/>
              <a:gd name="connsiteX12" fmla="*/ 37440 w 43256"/>
              <a:gd name="connsiteY12" fmla="*/ 30762 h 43918"/>
              <a:gd name="connsiteX13" fmla="*/ 35431 w 43256"/>
              <a:gd name="connsiteY13" fmla="*/ 36659 h 43918"/>
              <a:gd name="connsiteX14" fmla="*/ 28591 w 43256"/>
              <a:gd name="connsiteY14" fmla="*/ 37373 h 43918"/>
              <a:gd name="connsiteX15" fmla="*/ 23703 w 43256"/>
              <a:gd name="connsiteY15" fmla="*/ 43664 h 43918"/>
              <a:gd name="connsiteX16" fmla="*/ 16516 w 43256"/>
              <a:gd name="connsiteY16" fmla="*/ 39824 h 43918"/>
              <a:gd name="connsiteX17" fmla="*/ 5840 w 43256"/>
              <a:gd name="connsiteY17" fmla="*/ 36030 h 43918"/>
              <a:gd name="connsiteX18" fmla="*/ 1146 w 43256"/>
              <a:gd name="connsiteY18" fmla="*/ 31808 h 43918"/>
              <a:gd name="connsiteX19" fmla="*/ 2149 w 43256"/>
              <a:gd name="connsiteY19" fmla="*/ 26109 h 43918"/>
              <a:gd name="connsiteX20" fmla="*/ 31 w 43256"/>
              <a:gd name="connsiteY20" fmla="*/ 20262 h 43918"/>
              <a:gd name="connsiteX21" fmla="*/ 3899 w 43256"/>
              <a:gd name="connsiteY21" fmla="*/ 15065 h 43918"/>
              <a:gd name="connsiteX22" fmla="*/ 3936 w 43256"/>
              <a:gd name="connsiteY22" fmla="*/ 14928 h 43918"/>
              <a:gd name="connsiteX0" fmla="*/ 4729 w 43256"/>
              <a:gd name="connsiteY0" fmla="*/ 26735 h 43918"/>
              <a:gd name="connsiteX1" fmla="*/ 2196 w 43256"/>
              <a:gd name="connsiteY1" fmla="*/ 25938 h 43918"/>
              <a:gd name="connsiteX2" fmla="*/ 6964 w 43256"/>
              <a:gd name="connsiteY2" fmla="*/ 35457 h 43918"/>
              <a:gd name="connsiteX3" fmla="*/ 5856 w 43256"/>
              <a:gd name="connsiteY3" fmla="*/ 35838 h 43918"/>
              <a:gd name="connsiteX4" fmla="*/ 16514 w 43256"/>
              <a:gd name="connsiteY4" fmla="*/ 39648 h 43918"/>
              <a:gd name="connsiteX5" fmla="*/ 15846 w 43256"/>
              <a:gd name="connsiteY5" fmla="*/ 37908 h 43918"/>
              <a:gd name="connsiteX6" fmla="*/ 28863 w 43256"/>
              <a:gd name="connsiteY6" fmla="*/ 35309 h 43918"/>
              <a:gd name="connsiteX7" fmla="*/ 28596 w 43256"/>
              <a:gd name="connsiteY7" fmla="*/ 37218 h 43918"/>
              <a:gd name="connsiteX8" fmla="*/ 34165 w 43256"/>
              <a:gd name="connsiteY8" fmla="*/ 23512 h 43918"/>
              <a:gd name="connsiteX9" fmla="*/ 37416 w 43256"/>
              <a:gd name="connsiteY9" fmla="*/ 30648 h 43918"/>
              <a:gd name="connsiteX10" fmla="*/ 41834 w 43256"/>
              <a:gd name="connsiteY10" fmla="*/ 15912 h 43918"/>
              <a:gd name="connsiteX11" fmla="*/ 40386 w 43256"/>
              <a:gd name="connsiteY11" fmla="*/ 18588 h 43918"/>
              <a:gd name="connsiteX12" fmla="*/ 38360 w 43256"/>
              <a:gd name="connsiteY12" fmla="*/ 5984 h 43918"/>
              <a:gd name="connsiteX13" fmla="*/ 38436 w 43256"/>
              <a:gd name="connsiteY13" fmla="*/ 7248 h 43918"/>
              <a:gd name="connsiteX14" fmla="*/ 29114 w 43256"/>
              <a:gd name="connsiteY14" fmla="*/ 4510 h 43918"/>
              <a:gd name="connsiteX15" fmla="*/ 29856 w 43256"/>
              <a:gd name="connsiteY15" fmla="*/ 2898 h 43918"/>
              <a:gd name="connsiteX16" fmla="*/ 22521 w 43256"/>
              <a:gd name="connsiteY16" fmla="*/ 3701 h 43918"/>
              <a:gd name="connsiteX17" fmla="*/ 22536 w 43256"/>
              <a:gd name="connsiteY17" fmla="*/ 3888 h 43918"/>
              <a:gd name="connsiteX18" fmla="*/ 13807 w 43256"/>
              <a:gd name="connsiteY18" fmla="*/ 5750 h 43918"/>
              <a:gd name="connsiteX19" fmla="*/ 13616 w 43256"/>
              <a:gd name="connsiteY19" fmla="*/ 1106 h 43918"/>
              <a:gd name="connsiteX20" fmla="*/ 4163 w 43256"/>
              <a:gd name="connsiteY20" fmla="*/ 16347 h 43918"/>
              <a:gd name="connsiteX21" fmla="*/ 3936 w 43256"/>
              <a:gd name="connsiteY21" fmla="*/ 14928 h 43918"/>
              <a:gd name="connsiteX0" fmla="*/ 3936 w 43256"/>
              <a:gd name="connsiteY0" fmla="*/ 14928 h 43918"/>
              <a:gd name="connsiteX1" fmla="*/ 845 w 43256"/>
              <a:gd name="connsiteY1" fmla="*/ 1789 h 43918"/>
              <a:gd name="connsiteX2" fmla="*/ 11917 w 43256"/>
              <a:gd name="connsiteY2" fmla="*/ 542 h 43918"/>
              <a:gd name="connsiteX3" fmla="*/ 14041 w 43256"/>
              <a:gd name="connsiteY3" fmla="*/ 5760 h 43918"/>
              <a:gd name="connsiteX4" fmla="*/ 22492 w 43256"/>
              <a:gd name="connsiteY4" fmla="*/ 3990 h 43918"/>
              <a:gd name="connsiteX5" fmla="*/ 25785 w 43256"/>
              <a:gd name="connsiteY5" fmla="*/ 758 h 43918"/>
              <a:gd name="connsiteX6" fmla="*/ 29869 w 43256"/>
              <a:gd name="connsiteY6" fmla="*/ 3039 h 43918"/>
              <a:gd name="connsiteX7" fmla="*/ 35499 w 43256"/>
              <a:gd name="connsiteY7" fmla="*/ 1248 h 43918"/>
              <a:gd name="connsiteX8" fmla="*/ 38354 w 43256"/>
              <a:gd name="connsiteY8" fmla="*/ 6134 h 43918"/>
              <a:gd name="connsiteX9" fmla="*/ 42018 w 43256"/>
              <a:gd name="connsiteY9" fmla="*/ 10876 h 43918"/>
              <a:gd name="connsiteX10" fmla="*/ 41854 w 43256"/>
              <a:gd name="connsiteY10" fmla="*/ 16018 h 43918"/>
              <a:gd name="connsiteX11" fmla="*/ 43052 w 43256"/>
              <a:gd name="connsiteY11" fmla="*/ 23880 h 43918"/>
              <a:gd name="connsiteX12" fmla="*/ 37440 w 43256"/>
              <a:gd name="connsiteY12" fmla="*/ 30762 h 43918"/>
              <a:gd name="connsiteX13" fmla="*/ 35431 w 43256"/>
              <a:gd name="connsiteY13" fmla="*/ 36659 h 43918"/>
              <a:gd name="connsiteX14" fmla="*/ 28591 w 43256"/>
              <a:gd name="connsiteY14" fmla="*/ 37373 h 43918"/>
              <a:gd name="connsiteX15" fmla="*/ 23703 w 43256"/>
              <a:gd name="connsiteY15" fmla="*/ 43664 h 43918"/>
              <a:gd name="connsiteX16" fmla="*/ 16516 w 43256"/>
              <a:gd name="connsiteY16" fmla="*/ 39824 h 43918"/>
              <a:gd name="connsiteX17" fmla="*/ 5840 w 43256"/>
              <a:gd name="connsiteY17" fmla="*/ 36030 h 43918"/>
              <a:gd name="connsiteX18" fmla="*/ 1146 w 43256"/>
              <a:gd name="connsiteY18" fmla="*/ 31808 h 43918"/>
              <a:gd name="connsiteX19" fmla="*/ 2149 w 43256"/>
              <a:gd name="connsiteY19" fmla="*/ 26109 h 43918"/>
              <a:gd name="connsiteX20" fmla="*/ 31 w 43256"/>
              <a:gd name="connsiteY20" fmla="*/ 20262 h 43918"/>
              <a:gd name="connsiteX21" fmla="*/ 3899 w 43256"/>
              <a:gd name="connsiteY21" fmla="*/ 15065 h 43918"/>
              <a:gd name="connsiteX22" fmla="*/ 3936 w 43256"/>
              <a:gd name="connsiteY22" fmla="*/ 14928 h 43918"/>
              <a:gd name="connsiteX0" fmla="*/ 4729 w 43256"/>
              <a:gd name="connsiteY0" fmla="*/ 26735 h 43918"/>
              <a:gd name="connsiteX1" fmla="*/ 2196 w 43256"/>
              <a:gd name="connsiteY1" fmla="*/ 25938 h 43918"/>
              <a:gd name="connsiteX2" fmla="*/ 6964 w 43256"/>
              <a:gd name="connsiteY2" fmla="*/ 35457 h 43918"/>
              <a:gd name="connsiteX3" fmla="*/ 5856 w 43256"/>
              <a:gd name="connsiteY3" fmla="*/ 35838 h 43918"/>
              <a:gd name="connsiteX4" fmla="*/ 16514 w 43256"/>
              <a:gd name="connsiteY4" fmla="*/ 39648 h 43918"/>
              <a:gd name="connsiteX5" fmla="*/ 15846 w 43256"/>
              <a:gd name="connsiteY5" fmla="*/ 37908 h 43918"/>
              <a:gd name="connsiteX6" fmla="*/ 28863 w 43256"/>
              <a:gd name="connsiteY6" fmla="*/ 35309 h 43918"/>
              <a:gd name="connsiteX7" fmla="*/ 28596 w 43256"/>
              <a:gd name="connsiteY7" fmla="*/ 37218 h 43918"/>
              <a:gd name="connsiteX8" fmla="*/ 34165 w 43256"/>
              <a:gd name="connsiteY8" fmla="*/ 23512 h 43918"/>
              <a:gd name="connsiteX9" fmla="*/ 37416 w 43256"/>
              <a:gd name="connsiteY9" fmla="*/ 30648 h 43918"/>
              <a:gd name="connsiteX10" fmla="*/ 41834 w 43256"/>
              <a:gd name="connsiteY10" fmla="*/ 15912 h 43918"/>
              <a:gd name="connsiteX11" fmla="*/ 40386 w 43256"/>
              <a:gd name="connsiteY11" fmla="*/ 18588 h 43918"/>
              <a:gd name="connsiteX12" fmla="*/ 38360 w 43256"/>
              <a:gd name="connsiteY12" fmla="*/ 5984 h 43918"/>
              <a:gd name="connsiteX13" fmla="*/ 38436 w 43256"/>
              <a:gd name="connsiteY13" fmla="*/ 7248 h 43918"/>
              <a:gd name="connsiteX14" fmla="*/ 29114 w 43256"/>
              <a:gd name="connsiteY14" fmla="*/ 4510 h 43918"/>
              <a:gd name="connsiteX15" fmla="*/ 29856 w 43256"/>
              <a:gd name="connsiteY15" fmla="*/ 2898 h 43918"/>
              <a:gd name="connsiteX16" fmla="*/ 22521 w 43256"/>
              <a:gd name="connsiteY16" fmla="*/ 3701 h 43918"/>
              <a:gd name="connsiteX17" fmla="*/ 22536 w 43256"/>
              <a:gd name="connsiteY17" fmla="*/ 3888 h 43918"/>
              <a:gd name="connsiteX18" fmla="*/ 14609 w 43256"/>
              <a:gd name="connsiteY18" fmla="*/ 1808 h 43918"/>
              <a:gd name="connsiteX19" fmla="*/ 13616 w 43256"/>
              <a:gd name="connsiteY19" fmla="*/ 1106 h 43918"/>
              <a:gd name="connsiteX20" fmla="*/ 4163 w 43256"/>
              <a:gd name="connsiteY20" fmla="*/ 16347 h 43918"/>
              <a:gd name="connsiteX21" fmla="*/ 3936 w 43256"/>
              <a:gd name="connsiteY21" fmla="*/ 14928 h 43918"/>
              <a:gd name="connsiteX0" fmla="*/ 3936 w 43256"/>
              <a:gd name="connsiteY0" fmla="*/ 14928 h 43918"/>
              <a:gd name="connsiteX1" fmla="*/ 845 w 43256"/>
              <a:gd name="connsiteY1" fmla="*/ 1789 h 43918"/>
              <a:gd name="connsiteX2" fmla="*/ 11917 w 43256"/>
              <a:gd name="connsiteY2" fmla="*/ 542 h 43918"/>
              <a:gd name="connsiteX3" fmla="*/ 16219 w 43256"/>
              <a:gd name="connsiteY3" fmla="*/ 3395 h 43918"/>
              <a:gd name="connsiteX4" fmla="*/ 22492 w 43256"/>
              <a:gd name="connsiteY4" fmla="*/ 3990 h 43918"/>
              <a:gd name="connsiteX5" fmla="*/ 25785 w 43256"/>
              <a:gd name="connsiteY5" fmla="*/ 758 h 43918"/>
              <a:gd name="connsiteX6" fmla="*/ 29869 w 43256"/>
              <a:gd name="connsiteY6" fmla="*/ 3039 h 43918"/>
              <a:gd name="connsiteX7" fmla="*/ 35499 w 43256"/>
              <a:gd name="connsiteY7" fmla="*/ 1248 h 43918"/>
              <a:gd name="connsiteX8" fmla="*/ 38354 w 43256"/>
              <a:gd name="connsiteY8" fmla="*/ 6134 h 43918"/>
              <a:gd name="connsiteX9" fmla="*/ 42018 w 43256"/>
              <a:gd name="connsiteY9" fmla="*/ 10876 h 43918"/>
              <a:gd name="connsiteX10" fmla="*/ 41854 w 43256"/>
              <a:gd name="connsiteY10" fmla="*/ 16018 h 43918"/>
              <a:gd name="connsiteX11" fmla="*/ 43052 w 43256"/>
              <a:gd name="connsiteY11" fmla="*/ 23880 h 43918"/>
              <a:gd name="connsiteX12" fmla="*/ 37440 w 43256"/>
              <a:gd name="connsiteY12" fmla="*/ 30762 h 43918"/>
              <a:gd name="connsiteX13" fmla="*/ 35431 w 43256"/>
              <a:gd name="connsiteY13" fmla="*/ 36659 h 43918"/>
              <a:gd name="connsiteX14" fmla="*/ 28591 w 43256"/>
              <a:gd name="connsiteY14" fmla="*/ 37373 h 43918"/>
              <a:gd name="connsiteX15" fmla="*/ 23703 w 43256"/>
              <a:gd name="connsiteY15" fmla="*/ 43664 h 43918"/>
              <a:gd name="connsiteX16" fmla="*/ 16516 w 43256"/>
              <a:gd name="connsiteY16" fmla="*/ 39824 h 43918"/>
              <a:gd name="connsiteX17" fmla="*/ 5840 w 43256"/>
              <a:gd name="connsiteY17" fmla="*/ 36030 h 43918"/>
              <a:gd name="connsiteX18" fmla="*/ 1146 w 43256"/>
              <a:gd name="connsiteY18" fmla="*/ 31808 h 43918"/>
              <a:gd name="connsiteX19" fmla="*/ 2149 w 43256"/>
              <a:gd name="connsiteY19" fmla="*/ 26109 h 43918"/>
              <a:gd name="connsiteX20" fmla="*/ 31 w 43256"/>
              <a:gd name="connsiteY20" fmla="*/ 20262 h 43918"/>
              <a:gd name="connsiteX21" fmla="*/ 3899 w 43256"/>
              <a:gd name="connsiteY21" fmla="*/ 15065 h 43918"/>
              <a:gd name="connsiteX22" fmla="*/ 3936 w 43256"/>
              <a:gd name="connsiteY22" fmla="*/ 14928 h 43918"/>
              <a:gd name="connsiteX0" fmla="*/ 4729 w 43256"/>
              <a:gd name="connsiteY0" fmla="*/ 26735 h 43918"/>
              <a:gd name="connsiteX1" fmla="*/ 2196 w 43256"/>
              <a:gd name="connsiteY1" fmla="*/ 25938 h 43918"/>
              <a:gd name="connsiteX2" fmla="*/ 6964 w 43256"/>
              <a:gd name="connsiteY2" fmla="*/ 35457 h 43918"/>
              <a:gd name="connsiteX3" fmla="*/ 5856 w 43256"/>
              <a:gd name="connsiteY3" fmla="*/ 35838 h 43918"/>
              <a:gd name="connsiteX4" fmla="*/ 16514 w 43256"/>
              <a:gd name="connsiteY4" fmla="*/ 39648 h 43918"/>
              <a:gd name="connsiteX5" fmla="*/ 15846 w 43256"/>
              <a:gd name="connsiteY5" fmla="*/ 37908 h 43918"/>
              <a:gd name="connsiteX6" fmla="*/ 28863 w 43256"/>
              <a:gd name="connsiteY6" fmla="*/ 35309 h 43918"/>
              <a:gd name="connsiteX7" fmla="*/ 28596 w 43256"/>
              <a:gd name="connsiteY7" fmla="*/ 37218 h 43918"/>
              <a:gd name="connsiteX8" fmla="*/ 34165 w 43256"/>
              <a:gd name="connsiteY8" fmla="*/ 23512 h 43918"/>
              <a:gd name="connsiteX9" fmla="*/ 37416 w 43256"/>
              <a:gd name="connsiteY9" fmla="*/ 30648 h 43918"/>
              <a:gd name="connsiteX10" fmla="*/ 41834 w 43256"/>
              <a:gd name="connsiteY10" fmla="*/ 15912 h 43918"/>
              <a:gd name="connsiteX11" fmla="*/ 40386 w 43256"/>
              <a:gd name="connsiteY11" fmla="*/ 18588 h 43918"/>
              <a:gd name="connsiteX12" fmla="*/ 38360 w 43256"/>
              <a:gd name="connsiteY12" fmla="*/ 5984 h 43918"/>
              <a:gd name="connsiteX13" fmla="*/ 38436 w 43256"/>
              <a:gd name="connsiteY13" fmla="*/ 7248 h 43918"/>
              <a:gd name="connsiteX14" fmla="*/ 29114 w 43256"/>
              <a:gd name="connsiteY14" fmla="*/ 4510 h 43918"/>
              <a:gd name="connsiteX15" fmla="*/ 29856 w 43256"/>
              <a:gd name="connsiteY15" fmla="*/ 2898 h 43918"/>
              <a:gd name="connsiteX16" fmla="*/ 22521 w 43256"/>
              <a:gd name="connsiteY16" fmla="*/ 3701 h 43918"/>
              <a:gd name="connsiteX17" fmla="*/ 22536 w 43256"/>
              <a:gd name="connsiteY17" fmla="*/ 3888 h 43918"/>
              <a:gd name="connsiteX18" fmla="*/ 14609 w 43256"/>
              <a:gd name="connsiteY18" fmla="*/ 1808 h 43918"/>
              <a:gd name="connsiteX19" fmla="*/ 13616 w 43256"/>
              <a:gd name="connsiteY19" fmla="*/ 1106 h 43918"/>
              <a:gd name="connsiteX20" fmla="*/ 4163 w 43256"/>
              <a:gd name="connsiteY20" fmla="*/ 16347 h 43918"/>
              <a:gd name="connsiteX21" fmla="*/ 3936 w 43256"/>
              <a:gd name="connsiteY21" fmla="*/ 14928 h 43918"/>
              <a:gd name="connsiteX0" fmla="*/ 3936 w 43256"/>
              <a:gd name="connsiteY0" fmla="*/ 14928 h 43918"/>
              <a:gd name="connsiteX1" fmla="*/ 845 w 43256"/>
              <a:gd name="connsiteY1" fmla="*/ 1789 h 43918"/>
              <a:gd name="connsiteX2" fmla="*/ 11917 w 43256"/>
              <a:gd name="connsiteY2" fmla="*/ 542 h 43918"/>
              <a:gd name="connsiteX3" fmla="*/ 16219 w 43256"/>
              <a:gd name="connsiteY3" fmla="*/ 3395 h 43918"/>
              <a:gd name="connsiteX4" fmla="*/ 22492 w 43256"/>
              <a:gd name="connsiteY4" fmla="*/ 3990 h 43918"/>
              <a:gd name="connsiteX5" fmla="*/ 25785 w 43256"/>
              <a:gd name="connsiteY5" fmla="*/ 758 h 43918"/>
              <a:gd name="connsiteX6" fmla="*/ 29869 w 43256"/>
              <a:gd name="connsiteY6" fmla="*/ 3039 h 43918"/>
              <a:gd name="connsiteX7" fmla="*/ 35499 w 43256"/>
              <a:gd name="connsiteY7" fmla="*/ 1248 h 43918"/>
              <a:gd name="connsiteX8" fmla="*/ 38354 w 43256"/>
              <a:gd name="connsiteY8" fmla="*/ 6134 h 43918"/>
              <a:gd name="connsiteX9" fmla="*/ 42018 w 43256"/>
              <a:gd name="connsiteY9" fmla="*/ 10876 h 43918"/>
              <a:gd name="connsiteX10" fmla="*/ 41854 w 43256"/>
              <a:gd name="connsiteY10" fmla="*/ 16018 h 43918"/>
              <a:gd name="connsiteX11" fmla="*/ 43052 w 43256"/>
              <a:gd name="connsiteY11" fmla="*/ 23880 h 43918"/>
              <a:gd name="connsiteX12" fmla="*/ 37440 w 43256"/>
              <a:gd name="connsiteY12" fmla="*/ 30762 h 43918"/>
              <a:gd name="connsiteX13" fmla="*/ 35431 w 43256"/>
              <a:gd name="connsiteY13" fmla="*/ 36659 h 43918"/>
              <a:gd name="connsiteX14" fmla="*/ 28591 w 43256"/>
              <a:gd name="connsiteY14" fmla="*/ 37373 h 43918"/>
              <a:gd name="connsiteX15" fmla="*/ 23703 w 43256"/>
              <a:gd name="connsiteY15" fmla="*/ 43664 h 43918"/>
              <a:gd name="connsiteX16" fmla="*/ 16516 w 43256"/>
              <a:gd name="connsiteY16" fmla="*/ 39824 h 43918"/>
              <a:gd name="connsiteX17" fmla="*/ 5840 w 43256"/>
              <a:gd name="connsiteY17" fmla="*/ 36030 h 43918"/>
              <a:gd name="connsiteX18" fmla="*/ 1146 w 43256"/>
              <a:gd name="connsiteY18" fmla="*/ 31808 h 43918"/>
              <a:gd name="connsiteX19" fmla="*/ 2149 w 43256"/>
              <a:gd name="connsiteY19" fmla="*/ 26109 h 43918"/>
              <a:gd name="connsiteX20" fmla="*/ 31 w 43256"/>
              <a:gd name="connsiteY20" fmla="*/ 20262 h 43918"/>
              <a:gd name="connsiteX21" fmla="*/ 3899 w 43256"/>
              <a:gd name="connsiteY21" fmla="*/ 15065 h 43918"/>
              <a:gd name="connsiteX22" fmla="*/ 3936 w 43256"/>
              <a:gd name="connsiteY22" fmla="*/ 14928 h 43918"/>
              <a:gd name="connsiteX0" fmla="*/ 832 w 43256"/>
              <a:gd name="connsiteY0" fmla="*/ 25947 h 43918"/>
              <a:gd name="connsiteX1" fmla="*/ 2196 w 43256"/>
              <a:gd name="connsiteY1" fmla="*/ 25938 h 43918"/>
              <a:gd name="connsiteX2" fmla="*/ 6964 w 43256"/>
              <a:gd name="connsiteY2" fmla="*/ 35457 h 43918"/>
              <a:gd name="connsiteX3" fmla="*/ 5856 w 43256"/>
              <a:gd name="connsiteY3" fmla="*/ 35838 h 43918"/>
              <a:gd name="connsiteX4" fmla="*/ 16514 w 43256"/>
              <a:gd name="connsiteY4" fmla="*/ 39648 h 43918"/>
              <a:gd name="connsiteX5" fmla="*/ 15846 w 43256"/>
              <a:gd name="connsiteY5" fmla="*/ 37908 h 43918"/>
              <a:gd name="connsiteX6" fmla="*/ 28863 w 43256"/>
              <a:gd name="connsiteY6" fmla="*/ 35309 h 43918"/>
              <a:gd name="connsiteX7" fmla="*/ 28596 w 43256"/>
              <a:gd name="connsiteY7" fmla="*/ 37218 h 43918"/>
              <a:gd name="connsiteX8" fmla="*/ 34165 w 43256"/>
              <a:gd name="connsiteY8" fmla="*/ 23512 h 43918"/>
              <a:gd name="connsiteX9" fmla="*/ 37416 w 43256"/>
              <a:gd name="connsiteY9" fmla="*/ 30648 h 43918"/>
              <a:gd name="connsiteX10" fmla="*/ 41834 w 43256"/>
              <a:gd name="connsiteY10" fmla="*/ 15912 h 43918"/>
              <a:gd name="connsiteX11" fmla="*/ 40386 w 43256"/>
              <a:gd name="connsiteY11" fmla="*/ 18588 h 43918"/>
              <a:gd name="connsiteX12" fmla="*/ 38360 w 43256"/>
              <a:gd name="connsiteY12" fmla="*/ 5984 h 43918"/>
              <a:gd name="connsiteX13" fmla="*/ 38436 w 43256"/>
              <a:gd name="connsiteY13" fmla="*/ 7248 h 43918"/>
              <a:gd name="connsiteX14" fmla="*/ 29114 w 43256"/>
              <a:gd name="connsiteY14" fmla="*/ 4510 h 43918"/>
              <a:gd name="connsiteX15" fmla="*/ 29856 w 43256"/>
              <a:gd name="connsiteY15" fmla="*/ 2898 h 43918"/>
              <a:gd name="connsiteX16" fmla="*/ 22521 w 43256"/>
              <a:gd name="connsiteY16" fmla="*/ 3701 h 43918"/>
              <a:gd name="connsiteX17" fmla="*/ 22536 w 43256"/>
              <a:gd name="connsiteY17" fmla="*/ 3888 h 43918"/>
              <a:gd name="connsiteX18" fmla="*/ 14609 w 43256"/>
              <a:gd name="connsiteY18" fmla="*/ 1808 h 43918"/>
              <a:gd name="connsiteX19" fmla="*/ 13616 w 43256"/>
              <a:gd name="connsiteY19" fmla="*/ 1106 h 43918"/>
              <a:gd name="connsiteX20" fmla="*/ 4163 w 43256"/>
              <a:gd name="connsiteY20" fmla="*/ 16347 h 43918"/>
              <a:gd name="connsiteX21" fmla="*/ 3936 w 43256"/>
              <a:gd name="connsiteY21" fmla="*/ 14928 h 43918"/>
              <a:gd name="connsiteX0" fmla="*/ 3936 w 43256"/>
              <a:gd name="connsiteY0" fmla="*/ 14928 h 43918"/>
              <a:gd name="connsiteX1" fmla="*/ 845 w 43256"/>
              <a:gd name="connsiteY1" fmla="*/ 1789 h 43918"/>
              <a:gd name="connsiteX2" fmla="*/ 11917 w 43256"/>
              <a:gd name="connsiteY2" fmla="*/ 542 h 43918"/>
              <a:gd name="connsiteX3" fmla="*/ 16219 w 43256"/>
              <a:gd name="connsiteY3" fmla="*/ 3395 h 43918"/>
              <a:gd name="connsiteX4" fmla="*/ 22492 w 43256"/>
              <a:gd name="connsiteY4" fmla="*/ 3990 h 43918"/>
              <a:gd name="connsiteX5" fmla="*/ 25785 w 43256"/>
              <a:gd name="connsiteY5" fmla="*/ 758 h 43918"/>
              <a:gd name="connsiteX6" fmla="*/ 29869 w 43256"/>
              <a:gd name="connsiteY6" fmla="*/ 3039 h 43918"/>
              <a:gd name="connsiteX7" fmla="*/ 35499 w 43256"/>
              <a:gd name="connsiteY7" fmla="*/ 1248 h 43918"/>
              <a:gd name="connsiteX8" fmla="*/ 38354 w 43256"/>
              <a:gd name="connsiteY8" fmla="*/ 6134 h 43918"/>
              <a:gd name="connsiteX9" fmla="*/ 42018 w 43256"/>
              <a:gd name="connsiteY9" fmla="*/ 10876 h 43918"/>
              <a:gd name="connsiteX10" fmla="*/ 41854 w 43256"/>
              <a:gd name="connsiteY10" fmla="*/ 16018 h 43918"/>
              <a:gd name="connsiteX11" fmla="*/ 43052 w 43256"/>
              <a:gd name="connsiteY11" fmla="*/ 23880 h 43918"/>
              <a:gd name="connsiteX12" fmla="*/ 37440 w 43256"/>
              <a:gd name="connsiteY12" fmla="*/ 30762 h 43918"/>
              <a:gd name="connsiteX13" fmla="*/ 35431 w 43256"/>
              <a:gd name="connsiteY13" fmla="*/ 36659 h 43918"/>
              <a:gd name="connsiteX14" fmla="*/ 28591 w 43256"/>
              <a:gd name="connsiteY14" fmla="*/ 37373 h 43918"/>
              <a:gd name="connsiteX15" fmla="*/ 23703 w 43256"/>
              <a:gd name="connsiteY15" fmla="*/ 43664 h 43918"/>
              <a:gd name="connsiteX16" fmla="*/ 16516 w 43256"/>
              <a:gd name="connsiteY16" fmla="*/ 39824 h 43918"/>
              <a:gd name="connsiteX17" fmla="*/ 5840 w 43256"/>
              <a:gd name="connsiteY17" fmla="*/ 36030 h 43918"/>
              <a:gd name="connsiteX18" fmla="*/ 1146 w 43256"/>
              <a:gd name="connsiteY18" fmla="*/ 31808 h 43918"/>
              <a:gd name="connsiteX19" fmla="*/ 2149 w 43256"/>
              <a:gd name="connsiteY19" fmla="*/ 26109 h 43918"/>
              <a:gd name="connsiteX20" fmla="*/ 31 w 43256"/>
              <a:gd name="connsiteY20" fmla="*/ 20262 h 43918"/>
              <a:gd name="connsiteX21" fmla="*/ 3899 w 43256"/>
              <a:gd name="connsiteY21" fmla="*/ 15065 h 43918"/>
              <a:gd name="connsiteX22" fmla="*/ 3936 w 43256"/>
              <a:gd name="connsiteY22" fmla="*/ 14928 h 43918"/>
              <a:gd name="connsiteX0" fmla="*/ 832 w 43256"/>
              <a:gd name="connsiteY0" fmla="*/ 25947 h 43918"/>
              <a:gd name="connsiteX1" fmla="*/ 2196 w 43256"/>
              <a:gd name="connsiteY1" fmla="*/ 25938 h 43918"/>
              <a:gd name="connsiteX2" fmla="*/ 5588 w 43256"/>
              <a:gd name="connsiteY2" fmla="*/ 36561 h 43918"/>
              <a:gd name="connsiteX3" fmla="*/ 5856 w 43256"/>
              <a:gd name="connsiteY3" fmla="*/ 35838 h 43918"/>
              <a:gd name="connsiteX4" fmla="*/ 16514 w 43256"/>
              <a:gd name="connsiteY4" fmla="*/ 39648 h 43918"/>
              <a:gd name="connsiteX5" fmla="*/ 15846 w 43256"/>
              <a:gd name="connsiteY5" fmla="*/ 37908 h 43918"/>
              <a:gd name="connsiteX6" fmla="*/ 28863 w 43256"/>
              <a:gd name="connsiteY6" fmla="*/ 35309 h 43918"/>
              <a:gd name="connsiteX7" fmla="*/ 28596 w 43256"/>
              <a:gd name="connsiteY7" fmla="*/ 37218 h 43918"/>
              <a:gd name="connsiteX8" fmla="*/ 34165 w 43256"/>
              <a:gd name="connsiteY8" fmla="*/ 23512 h 43918"/>
              <a:gd name="connsiteX9" fmla="*/ 37416 w 43256"/>
              <a:gd name="connsiteY9" fmla="*/ 30648 h 43918"/>
              <a:gd name="connsiteX10" fmla="*/ 41834 w 43256"/>
              <a:gd name="connsiteY10" fmla="*/ 15912 h 43918"/>
              <a:gd name="connsiteX11" fmla="*/ 40386 w 43256"/>
              <a:gd name="connsiteY11" fmla="*/ 18588 h 43918"/>
              <a:gd name="connsiteX12" fmla="*/ 38360 w 43256"/>
              <a:gd name="connsiteY12" fmla="*/ 5984 h 43918"/>
              <a:gd name="connsiteX13" fmla="*/ 38436 w 43256"/>
              <a:gd name="connsiteY13" fmla="*/ 7248 h 43918"/>
              <a:gd name="connsiteX14" fmla="*/ 29114 w 43256"/>
              <a:gd name="connsiteY14" fmla="*/ 4510 h 43918"/>
              <a:gd name="connsiteX15" fmla="*/ 29856 w 43256"/>
              <a:gd name="connsiteY15" fmla="*/ 2898 h 43918"/>
              <a:gd name="connsiteX16" fmla="*/ 22521 w 43256"/>
              <a:gd name="connsiteY16" fmla="*/ 3701 h 43918"/>
              <a:gd name="connsiteX17" fmla="*/ 22536 w 43256"/>
              <a:gd name="connsiteY17" fmla="*/ 3888 h 43918"/>
              <a:gd name="connsiteX18" fmla="*/ 14609 w 43256"/>
              <a:gd name="connsiteY18" fmla="*/ 1808 h 43918"/>
              <a:gd name="connsiteX19" fmla="*/ 13616 w 43256"/>
              <a:gd name="connsiteY19" fmla="*/ 1106 h 43918"/>
              <a:gd name="connsiteX20" fmla="*/ 4163 w 43256"/>
              <a:gd name="connsiteY20" fmla="*/ 16347 h 43918"/>
              <a:gd name="connsiteX21" fmla="*/ 3936 w 43256"/>
              <a:gd name="connsiteY21" fmla="*/ 14928 h 43918"/>
              <a:gd name="connsiteX0" fmla="*/ 3936 w 43256"/>
              <a:gd name="connsiteY0" fmla="*/ 14928 h 43918"/>
              <a:gd name="connsiteX1" fmla="*/ 845 w 43256"/>
              <a:gd name="connsiteY1" fmla="*/ 1789 h 43918"/>
              <a:gd name="connsiteX2" fmla="*/ 11917 w 43256"/>
              <a:gd name="connsiteY2" fmla="*/ 542 h 43918"/>
              <a:gd name="connsiteX3" fmla="*/ 16219 w 43256"/>
              <a:gd name="connsiteY3" fmla="*/ 3395 h 43918"/>
              <a:gd name="connsiteX4" fmla="*/ 22492 w 43256"/>
              <a:gd name="connsiteY4" fmla="*/ 3990 h 43918"/>
              <a:gd name="connsiteX5" fmla="*/ 25785 w 43256"/>
              <a:gd name="connsiteY5" fmla="*/ 758 h 43918"/>
              <a:gd name="connsiteX6" fmla="*/ 29869 w 43256"/>
              <a:gd name="connsiteY6" fmla="*/ 3039 h 43918"/>
              <a:gd name="connsiteX7" fmla="*/ 35499 w 43256"/>
              <a:gd name="connsiteY7" fmla="*/ 1248 h 43918"/>
              <a:gd name="connsiteX8" fmla="*/ 38354 w 43256"/>
              <a:gd name="connsiteY8" fmla="*/ 6134 h 43918"/>
              <a:gd name="connsiteX9" fmla="*/ 42018 w 43256"/>
              <a:gd name="connsiteY9" fmla="*/ 10876 h 43918"/>
              <a:gd name="connsiteX10" fmla="*/ 41854 w 43256"/>
              <a:gd name="connsiteY10" fmla="*/ 16018 h 43918"/>
              <a:gd name="connsiteX11" fmla="*/ 43052 w 43256"/>
              <a:gd name="connsiteY11" fmla="*/ 23880 h 43918"/>
              <a:gd name="connsiteX12" fmla="*/ 37440 w 43256"/>
              <a:gd name="connsiteY12" fmla="*/ 30762 h 43918"/>
              <a:gd name="connsiteX13" fmla="*/ 35431 w 43256"/>
              <a:gd name="connsiteY13" fmla="*/ 36659 h 43918"/>
              <a:gd name="connsiteX14" fmla="*/ 28591 w 43256"/>
              <a:gd name="connsiteY14" fmla="*/ 37373 h 43918"/>
              <a:gd name="connsiteX15" fmla="*/ 23703 w 43256"/>
              <a:gd name="connsiteY15" fmla="*/ 43664 h 43918"/>
              <a:gd name="connsiteX16" fmla="*/ 16516 w 43256"/>
              <a:gd name="connsiteY16" fmla="*/ 39824 h 43918"/>
              <a:gd name="connsiteX17" fmla="*/ 5840 w 43256"/>
              <a:gd name="connsiteY17" fmla="*/ 36030 h 43918"/>
              <a:gd name="connsiteX18" fmla="*/ 1146 w 43256"/>
              <a:gd name="connsiteY18" fmla="*/ 31808 h 43918"/>
              <a:gd name="connsiteX19" fmla="*/ 2149 w 43256"/>
              <a:gd name="connsiteY19" fmla="*/ 26109 h 43918"/>
              <a:gd name="connsiteX20" fmla="*/ 31 w 43256"/>
              <a:gd name="connsiteY20" fmla="*/ 20262 h 43918"/>
              <a:gd name="connsiteX21" fmla="*/ 3899 w 43256"/>
              <a:gd name="connsiteY21" fmla="*/ 15065 h 43918"/>
              <a:gd name="connsiteX22" fmla="*/ 3936 w 43256"/>
              <a:gd name="connsiteY22" fmla="*/ 14928 h 43918"/>
              <a:gd name="connsiteX0" fmla="*/ 832 w 43256"/>
              <a:gd name="connsiteY0" fmla="*/ 25947 h 43918"/>
              <a:gd name="connsiteX1" fmla="*/ 2196 w 43256"/>
              <a:gd name="connsiteY1" fmla="*/ 25938 h 43918"/>
              <a:gd name="connsiteX2" fmla="*/ 5588 w 43256"/>
              <a:gd name="connsiteY2" fmla="*/ 36561 h 43918"/>
              <a:gd name="connsiteX3" fmla="*/ 5856 w 43256"/>
              <a:gd name="connsiteY3" fmla="*/ 35838 h 43918"/>
              <a:gd name="connsiteX4" fmla="*/ 16514 w 43256"/>
              <a:gd name="connsiteY4" fmla="*/ 39648 h 43918"/>
              <a:gd name="connsiteX5" fmla="*/ 16732 w 43256"/>
              <a:gd name="connsiteY5" fmla="*/ 40906 h 43918"/>
              <a:gd name="connsiteX6" fmla="*/ 15846 w 43256"/>
              <a:gd name="connsiteY6" fmla="*/ 37908 h 43918"/>
              <a:gd name="connsiteX7" fmla="*/ 28863 w 43256"/>
              <a:gd name="connsiteY7" fmla="*/ 35309 h 43918"/>
              <a:gd name="connsiteX8" fmla="*/ 28596 w 43256"/>
              <a:gd name="connsiteY8" fmla="*/ 37218 h 43918"/>
              <a:gd name="connsiteX9" fmla="*/ 34165 w 43256"/>
              <a:gd name="connsiteY9" fmla="*/ 23512 h 43918"/>
              <a:gd name="connsiteX10" fmla="*/ 37416 w 43256"/>
              <a:gd name="connsiteY10" fmla="*/ 30648 h 43918"/>
              <a:gd name="connsiteX11" fmla="*/ 41834 w 43256"/>
              <a:gd name="connsiteY11" fmla="*/ 15912 h 43918"/>
              <a:gd name="connsiteX12" fmla="*/ 40386 w 43256"/>
              <a:gd name="connsiteY12" fmla="*/ 18588 h 43918"/>
              <a:gd name="connsiteX13" fmla="*/ 38360 w 43256"/>
              <a:gd name="connsiteY13" fmla="*/ 5984 h 43918"/>
              <a:gd name="connsiteX14" fmla="*/ 38436 w 43256"/>
              <a:gd name="connsiteY14" fmla="*/ 7248 h 43918"/>
              <a:gd name="connsiteX15" fmla="*/ 29114 w 43256"/>
              <a:gd name="connsiteY15" fmla="*/ 4510 h 43918"/>
              <a:gd name="connsiteX16" fmla="*/ 29856 w 43256"/>
              <a:gd name="connsiteY16" fmla="*/ 2898 h 43918"/>
              <a:gd name="connsiteX17" fmla="*/ 22521 w 43256"/>
              <a:gd name="connsiteY17" fmla="*/ 3701 h 43918"/>
              <a:gd name="connsiteX18" fmla="*/ 22536 w 43256"/>
              <a:gd name="connsiteY18" fmla="*/ 3888 h 43918"/>
              <a:gd name="connsiteX19" fmla="*/ 14609 w 43256"/>
              <a:gd name="connsiteY19" fmla="*/ 1808 h 43918"/>
              <a:gd name="connsiteX20" fmla="*/ 13616 w 43256"/>
              <a:gd name="connsiteY20" fmla="*/ 1106 h 43918"/>
              <a:gd name="connsiteX21" fmla="*/ 4163 w 43256"/>
              <a:gd name="connsiteY21" fmla="*/ 16347 h 43918"/>
              <a:gd name="connsiteX22" fmla="*/ 3936 w 43256"/>
              <a:gd name="connsiteY22" fmla="*/ 14928 h 43918"/>
              <a:gd name="connsiteX0" fmla="*/ 3936 w 43256"/>
              <a:gd name="connsiteY0" fmla="*/ 14928 h 43918"/>
              <a:gd name="connsiteX1" fmla="*/ 845 w 43256"/>
              <a:gd name="connsiteY1" fmla="*/ 1789 h 43918"/>
              <a:gd name="connsiteX2" fmla="*/ 11917 w 43256"/>
              <a:gd name="connsiteY2" fmla="*/ 542 h 43918"/>
              <a:gd name="connsiteX3" fmla="*/ 16219 w 43256"/>
              <a:gd name="connsiteY3" fmla="*/ 3395 h 43918"/>
              <a:gd name="connsiteX4" fmla="*/ 22492 w 43256"/>
              <a:gd name="connsiteY4" fmla="*/ 3990 h 43918"/>
              <a:gd name="connsiteX5" fmla="*/ 25785 w 43256"/>
              <a:gd name="connsiteY5" fmla="*/ 758 h 43918"/>
              <a:gd name="connsiteX6" fmla="*/ 29869 w 43256"/>
              <a:gd name="connsiteY6" fmla="*/ 3039 h 43918"/>
              <a:gd name="connsiteX7" fmla="*/ 35499 w 43256"/>
              <a:gd name="connsiteY7" fmla="*/ 1248 h 43918"/>
              <a:gd name="connsiteX8" fmla="*/ 38354 w 43256"/>
              <a:gd name="connsiteY8" fmla="*/ 6134 h 43918"/>
              <a:gd name="connsiteX9" fmla="*/ 42018 w 43256"/>
              <a:gd name="connsiteY9" fmla="*/ 10876 h 43918"/>
              <a:gd name="connsiteX10" fmla="*/ 41854 w 43256"/>
              <a:gd name="connsiteY10" fmla="*/ 16018 h 43918"/>
              <a:gd name="connsiteX11" fmla="*/ 43052 w 43256"/>
              <a:gd name="connsiteY11" fmla="*/ 23880 h 43918"/>
              <a:gd name="connsiteX12" fmla="*/ 37440 w 43256"/>
              <a:gd name="connsiteY12" fmla="*/ 30762 h 43918"/>
              <a:gd name="connsiteX13" fmla="*/ 35431 w 43256"/>
              <a:gd name="connsiteY13" fmla="*/ 36659 h 43918"/>
              <a:gd name="connsiteX14" fmla="*/ 28591 w 43256"/>
              <a:gd name="connsiteY14" fmla="*/ 37373 h 43918"/>
              <a:gd name="connsiteX15" fmla="*/ 23703 w 43256"/>
              <a:gd name="connsiteY15" fmla="*/ 43664 h 43918"/>
              <a:gd name="connsiteX16" fmla="*/ 16516 w 43256"/>
              <a:gd name="connsiteY16" fmla="*/ 39824 h 43918"/>
              <a:gd name="connsiteX17" fmla="*/ 5840 w 43256"/>
              <a:gd name="connsiteY17" fmla="*/ 36030 h 43918"/>
              <a:gd name="connsiteX18" fmla="*/ 1146 w 43256"/>
              <a:gd name="connsiteY18" fmla="*/ 31808 h 43918"/>
              <a:gd name="connsiteX19" fmla="*/ 2149 w 43256"/>
              <a:gd name="connsiteY19" fmla="*/ 26109 h 43918"/>
              <a:gd name="connsiteX20" fmla="*/ 31 w 43256"/>
              <a:gd name="connsiteY20" fmla="*/ 20262 h 43918"/>
              <a:gd name="connsiteX21" fmla="*/ 3899 w 43256"/>
              <a:gd name="connsiteY21" fmla="*/ 15065 h 43918"/>
              <a:gd name="connsiteX22" fmla="*/ 3936 w 43256"/>
              <a:gd name="connsiteY22" fmla="*/ 14928 h 43918"/>
              <a:gd name="connsiteX0" fmla="*/ 832 w 43256"/>
              <a:gd name="connsiteY0" fmla="*/ 25947 h 43918"/>
              <a:gd name="connsiteX1" fmla="*/ 2196 w 43256"/>
              <a:gd name="connsiteY1" fmla="*/ 25938 h 43918"/>
              <a:gd name="connsiteX2" fmla="*/ 5588 w 43256"/>
              <a:gd name="connsiteY2" fmla="*/ 36561 h 43918"/>
              <a:gd name="connsiteX3" fmla="*/ 5856 w 43256"/>
              <a:gd name="connsiteY3" fmla="*/ 35838 h 43918"/>
              <a:gd name="connsiteX4" fmla="*/ 16514 w 43256"/>
              <a:gd name="connsiteY4" fmla="*/ 39648 h 43918"/>
              <a:gd name="connsiteX5" fmla="*/ 16732 w 43256"/>
              <a:gd name="connsiteY5" fmla="*/ 40906 h 43918"/>
              <a:gd name="connsiteX6" fmla="*/ 16763 w 43256"/>
              <a:gd name="connsiteY6" fmla="*/ 39642 h 43918"/>
              <a:gd name="connsiteX7" fmla="*/ 28863 w 43256"/>
              <a:gd name="connsiteY7" fmla="*/ 35309 h 43918"/>
              <a:gd name="connsiteX8" fmla="*/ 28596 w 43256"/>
              <a:gd name="connsiteY8" fmla="*/ 37218 h 43918"/>
              <a:gd name="connsiteX9" fmla="*/ 34165 w 43256"/>
              <a:gd name="connsiteY9" fmla="*/ 23512 h 43918"/>
              <a:gd name="connsiteX10" fmla="*/ 37416 w 43256"/>
              <a:gd name="connsiteY10" fmla="*/ 30648 h 43918"/>
              <a:gd name="connsiteX11" fmla="*/ 41834 w 43256"/>
              <a:gd name="connsiteY11" fmla="*/ 15912 h 43918"/>
              <a:gd name="connsiteX12" fmla="*/ 40386 w 43256"/>
              <a:gd name="connsiteY12" fmla="*/ 18588 h 43918"/>
              <a:gd name="connsiteX13" fmla="*/ 38360 w 43256"/>
              <a:gd name="connsiteY13" fmla="*/ 5984 h 43918"/>
              <a:gd name="connsiteX14" fmla="*/ 38436 w 43256"/>
              <a:gd name="connsiteY14" fmla="*/ 7248 h 43918"/>
              <a:gd name="connsiteX15" fmla="*/ 29114 w 43256"/>
              <a:gd name="connsiteY15" fmla="*/ 4510 h 43918"/>
              <a:gd name="connsiteX16" fmla="*/ 29856 w 43256"/>
              <a:gd name="connsiteY16" fmla="*/ 2898 h 43918"/>
              <a:gd name="connsiteX17" fmla="*/ 22521 w 43256"/>
              <a:gd name="connsiteY17" fmla="*/ 3701 h 43918"/>
              <a:gd name="connsiteX18" fmla="*/ 22536 w 43256"/>
              <a:gd name="connsiteY18" fmla="*/ 3888 h 43918"/>
              <a:gd name="connsiteX19" fmla="*/ 14609 w 43256"/>
              <a:gd name="connsiteY19" fmla="*/ 1808 h 43918"/>
              <a:gd name="connsiteX20" fmla="*/ 13616 w 43256"/>
              <a:gd name="connsiteY20" fmla="*/ 1106 h 43918"/>
              <a:gd name="connsiteX21" fmla="*/ 4163 w 43256"/>
              <a:gd name="connsiteY21" fmla="*/ 16347 h 43918"/>
              <a:gd name="connsiteX22" fmla="*/ 3936 w 43256"/>
              <a:gd name="connsiteY22" fmla="*/ 14928 h 43918"/>
              <a:gd name="connsiteX0" fmla="*/ 3936 w 43256"/>
              <a:gd name="connsiteY0" fmla="*/ 14928 h 43918"/>
              <a:gd name="connsiteX1" fmla="*/ 845 w 43256"/>
              <a:gd name="connsiteY1" fmla="*/ 1789 h 43918"/>
              <a:gd name="connsiteX2" fmla="*/ 11917 w 43256"/>
              <a:gd name="connsiteY2" fmla="*/ 542 h 43918"/>
              <a:gd name="connsiteX3" fmla="*/ 16219 w 43256"/>
              <a:gd name="connsiteY3" fmla="*/ 3395 h 43918"/>
              <a:gd name="connsiteX4" fmla="*/ 22492 w 43256"/>
              <a:gd name="connsiteY4" fmla="*/ 3990 h 43918"/>
              <a:gd name="connsiteX5" fmla="*/ 25785 w 43256"/>
              <a:gd name="connsiteY5" fmla="*/ 758 h 43918"/>
              <a:gd name="connsiteX6" fmla="*/ 29869 w 43256"/>
              <a:gd name="connsiteY6" fmla="*/ 3039 h 43918"/>
              <a:gd name="connsiteX7" fmla="*/ 35499 w 43256"/>
              <a:gd name="connsiteY7" fmla="*/ 1248 h 43918"/>
              <a:gd name="connsiteX8" fmla="*/ 38354 w 43256"/>
              <a:gd name="connsiteY8" fmla="*/ 6134 h 43918"/>
              <a:gd name="connsiteX9" fmla="*/ 42018 w 43256"/>
              <a:gd name="connsiteY9" fmla="*/ 10876 h 43918"/>
              <a:gd name="connsiteX10" fmla="*/ 41854 w 43256"/>
              <a:gd name="connsiteY10" fmla="*/ 16018 h 43918"/>
              <a:gd name="connsiteX11" fmla="*/ 43052 w 43256"/>
              <a:gd name="connsiteY11" fmla="*/ 23880 h 43918"/>
              <a:gd name="connsiteX12" fmla="*/ 37440 w 43256"/>
              <a:gd name="connsiteY12" fmla="*/ 30762 h 43918"/>
              <a:gd name="connsiteX13" fmla="*/ 35431 w 43256"/>
              <a:gd name="connsiteY13" fmla="*/ 36659 h 43918"/>
              <a:gd name="connsiteX14" fmla="*/ 28591 w 43256"/>
              <a:gd name="connsiteY14" fmla="*/ 37373 h 43918"/>
              <a:gd name="connsiteX15" fmla="*/ 23703 w 43256"/>
              <a:gd name="connsiteY15" fmla="*/ 43664 h 43918"/>
              <a:gd name="connsiteX16" fmla="*/ 16516 w 43256"/>
              <a:gd name="connsiteY16" fmla="*/ 39824 h 43918"/>
              <a:gd name="connsiteX17" fmla="*/ 5840 w 43256"/>
              <a:gd name="connsiteY17" fmla="*/ 36030 h 43918"/>
              <a:gd name="connsiteX18" fmla="*/ 1146 w 43256"/>
              <a:gd name="connsiteY18" fmla="*/ 31808 h 43918"/>
              <a:gd name="connsiteX19" fmla="*/ 2149 w 43256"/>
              <a:gd name="connsiteY19" fmla="*/ 26109 h 43918"/>
              <a:gd name="connsiteX20" fmla="*/ 31 w 43256"/>
              <a:gd name="connsiteY20" fmla="*/ 20262 h 43918"/>
              <a:gd name="connsiteX21" fmla="*/ 3899 w 43256"/>
              <a:gd name="connsiteY21" fmla="*/ 15065 h 43918"/>
              <a:gd name="connsiteX22" fmla="*/ 3936 w 43256"/>
              <a:gd name="connsiteY22" fmla="*/ 14928 h 43918"/>
              <a:gd name="connsiteX0" fmla="*/ 832 w 43256"/>
              <a:gd name="connsiteY0" fmla="*/ 25947 h 43918"/>
              <a:gd name="connsiteX1" fmla="*/ 2196 w 43256"/>
              <a:gd name="connsiteY1" fmla="*/ 25938 h 43918"/>
              <a:gd name="connsiteX2" fmla="*/ 5588 w 43256"/>
              <a:gd name="connsiteY2" fmla="*/ 36561 h 43918"/>
              <a:gd name="connsiteX3" fmla="*/ 5856 w 43256"/>
              <a:gd name="connsiteY3" fmla="*/ 35838 h 43918"/>
              <a:gd name="connsiteX4" fmla="*/ 16514 w 43256"/>
              <a:gd name="connsiteY4" fmla="*/ 39648 h 43918"/>
              <a:gd name="connsiteX5" fmla="*/ 16732 w 43256"/>
              <a:gd name="connsiteY5" fmla="*/ 40906 h 43918"/>
              <a:gd name="connsiteX6" fmla="*/ 16763 w 43256"/>
              <a:gd name="connsiteY6" fmla="*/ 39642 h 43918"/>
              <a:gd name="connsiteX7" fmla="*/ 28863 w 43256"/>
              <a:gd name="connsiteY7" fmla="*/ 35309 h 43918"/>
              <a:gd name="connsiteX8" fmla="*/ 28596 w 43256"/>
              <a:gd name="connsiteY8" fmla="*/ 37218 h 43918"/>
              <a:gd name="connsiteX9" fmla="*/ 34165 w 43256"/>
              <a:gd name="connsiteY9" fmla="*/ 23512 h 43918"/>
              <a:gd name="connsiteX10" fmla="*/ 37416 w 43256"/>
              <a:gd name="connsiteY10" fmla="*/ 30648 h 43918"/>
              <a:gd name="connsiteX11" fmla="*/ 41834 w 43256"/>
              <a:gd name="connsiteY11" fmla="*/ 15912 h 43918"/>
              <a:gd name="connsiteX12" fmla="*/ 40386 w 43256"/>
              <a:gd name="connsiteY12" fmla="*/ 18588 h 43918"/>
              <a:gd name="connsiteX13" fmla="*/ 38360 w 43256"/>
              <a:gd name="connsiteY13" fmla="*/ 5984 h 43918"/>
              <a:gd name="connsiteX14" fmla="*/ 38436 w 43256"/>
              <a:gd name="connsiteY14" fmla="*/ 7248 h 43918"/>
              <a:gd name="connsiteX15" fmla="*/ 29114 w 43256"/>
              <a:gd name="connsiteY15" fmla="*/ 4510 h 43918"/>
              <a:gd name="connsiteX16" fmla="*/ 29856 w 43256"/>
              <a:gd name="connsiteY16" fmla="*/ 2898 h 43918"/>
              <a:gd name="connsiteX17" fmla="*/ 22521 w 43256"/>
              <a:gd name="connsiteY17" fmla="*/ 3701 h 43918"/>
              <a:gd name="connsiteX18" fmla="*/ 22536 w 43256"/>
              <a:gd name="connsiteY18" fmla="*/ 3888 h 43918"/>
              <a:gd name="connsiteX19" fmla="*/ 14609 w 43256"/>
              <a:gd name="connsiteY19" fmla="*/ 1808 h 43918"/>
              <a:gd name="connsiteX20" fmla="*/ 13616 w 43256"/>
              <a:gd name="connsiteY20" fmla="*/ 1106 h 43918"/>
              <a:gd name="connsiteX21" fmla="*/ 4163 w 43256"/>
              <a:gd name="connsiteY21" fmla="*/ 16347 h 43918"/>
              <a:gd name="connsiteX22" fmla="*/ 3936 w 43256"/>
              <a:gd name="connsiteY22" fmla="*/ 14928 h 43918"/>
              <a:gd name="connsiteX0" fmla="*/ 3936 w 43256"/>
              <a:gd name="connsiteY0" fmla="*/ 14928 h 43918"/>
              <a:gd name="connsiteX1" fmla="*/ 845 w 43256"/>
              <a:gd name="connsiteY1" fmla="*/ 1789 h 43918"/>
              <a:gd name="connsiteX2" fmla="*/ 11917 w 43256"/>
              <a:gd name="connsiteY2" fmla="*/ 542 h 43918"/>
              <a:gd name="connsiteX3" fmla="*/ 16219 w 43256"/>
              <a:gd name="connsiteY3" fmla="*/ 3395 h 43918"/>
              <a:gd name="connsiteX4" fmla="*/ 22492 w 43256"/>
              <a:gd name="connsiteY4" fmla="*/ 3990 h 43918"/>
              <a:gd name="connsiteX5" fmla="*/ 25785 w 43256"/>
              <a:gd name="connsiteY5" fmla="*/ 758 h 43918"/>
              <a:gd name="connsiteX6" fmla="*/ 29869 w 43256"/>
              <a:gd name="connsiteY6" fmla="*/ 3039 h 43918"/>
              <a:gd name="connsiteX7" fmla="*/ 35499 w 43256"/>
              <a:gd name="connsiteY7" fmla="*/ 1248 h 43918"/>
              <a:gd name="connsiteX8" fmla="*/ 38354 w 43256"/>
              <a:gd name="connsiteY8" fmla="*/ 6134 h 43918"/>
              <a:gd name="connsiteX9" fmla="*/ 42018 w 43256"/>
              <a:gd name="connsiteY9" fmla="*/ 10876 h 43918"/>
              <a:gd name="connsiteX10" fmla="*/ 41854 w 43256"/>
              <a:gd name="connsiteY10" fmla="*/ 16018 h 43918"/>
              <a:gd name="connsiteX11" fmla="*/ 43052 w 43256"/>
              <a:gd name="connsiteY11" fmla="*/ 23880 h 43918"/>
              <a:gd name="connsiteX12" fmla="*/ 37440 w 43256"/>
              <a:gd name="connsiteY12" fmla="*/ 30762 h 43918"/>
              <a:gd name="connsiteX13" fmla="*/ 35431 w 43256"/>
              <a:gd name="connsiteY13" fmla="*/ 36659 h 43918"/>
              <a:gd name="connsiteX14" fmla="*/ 28591 w 43256"/>
              <a:gd name="connsiteY14" fmla="*/ 37373 h 43918"/>
              <a:gd name="connsiteX15" fmla="*/ 23703 w 43256"/>
              <a:gd name="connsiteY15" fmla="*/ 43664 h 43918"/>
              <a:gd name="connsiteX16" fmla="*/ 16516 w 43256"/>
              <a:gd name="connsiteY16" fmla="*/ 39824 h 43918"/>
              <a:gd name="connsiteX17" fmla="*/ 5840 w 43256"/>
              <a:gd name="connsiteY17" fmla="*/ 36030 h 43918"/>
              <a:gd name="connsiteX18" fmla="*/ 1146 w 43256"/>
              <a:gd name="connsiteY18" fmla="*/ 31808 h 43918"/>
              <a:gd name="connsiteX19" fmla="*/ 2149 w 43256"/>
              <a:gd name="connsiteY19" fmla="*/ 26109 h 43918"/>
              <a:gd name="connsiteX20" fmla="*/ 31 w 43256"/>
              <a:gd name="connsiteY20" fmla="*/ 20262 h 43918"/>
              <a:gd name="connsiteX21" fmla="*/ 3899 w 43256"/>
              <a:gd name="connsiteY21" fmla="*/ 15065 h 43918"/>
              <a:gd name="connsiteX22" fmla="*/ 3936 w 43256"/>
              <a:gd name="connsiteY22" fmla="*/ 14928 h 43918"/>
              <a:gd name="connsiteX0" fmla="*/ 832 w 43256"/>
              <a:gd name="connsiteY0" fmla="*/ 25947 h 43918"/>
              <a:gd name="connsiteX1" fmla="*/ 2196 w 43256"/>
              <a:gd name="connsiteY1" fmla="*/ 25938 h 43918"/>
              <a:gd name="connsiteX2" fmla="*/ 5588 w 43256"/>
              <a:gd name="connsiteY2" fmla="*/ 36561 h 43918"/>
              <a:gd name="connsiteX3" fmla="*/ 5856 w 43256"/>
              <a:gd name="connsiteY3" fmla="*/ 35838 h 43918"/>
              <a:gd name="connsiteX4" fmla="*/ 16514 w 43256"/>
              <a:gd name="connsiteY4" fmla="*/ 39648 h 43918"/>
              <a:gd name="connsiteX5" fmla="*/ 16732 w 43256"/>
              <a:gd name="connsiteY5" fmla="*/ 40906 h 43918"/>
              <a:gd name="connsiteX6" fmla="*/ 16763 w 43256"/>
              <a:gd name="connsiteY6" fmla="*/ 39642 h 43918"/>
              <a:gd name="connsiteX7" fmla="*/ 28863 w 43256"/>
              <a:gd name="connsiteY7" fmla="*/ 37516 h 43918"/>
              <a:gd name="connsiteX8" fmla="*/ 28596 w 43256"/>
              <a:gd name="connsiteY8" fmla="*/ 37218 h 43918"/>
              <a:gd name="connsiteX9" fmla="*/ 34165 w 43256"/>
              <a:gd name="connsiteY9" fmla="*/ 23512 h 43918"/>
              <a:gd name="connsiteX10" fmla="*/ 37416 w 43256"/>
              <a:gd name="connsiteY10" fmla="*/ 30648 h 43918"/>
              <a:gd name="connsiteX11" fmla="*/ 41834 w 43256"/>
              <a:gd name="connsiteY11" fmla="*/ 15912 h 43918"/>
              <a:gd name="connsiteX12" fmla="*/ 40386 w 43256"/>
              <a:gd name="connsiteY12" fmla="*/ 18588 h 43918"/>
              <a:gd name="connsiteX13" fmla="*/ 38360 w 43256"/>
              <a:gd name="connsiteY13" fmla="*/ 5984 h 43918"/>
              <a:gd name="connsiteX14" fmla="*/ 38436 w 43256"/>
              <a:gd name="connsiteY14" fmla="*/ 7248 h 43918"/>
              <a:gd name="connsiteX15" fmla="*/ 29114 w 43256"/>
              <a:gd name="connsiteY15" fmla="*/ 4510 h 43918"/>
              <a:gd name="connsiteX16" fmla="*/ 29856 w 43256"/>
              <a:gd name="connsiteY16" fmla="*/ 2898 h 43918"/>
              <a:gd name="connsiteX17" fmla="*/ 22521 w 43256"/>
              <a:gd name="connsiteY17" fmla="*/ 3701 h 43918"/>
              <a:gd name="connsiteX18" fmla="*/ 22536 w 43256"/>
              <a:gd name="connsiteY18" fmla="*/ 3888 h 43918"/>
              <a:gd name="connsiteX19" fmla="*/ 14609 w 43256"/>
              <a:gd name="connsiteY19" fmla="*/ 1808 h 43918"/>
              <a:gd name="connsiteX20" fmla="*/ 13616 w 43256"/>
              <a:gd name="connsiteY20" fmla="*/ 1106 h 43918"/>
              <a:gd name="connsiteX21" fmla="*/ 4163 w 43256"/>
              <a:gd name="connsiteY21" fmla="*/ 16347 h 43918"/>
              <a:gd name="connsiteX22" fmla="*/ 3936 w 43256"/>
              <a:gd name="connsiteY22" fmla="*/ 14928 h 43918"/>
              <a:gd name="connsiteX0" fmla="*/ 3936 w 43256"/>
              <a:gd name="connsiteY0" fmla="*/ 14928 h 43918"/>
              <a:gd name="connsiteX1" fmla="*/ 845 w 43256"/>
              <a:gd name="connsiteY1" fmla="*/ 1789 h 43918"/>
              <a:gd name="connsiteX2" fmla="*/ 11917 w 43256"/>
              <a:gd name="connsiteY2" fmla="*/ 542 h 43918"/>
              <a:gd name="connsiteX3" fmla="*/ 16219 w 43256"/>
              <a:gd name="connsiteY3" fmla="*/ 3395 h 43918"/>
              <a:gd name="connsiteX4" fmla="*/ 22492 w 43256"/>
              <a:gd name="connsiteY4" fmla="*/ 3990 h 43918"/>
              <a:gd name="connsiteX5" fmla="*/ 25785 w 43256"/>
              <a:gd name="connsiteY5" fmla="*/ 758 h 43918"/>
              <a:gd name="connsiteX6" fmla="*/ 29869 w 43256"/>
              <a:gd name="connsiteY6" fmla="*/ 3039 h 43918"/>
              <a:gd name="connsiteX7" fmla="*/ 35499 w 43256"/>
              <a:gd name="connsiteY7" fmla="*/ 1248 h 43918"/>
              <a:gd name="connsiteX8" fmla="*/ 38354 w 43256"/>
              <a:gd name="connsiteY8" fmla="*/ 6134 h 43918"/>
              <a:gd name="connsiteX9" fmla="*/ 42018 w 43256"/>
              <a:gd name="connsiteY9" fmla="*/ 10876 h 43918"/>
              <a:gd name="connsiteX10" fmla="*/ 41854 w 43256"/>
              <a:gd name="connsiteY10" fmla="*/ 16018 h 43918"/>
              <a:gd name="connsiteX11" fmla="*/ 43052 w 43256"/>
              <a:gd name="connsiteY11" fmla="*/ 23880 h 43918"/>
              <a:gd name="connsiteX12" fmla="*/ 37440 w 43256"/>
              <a:gd name="connsiteY12" fmla="*/ 30762 h 43918"/>
              <a:gd name="connsiteX13" fmla="*/ 35431 w 43256"/>
              <a:gd name="connsiteY13" fmla="*/ 36659 h 43918"/>
              <a:gd name="connsiteX14" fmla="*/ 28591 w 43256"/>
              <a:gd name="connsiteY14" fmla="*/ 37373 h 43918"/>
              <a:gd name="connsiteX15" fmla="*/ 23703 w 43256"/>
              <a:gd name="connsiteY15" fmla="*/ 43664 h 43918"/>
              <a:gd name="connsiteX16" fmla="*/ 16516 w 43256"/>
              <a:gd name="connsiteY16" fmla="*/ 39824 h 43918"/>
              <a:gd name="connsiteX17" fmla="*/ 5840 w 43256"/>
              <a:gd name="connsiteY17" fmla="*/ 36030 h 43918"/>
              <a:gd name="connsiteX18" fmla="*/ 1146 w 43256"/>
              <a:gd name="connsiteY18" fmla="*/ 31808 h 43918"/>
              <a:gd name="connsiteX19" fmla="*/ 2149 w 43256"/>
              <a:gd name="connsiteY19" fmla="*/ 26109 h 43918"/>
              <a:gd name="connsiteX20" fmla="*/ 31 w 43256"/>
              <a:gd name="connsiteY20" fmla="*/ 20262 h 43918"/>
              <a:gd name="connsiteX21" fmla="*/ 3899 w 43256"/>
              <a:gd name="connsiteY21" fmla="*/ 15065 h 43918"/>
              <a:gd name="connsiteX22" fmla="*/ 3936 w 43256"/>
              <a:gd name="connsiteY22" fmla="*/ 14928 h 43918"/>
              <a:gd name="connsiteX0" fmla="*/ 832 w 43256"/>
              <a:gd name="connsiteY0" fmla="*/ 25947 h 43918"/>
              <a:gd name="connsiteX1" fmla="*/ 2196 w 43256"/>
              <a:gd name="connsiteY1" fmla="*/ 25938 h 43918"/>
              <a:gd name="connsiteX2" fmla="*/ 5588 w 43256"/>
              <a:gd name="connsiteY2" fmla="*/ 36561 h 43918"/>
              <a:gd name="connsiteX3" fmla="*/ 5856 w 43256"/>
              <a:gd name="connsiteY3" fmla="*/ 35838 h 43918"/>
              <a:gd name="connsiteX4" fmla="*/ 16514 w 43256"/>
              <a:gd name="connsiteY4" fmla="*/ 39648 h 43918"/>
              <a:gd name="connsiteX5" fmla="*/ 16732 w 43256"/>
              <a:gd name="connsiteY5" fmla="*/ 40906 h 43918"/>
              <a:gd name="connsiteX6" fmla="*/ 16763 w 43256"/>
              <a:gd name="connsiteY6" fmla="*/ 39642 h 43918"/>
              <a:gd name="connsiteX7" fmla="*/ 28863 w 43256"/>
              <a:gd name="connsiteY7" fmla="*/ 37516 h 43918"/>
              <a:gd name="connsiteX8" fmla="*/ 28596 w 43256"/>
              <a:gd name="connsiteY8" fmla="*/ 37218 h 43918"/>
              <a:gd name="connsiteX9" fmla="*/ 37260 w 43256"/>
              <a:gd name="connsiteY9" fmla="*/ 30450 h 43918"/>
              <a:gd name="connsiteX10" fmla="*/ 37416 w 43256"/>
              <a:gd name="connsiteY10" fmla="*/ 30648 h 43918"/>
              <a:gd name="connsiteX11" fmla="*/ 41834 w 43256"/>
              <a:gd name="connsiteY11" fmla="*/ 15912 h 43918"/>
              <a:gd name="connsiteX12" fmla="*/ 40386 w 43256"/>
              <a:gd name="connsiteY12" fmla="*/ 18588 h 43918"/>
              <a:gd name="connsiteX13" fmla="*/ 38360 w 43256"/>
              <a:gd name="connsiteY13" fmla="*/ 5984 h 43918"/>
              <a:gd name="connsiteX14" fmla="*/ 38436 w 43256"/>
              <a:gd name="connsiteY14" fmla="*/ 7248 h 43918"/>
              <a:gd name="connsiteX15" fmla="*/ 29114 w 43256"/>
              <a:gd name="connsiteY15" fmla="*/ 4510 h 43918"/>
              <a:gd name="connsiteX16" fmla="*/ 29856 w 43256"/>
              <a:gd name="connsiteY16" fmla="*/ 2898 h 43918"/>
              <a:gd name="connsiteX17" fmla="*/ 22521 w 43256"/>
              <a:gd name="connsiteY17" fmla="*/ 3701 h 43918"/>
              <a:gd name="connsiteX18" fmla="*/ 22536 w 43256"/>
              <a:gd name="connsiteY18" fmla="*/ 3888 h 43918"/>
              <a:gd name="connsiteX19" fmla="*/ 14609 w 43256"/>
              <a:gd name="connsiteY19" fmla="*/ 1808 h 43918"/>
              <a:gd name="connsiteX20" fmla="*/ 13616 w 43256"/>
              <a:gd name="connsiteY20" fmla="*/ 1106 h 43918"/>
              <a:gd name="connsiteX21" fmla="*/ 4163 w 43256"/>
              <a:gd name="connsiteY21" fmla="*/ 16347 h 43918"/>
              <a:gd name="connsiteX22" fmla="*/ 3936 w 43256"/>
              <a:gd name="connsiteY22" fmla="*/ 14928 h 43918"/>
              <a:gd name="connsiteX0" fmla="*/ 3936 w 43256"/>
              <a:gd name="connsiteY0" fmla="*/ 14928 h 43918"/>
              <a:gd name="connsiteX1" fmla="*/ 845 w 43256"/>
              <a:gd name="connsiteY1" fmla="*/ 1789 h 43918"/>
              <a:gd name="connsiteX2" fmla="*/ 11917 w 43256"/>
              <a:gd name="connsiteY2" fmla="*/ 542 h 43918"/>
              <a:gd name="connsiteX3" fmla="*/ 16219 w 43256"/>
              <a:gd name="connsiteY3" fmla="*/ 3395 h 43918"/>
              <a:gd name="connsiteX4" fmla="*/ 22492 w 43256"/>
              <a:gd name="connsiteY4" fmla="*/ 3990 h 43918"/>
              <a:gd name="connsiteX5" fmla="*/ 25785 w 43256"/>
              <a:gd name="connsiteY5" fmla="*/ 758 h 43918"/>
              <a:gd name="connsiteX6" fmla="*/ 29869 w 43256"/>
              <a:gd name="connsiteY6" fmla="*/ 3039 h 43918"/>
              <a:gd name="connsiteX7" fmla="*/ 35499 w 43256"/>
              <a:gd name="connsiteY7" fmla="*/ 1248 h 43918"/>
              <a:gd name="connsiteX8" fmla="*/ 38354 w 43256"/>
              <a:gd name="connsiteY8" fmla="*/ 6134 h 43918"/>
              <a:gd name="connsiteX9" fmla="*/ 42018 w 43256"/>
              <a:gd name="connsiteY9" fmla="*/ 10876 h 43918"/>
              <a:gd name="connsiteX10" fmla="*/ 41854 w 43256"/>
              <a:gd name="connsiteY10" fmla="*/ 16018 h 43918"/>
              <a:gd name="connsiteX11" fmla="*/ 43052 w 43256"/>
              <a:gd name="connsiteY11" fmla="*/ 23880 h 43918"/>
              <a:gd name="connsiteX12" fmla="*/ 37440 w 43256"/>
              <a:gd name="connsiteY12" fmla="*/ 30762 h 43918"/>
              <a:gd name="connsiteX13" fmla="*/ 35431 w 43256"/>
              <a:gd name="connsiteY13" fmla="*/ 36659 h 43918"/>
              <a:gd name="connsiteX14" fmla="*/ 28591 w 43256"/>
              <a:gd name="connsiteY14" fmla="*/ 37373 h 43918"/>
              <a:gd name="connsiteX15" fmla="*/ 23703 w 43256"/>
              <a:gd name="connsiteY15" fmla="*/ 43664 h 43918"/>
              <a:gd name="connsiteX16" fmla="*/ 16516 w 43256"/>
              <a:gd name="connsiteY16" fmla="*/ 39824 h 43918"/>
              <a:gd name="connsiteX17" fmla="*/ 5840 w 43256"/>
              <a:gd name="connsiteY17" fmla="*/ 36030 h 43918"/>
              <a:gd name="connsiteX18" fmla="*/ 1146 w 43256"/>
              <a:gd name="connsiteY18" fmla="*/ 31808 h 43918"/>
              <a:gd name="connsiteX19" fmla="*/ 2149 w 43256"/>
              <a:gd name="connsiteY19" fmla="*/ 26109 h 43918"/>
              <a:gd name="connsiteX20" fmla="*/ 31 w 43256"/>
              <a:gd name="connsiteY20" fmla="*/ 20262 h 43918"/>
              <a:gd name="connsiteX21" fmla="*/ 3899 w 43256"/>
              <a:gd name="connsiteY21" fmla="*/ 15065 h 43918"/>
              <a:gd name="connsiteX22" fmla="*/ 3936 w 43256"/>
              <a:gd name="connsiteY22" fmla="*/ 14928 h 43918"/>
              <a:gd name="connsiteX0" fmla="*/ 832 w 43256"/>
              <a:gd name="connsiteY0" fmla="*/ 25947 h 43918"/>
              <a:gd name="connsiteX1" fmla="*/ 2196 w 43256"/>
              <a:gd name="connsiteY1" fmla="*/ 25938 h 43918"/>
              <a:gd name="connsiteX2" fmla="*/ 5588 w 43256"/>
              <a:gd name="connsiteY2" fmla="*/ 36561 h 43918"/>
              <a:gd name="connsiteX3" fmla="*/ 5856 w 43256"/>
              <a:gd name="connsiteY3" fmla="*/ 35838 h 43918"/>
              <a:gd name="connsiteX4" fmla="*/ 16514 w 43256"/>
              <a:gd name="connsiteY4" fmla="*/ 39648 h 43918"/>
              <a:gd name="connsiteX5" fmla="*/ 16732 w 43256"/>
              <a:gd name="connsiteY5" fmla="*/ 40906 h 43918"/>
              <a:gd name="connsiteX6" fmla="*/ 16763 w 43256"/>
              <a:gd name="connsiteY6" fmla="*/ 39642 h 43918"/>
              <a:gd name="connsiteX7" fmla="*/ 28863 w 43256"/>
              <a:gd name="connsiteY7" fmla="*/ 37516 h 43918"/>
              <a:gd name="connsiteX8" fmla="*/ 28596 w 43256"/>
              <a:gd name="connsiteY8" fmla="*/ 37218 h 43918"/>
              <a:gd name="connsiteX9" fmla="*/ 37260 w 43256"/>
              <a:gd name="connsiteY9" fmla="*/ 30450 h 43918"/>
              <a:gd name="connsiteX10" fmla="*/ 37416 w 43256"/>
              <a:gd name="connsiteY10" fmla="*/ 30648 h 43918"/>
              <a:gd name="connsiteX11" fmla="*/ 41834 w 43256"/>
              <a:gd name="connsiteY11" fmla="*/ 15912 h 43918"/>
              <a:gd name="connsiteX12" fmla="*/ 40386 w 43256"/>
              <a:gd name="connsiteY12" fmla="*/ 18588 h 43918"/>
              <a:gd name="connsiteX13" fmla="*/ 38360 w 43256"/>
              <a:gd name="connsiteY13" fmla="*/ 5984 h 43918"/>
              <a:gd name="connsiteX14" fmla="*/ 38436 w 43256"/>
              <a:gd name="connsiteY14" fmla="*/ 7248 h 43918"/>
              <a:gd name="connsiteX15" fmla="*/ 29114 w 43256"/>
              <a:gd name="connsiteY15" fmla="*/ 4510 h 43918"/>
              <a:gd name="connsiteX16" fmla="*/ 29856 w 43256"/>
              <a:gd name="connsiteY16" fmla="*/ 2898 h 43918"/>
              <a:gd name="connsiteX17" fmla="*/ 22521 w 43256"/>
              <a:gd name="connsiteY17" fmla="*/ 3701 h 43918"/>
              <a:gd name="connsiteX18" fmla="*/ 22536 w 43256"/>
              <a:gd name="connsiteY18" fmla="*/ 3888 h 43918"/>
              <a:gd name="connsiteX19" fmla="*/ 14609 w 43256"/>
              <a:gd name="connsiteY19" fmla="*/ 1808 h 43918"/>
              <a:gd name="connsiteX20" fmla="*/ 13616 w 43256"/>
              <a:gd name="connsiteY20" fmla="*/ 1106 h 43918"/>
              <a:gd name="connsiteX21" fmla="*/ 4163 w 43256"/>
              <a:gd name="connsiteY21" fmla="*/ 16347 h 43918"/>
              <a:gd name="connsiteX22" fmla="*/ 3936 w 43256"/>
              <a:gd name="connsiteY22" fmla="*/ 14928 h 43918"/>
              <a:gd name="connsiteX0" fmla="*/ 3936 w 43256"/>
              <a:gd name="connsiteY0" fmla="*/ 14928 h 43918"/>
              <a:gd name="connsiteX1" fmla="*/ 845 w 43256"/>
              <a:gd name="connsiteY1" fmla="*/ 1789 h 43918"/>
              <a:gd name="connsiteX2" fmla="*/ 11917 w 43256"/>
              <a:gd name="connsiteY2" fmla="*/ 542 h 43918"/>
              <a:gd name="connsiteX3" fmla="*/ 16219 w 43256"/>
              <a:gd name="connsiteY3" fmla="*/ 3395 h 43918"/>
              <a:gd name="connsiteX4" fmla="*/ 22492 w 43256"/>
              <a:gd name="connsiteY4" fmla="*/ 3990 h 43918"/>
              <a:gd name="connsiteX5" fmla="*/ 25785 w 43256"/>
              <a:gd name="connsiteY5" fmla="*/ 758 h 43918"/>
              <a:gd name="connsiteX6" fmla="*/ 29869 w 43256"/>
              <a:gd name="connsiteY6" fmla="*/ 3039 h 43918"/>
              <a:gd name="connsiteX7" fmla="*/ 35499 w 43256"/>
              <a:gd name="connsiteY7" fmla="*/ 1248 h 43918"/>
              <a:gd name="connsiteX8" fmla="*/ 38354 w 43256"/>
              <a:gd name="connsiteY8" fmla="*/ 6134 h 43918"/>
              <a:gd name="connsiteX9" fmla="*/ 42018 w 43256"/>
              <a:gd name="connsiteY9" fmla="*/ 10876 h 43918"/>
              <a:gd name="connsiteX10" fmla="*/ 41854 w 43256"/>
              <a:gd name="connsiteY10" fmla="*/ 16018 h 43918"/>
              <a:gd name="connsiteX11" fmla="*/ 43052 w 43256"/>
              <a:gd name="connsiteY11" fmla="*/ 23880 h 43918"/>
              <a:gd name="connsiteX12" fmla="*/ 37440 w 43256"/>
              <a:gd name="connsiteY12" fmla="*/ 30762 h 43918"/>
              <a:gd name="connsiteX13" fmla="*/ 35431 w 43256"/>
              <a:gd name="connsiteY13" fmla="*/ 36659 h 43918"/>
              <a:gd name="connsiteX14" fmla="*/ 28591 w 43256"/>
              <a:gd name="connsiteY14" fmla="*/ 37373 h 43918"/>
              <a:gd name="connsiteX15" fmla="*/ 23703 w 43256"/>
              <a:gd name="connsiteY15" fmla="*/ 43664 h 43918"/>
              <a:gd name="connsiteX16" fmla="*/ 16516 w 43256"/>
              <a:gd name="connsiteY16" fmla="*/ 39824 h 43918"/>
              <a:gd name="connsiteX17" fmla="*/ 5840 w 43256"/>
              <a:gd name="connsiteY17" fmla="*/ 36030 h 43918"/>
              <a:gd name="connsiteX18" fmla="*/ 1146 w 43256"/>
              <a:gd name="connsiteY18" fmla="*/ 31808 h 43918"/>
              <a:gd name="connsiteX19" fmla="*/ 2149 w 43256"/>
              <a:gd name="connsiteY19" fmla="*/ 26109 h 43918"/>
              <a:gd name="connsiteX20" fmla="*/ 31 w 43256"/>
              <a:gd name="connsiteY20" fmla="*/ 20262 h 43918"/>
              <a:gd name="connsiteX21" fmla="*/ 3899 w 43256"/>
              <a:gd name="connsiteY21" fmla="*/ 15065 h 43918"/>
              <a:gd name="connsiteX22" fmla="*/ 3936 w 43256"/>
              <a:gd name="connsiteY22" fmla="*/ 14928 h 43918"/>
              <a:gd name="connsiteX0" fmla="*/ 832 w 43256"/>
              <a:gd name="connsiteY0" fmla="*/ 25947 h 43918"/>
              <a:gd name="connsiteX1" fmla="*/ 2196 w 43256"/>
              <a:gd name="connsiteY1" fmla="*/ 25938 h 43918"/>
              <a:gd name="connsiteX2" fmla="*/ 5588 w 43256"/>
              <a:gd name="connsiteY2" fmla="*/ 36561 h 43918"/>
              <a:gd name="connsiteX3" fmla="*/ 5856 w 43256"/>
              <a:gd name="connsiteY3" fmla="*/ 35838 h 43918"/>
              <a:gd name="connsiteX4" fmla="*/ 16514 w 43256"/>
              <a:gd name="connsiteY4" fmla="*/ 39648 h 43918"/>
              <a:gd name="connsiteX5" fmla="*/ 16732 w 43256"/>
              <a:gd name="connsiteY5" fmla="*/ 40906 h 43918"/>
              <a:gd name="connsiteX6" fmla="*/ 16763 w 43256"/>
              <a:gd name="connsiteY6" fmla="*/ 39642 h 43918"/>
              <a:gd name="connsiteX7" fmla="*/ 28863 w 43256"/>
              <a:gd name="connsiteY7" fmla="*/ 37516 h 43918"/>
              <a:gd name="connsiteX8" fmla="*/ 28596 w 43256"/>
              <a:gd name="connsiteY8" fmla="*/ 37218 h 43918"/>
              <a:gd name="connsiteX9" fmla="*/ 37260 w 43256"/>
              <a:gd name="connsiteY9" fmla="*/ 30450 h 43918"/>
              <a:gd name="connsiteX10" fmla="*/ 37416 w 43256"/>
              <a:gd name="connsiteY10" fmla="*/ 30648 h 43918"/>
              <a:gd name="connsiteX11" fmla="*/ 41834 w 43256"/>
              <a:gd name="connsiteY11" fmla="*/ 15912 h 43918"/>
              <a:gd name="connsiteX12" fmla="*/ 41647 w 43256"/>
              <a:gd name="connsiteY12" fmla="*/ 16065 h 43918"/>
              <a:gd name="connsiteX13" fmla="*/ 38360 w 43256"/>
              <a:gd name="connsiteY13" fmla="*/ 5984 h 43918"/>
              <a:gd name="connsiteX14" fmla="*/ 38436 w 43256"/>
              <a:gd name="connsiteY14" fmla="*/ 7248 h 43918"/>
              <a:gd name="connsiteX15" fmla="*/ 29114 w 43256"/>
              <a:gd name="connsiteY15" fmla="*/ 4510 h 43918"/>
              <a:gd name="connsiteX16" fmla="*/ 29856 w 43256"/>
              <a:gd name="connsiteY16" fmla="*/ 2898 h 43918"/>
              <a:gd name="connsiteX17" fmla="*/ 22521 w 43256"/>
              <a:gd name="connsiteY17" fmla="*/ 3701 h 43918"/>
              <a:gd name="connsiteX18" fmla="*/ 22536 w 43256"/>
              <a:gd name="connsiteY18" fmla="*/ 3888 h 43918"/>
              <a:gd name="connsiteX19" fmla="*/ 14609 w 43256"/>
              <a:gd name="connsiteY19" fmla="*/ 1808 h 43918"/>
              <a:gd name="connsiteX20" fmla="*/ 13616 w 43256"/>
              <a:gd name="connsiteY20" fmla="*/ 1106 h 43918"/>
              <a:gd name="connsiteX21" fmla="*/ 4163 w 43256"/>
              <a:gd name="connsiteY21" fmla="*/ 16347 h 43918"/>
              <a:gd name="connsiteX22" fmla="*/ 3936 w 43256"/>
              <a:gd name="connsiteY22" fmla="*/ 14928 h 43918"/>
              <a:gd name="connsiteX0" fmla="*/ 3936 w 43256"/>
              <a:gd name="connsiteY0" fmla="*/ 14928 h 43918"/>
              <a:gd name="connsiteX1" fmla="*/ 845 w 43256"/>
              <a:gd name="connsiteY1" fmla="*/ 1789 h 43918"/>
              <a:gd name="connsiteX2" fmla="*/ 11917 w 43256"/>
              <a:gd name="connsiteY2" fmla="*/ 542 h 43918"/>
              <a:gd name="connsiteX3" fmla="*/ 16219 w 43256"/>
              <a:gd name="connsiteY3" fmla="*/ 3395 h 43918"/>
              <a:gd name="connsiteX4" fmla="*/ 22492 w 43256"/>
              <a:gd name="connsiteY4" fmla="*/ 3990 h 43918"/>
              <a:gd name="connsiteX5" fmla="*/ 25785 w 43256"/>
              <a:gd name="connsiteY5" fmla="*/ 758 h 43918"/>
              <a:gd name="connsiteX6" fmla="*/ 29869 w 43256"/>
              <a:gd name="connsiteY6" fmla="*/ 3039 h 43918"/>
              <a:gd name="connsiteX7" fmla="*/ 35499 w 43256"/>
              <a:gd name="connsiteY7" fmla="*/ 1248 h 43918"/>
              <a:gd name="connsiteX8" fmla="*/ 38354 w 43256"/>
              <a:gd name="connsiteY8" fmla="*/ 6134 h 43918"/>
              <a:gd name="connsiteX9" fmla="*/ 42018 w 43256"/>
              <a:gd name="connsiteY9" fmla="*/ 10876 h 43918"/>
              <a:gd name="connsiteX10" fmla="*/ 41854 w 43256"/>
              <a:gd name="connsiteY10" fmla="*/ 16018 h 43918"/>
              <a:gd name="connsiteX11" fmla="*/ 43052 w 43256"/>
              <a:gd name="connsiteY11" fmla="*/ 23880 h 43918"/>
              <a:gd name="connsiteX12" fmla="*/ 37440 w 43256"/>
              <a:gd name="connsiteY12" fmla="*/ 30762 h 43918"/>
              <a:gd name="connsiteX13" fmla="*/ 35431 w 43256"/>
              <a:gd name="connsiteY13" fmla="*/ 36659 h 43918"/>
              <a:gd name="connsiteX14" fmla="*/ 28591 w 43256"/>
              <a:gd name="connsiteY14" fmla="*/ 37373 h 43918"/>
              <a:gd name="connsiteX15" fmla="*/ 23703 w 43256"/>
              <a:gd name="connsiteY15" fmla="*/ 43664 h 43918"/>
              <a:gd name="connsiteX16" fmla="*/ 16516 w 43256"/>
              <a:gd name="connsiteY16" fmla="*/ 39824 h 43918"/>
              <a:gd name="connsiteX17" fmla="*/ 5840 w 43256"/>
              <a:gd name="connsiteY17" fmla="*/ 36030 h 43918"/>
              <a:gd name="connsiteX18" fmla="*/ 1146 w 43256"/>
              <a:gd name="connsiteY18" fmla="*/ 31808 h 43918"/>
              <a:gd name="connsiteX19" fmla="*/ 2149 w 43256"/>
              <a:gd name="connsiteY19" fmla="*/ 26109 h 43918"/>
              <a:gd name="connsiteX20" fmla="*/ 31 w 43256"/>
              <a:gd name="connsiteY20" fmla="*/ 20262 h 43918"/>
              <a:gd name="connsiteX21" fmla="*/ 3899 w 43256"/>
              <a:gd name="connsiteY21" fmla="*/ 15065 h 43918"/>
              <a:gd name="connsiteX22" fmla="*/ 3936 w 43256"/>
              <a:gd name="connsiteY22" fmla="*/ 14928 h 43918"/>
              <a:gd name="connsiteX0" fmla="*/ 832 w 43256"/>
              <a:gd name="connsiteY0" fmla="*/ 25947 h 43918"/>
              <a:gd name="connsiteX1" fmla="*/ 2196 w 43256"/>
              <a:gd name="connsiteY1" fmla="*/ 25938 h 43918"/>
              <a:gd name="connsiteX2" fmla="*/ 5588 w 43256"/>
              <a:gd name="connsiteY2" fmla="*/ 36561 h 43918"/>
              <a:gd name="connsiteX3" fmla="*/ 5856 w 43256"/>
              <a:gd name="connsiteY3" fmla="*/ 35838 h 43918"/>
              <a:gd name="connsiteX4" fmla="*/ 16514 w 43256"/>
              <a:gd name="connsiteY4" fmla="*/ 39648 h 43918"/>
              <a:gd name="connsiteX5" fmla="*/ 16732 w 43256"/>
              <a:gd name="connsiteY5" fmla="*/ 40906 h 43918"/>
              <a:gd name="connsiteX6" fmla="*/ 16763 w 43256"/>
              <a:gd name="connsiteY6" fmla="*/ 39642 h 43918"/>
              <a:gd name="connsiteX7" fmla="*/ 28863 w 43256"/>
              <a:gd name="connsiteY7" fmla="*/ 37516 h 43918"/>
              <a:gd name="connsiteX8" fmla="*/ 28596 w 43256"/>
              <a:gd name="connsiteY8" fmla="*/ 37218 h 43918"/>
              <a:gd name="connsiteX9" fmla="*/ 37260 w 43256"/>
              <a:gd name="connsiteY9" fmla="*/ 30450 h 43918"/>
              <a:gd name="connsiteX10" fmla="*/ 37416 w 43256"/>
              <a:gd name="connsiteY10" fmla="*/ 30648 h 43918"/>
              <a:gd name="connsiteX11" fmla="*/ 41834 w 43256"/>
              <a:gd name="connsiteY11" fmla="*/ 15912 h 43918"/>
              <a:gd name="connsiteX12" fmla="*/ 41647 w 43256"/>
              <a:gd name="connsiteY12" fmla="*/ 16065 h 43918"/>
              <a:gd name="connsiteX13" fmla="*/ 38360 w 43256"/>
              <a:gd name="connsiteY13" fmla="*/ 5984 h 43918"/>
              <a:gd name="connsiteX14" fmla="*/ 38551 w 43256"/>
              <a:gd name="connsiteY14" fmla="*/ 6144 h 43918"/>
              <a:gd name="connsiteX15" fmla="*/ 29114 w 43256"/>
              <a:gd name="connsiteY15" fmla="*/ 4510 h 43918"/>
              <a:gd name="connsiteX16" fmla="*/ 29856 w 43256"/>
              <a:gd name="connsiteY16" fmla="*/ 2898 h 43918"/>
              <a:gd name="connsiteX17" fmla="*/ 22521 w 43256"/>
              <a:gd name="connsiteY17" fmla="*/ 3701 h 43918"/>
              <a:gd name="connsiteX18" fmla="*/ 22536 w 43256"/>
              <a:gd name="connsiteY18" fmla="*/ 3888 h 43918"/>
              <a:gd name="connsiteX19" fmla="*/ 14609 w 43256"/>
              <a:gd name="connsiteY19" fmla="*/ 1808 h 43918"/>
              <a:gd name="connsiteX20" fmla="*/ 13616 w 43256"/>
              <a:gd name="connsiteY20" fmla="*/ 1106 h 43918"/>
              <a:gd name="connsiteX21" fmla="*/ 4163 w 43256"/>
              <a:gd name="connsiteY21" fmla="*/ 16347 h 43918"/>
              <a:gd name="connsiteX22" fmla="*/ 3936 w 43256"/>
              <a:gd name="connsiteY22" fmla="*/ 14928 h 43918"/>
              <a:gd name="connsiteX0" fmla="*/ 3936 w 43256"/>
              <a:gd name="connsiteY0" fmla="*/ 14928 h 43918"/>
              <a:gd name="connsiteX1" fmla="*/ 845 w 43256"/>
              <a:gd name="connsiteY1" fmla="*/ 1789 h 43918"/>
              <a:gd name="connsiteX2" fmla="*/ 11917 w 43256"/>
              <a:gd name="connsiteY2" fmla="*/ 542 h 43918"/>
              <a:gd name="connsiteX3" fmla="*/ 16219 w 43256"/>
              <a:gd name="connsiteY3" fmla="*/ 3395 h 43918"/>
              <a:gd name="connsiteX4" fmla="*/ 22492 w 43256"/>
              <a:gd name="connsiteY4" fmla="*/ 3990 h 43918"/>
              <a:gd name="connsiteX5" fmla="*/ 25785 w 43256"/>
              <a:gd name="connsiteY5" fmla="*/ 758 h 43918"/>
              <a:gd name="connsiteX6" fmla="*/ 29869 w 43256"/>
              <a:gd name="connsiteY6" fmla="*/ 3039 h 43918"/>
              <a:gd name="connsiteX7" fmla="*/ 35499 w 43256"/>
              <a:gd name="connsiteY7" fmla="*/ 1248 h 43918"/>
              <a:gd name="connsiteX8" fmla="*/ 38354 w 43256"/>
              <a:gd name="connsiteY8" fmla="*/ 6134 h 43918"/>
              <a:gd name="connsiteX9" fmla="*/ 42018 w 43256"/>
              <a:gd name="connsiteY9" fmla="*/ 10876 h 43918"/>
              <a:gd name="connsiteX10" fmla="*/ 41854 w 43256"/>
              <a:gd name="connsiteY10" fmla="*/ 16018 h 43918"/>
              <a:gd name="connsiteX11" fmla="*/ 43052 w 43256"/>
              <a:gd name="connsiteY11" fmla="*/ 23880 h 43918"/>
              <a:gd name="connsiteX12" fmla="*/ 37440 w 43256"/>
              <a:gd name="connsiteY12" fmla="*/ 30762 h 43918"/>
              <a:gd name="connsiteX13" fmla="*/ 35431 w 43256"/>
              <a:gd name="connsiteY13" fmla="*/ 36659 h 43918"/>
              <a:gd name="connsiteX14" fmla="*/ 28591 w 43256"/>
              <a:gd name="connsiteY14" fmla="*/ 37373 h 43918"/>
              <a:gd name="connsiteX15" fmla="*/ 23703 w 43256"/>
              <a:gd name="connsiteY15" fmla="*/ 43664 h 43918"/>
              <a:gd name="connsiteX16" fmla="*/ 16516 w 43256"/>
              <a:gd name="connsiteY16" fmla="*/ 39824 h 43918"/>
              <a:gd name="connsiteX17" fmla="*/ 5840 w 43256"/>
              <a:gd name="connsiteY17" fmla="*/ 36030 h 43918"/>
              <a:gd name="connsiteX18" fmla="*/ 1146 w 43256"/>
              <a:gd name="connsiteY18" fmla="*/ 31808 h 43918"/>
              <a:gd name="connsiteX19" fmla="*/ 2149 w 43256"/>
              <a:gd name="connsiteY19" fmla="*/ 26109 h 43918"/>
              <a:gd name="connsiteX20" fmla="*/ 31 w 43256"/>
              <a:gd name="connsiteY20" fmla="*/ 20262 h 43918"/>
              <a:gd name="connsiteX21" fmla="*/ 3899 w 43256"/>
              <a:gd name="connsiteY21" fmla="*/ 15065 h 43918"/>
              <a:gd name="connsiteX22" fmla="*/ 3936 w 43256"/>
              <a:gd name="connsiteY22" fmla="*/ 14928 h 43918"/>
              <a:gd name="connsiteX0" fmla="*/ 832 w 43256"/>
              <a:gd name="connsiteY0" fmla="*/ 25947 h 43918"/>
              <a:gd name="connsiteX1" fmla="*/ 2196 w 43256"/>
              <a:gd name="connsiteY1" fmla="*/ 25938 h 43918"/>
              <a:gd name="connsiteX2" fmla="*/ 5588 w 43256"/>
              <a:gd name="connsiteY2" fmla="*/ 36561 h 43918"/>
              <a:gd name="connsiteX3" fmla="*/ 5856 w 43256"/>
              <a:gd name="connsiteY3" fmla="*/ 35838 h 43918"/>
              <a:gd name="connsiteX4" fmla="*/ 16514 w 43256"/>
              <a:gd name="connsiteY4" fmla="*/ 39648 h 43918"/>
              <a:gd name="connsiteX5" fmla="*/ 16732 w 43256"/>
              <a:gd name="connsiteY5" fmla="*/ 40906 h 43918"/>
              <a:gd name="connsiteX6" fmla="*/ 16763 w 43256"/>
              <a:gd name="connsiteY6" fmla="*/ 39642 h 43918"/>
              <a:gd name="connsiteX7" fmla="*/ 28863 w 43256"/>
              <a:gd name="connsiteY7" fmla="*/ 37516 h 43918"/>
              <a:gd name="connsiteX8" fmla="*/ 28596 w 43256"/>
              <a:gd name="connsiteY8" fmla="*/ 37218 h 43918"/>
              <a:gd name="connsiteX9" fmla="*/ 37260 w 43256"/>
              <a:gd name="connsiteY9" fmla="*/ 30450 h 43918"/>
              <a:gd name="connsiteX10" fmla="*/ 37416 w 43256"/>
              <a:gd name="connsiteY10" fmla="*/ 30648 h 43918"/>
              <a:gd name="connsiteX11" fmla="*/ 41834 w 43256"/>
              <a:gd name="connsiteY11" fmla="*/ 15912 h 43918"/>
              <a:gd name="connsiteX12" fmla="*/ 41647 w 43256"/>
              <a:gd name="connsiteY12" fmla="*/ 16065 h 43918"/>
              <a:gd name="connsiteX13" fmla="*/ 38360 w 43256"/>
              <a:gd name="connsiteY13" fmla="*/ 5984 h 43918"/>
              <a:gd name="connsiteX14" fmla="*/ 38551 w 43256"/>
              <a:gd name="connsiteY14" fmla="*/ 6144 h 43918"/>
              <a:gd name="connsiteX15" fmla="*/ 29687 w 43256"/>
              <a:gd name="connsiteY15" fmla="*/ 3091 h 43918"/>
              <a:gd name="connsiteX16" fmla="*/ 29856 w 43256"/>
              <a:gd name="connsiteY16" fmla="*/ 2898 h 43918"/>
              <a:gd name="connsiteX17" fmla="*/ 22521 w 43256"/>
              <a:gd name="connsiteY17" fmla="*/ 3701 h 43918"/>
              <a:gd name="connsiteX18" fmla="*/ 22536 w 43256"/>
              <a:gd name="connsiteY18" fmla="*/ 3888 h 43918"/>
              <a:gd name="connsiteX19" fmla="*/ 14609 w 43256"/>
              <a:gd name="connsiteY19" fmla="*/ 1808 h 43918"/>
              <a:gd name="connsiteX20" fmla="*/ 13616 w 43256"/>
              <a:gd name="connsiteY20" fmla="*/ 1106 h 43918"/>
              <a:gd name="connsiteX21" fmla="*/ 4163 w 43256"/>
              <a:gd name="connsiteY21" fmla="*/ 16347 h 43918"/>
              <a:gd name="connsiteX22" fmla="*/ 3936 w 43256"/>
              <a:gd name="connsiteY22" fmla="*/ 14928 h 43918"/>
              <a:gd name="connsiteX0" fmla="*/ 3936 w 43256"/>
              <a:gd name="connsiteY0" fmla="*/ 14928 h 43918"/>
              <a:gd name="connsiteX1" fmla="*/ 845 w 43256"/>
              <a:gd name="connsiteY1" fmla="*/ 1789 h 43918"/>
              <a:gd name="connsiteX2" fmla="*/ 11917 w 43256"/>
              <a:gd name="connsiteY2" fmla="*/ 542 h 43918"/>
              <a:gd name="connsiteX3" fmla="*/ 16219 w 43256"/>
              <a:gd name="connsiteY3" fmla="*/ 3395 h 43918"/>
              <a:gd name="connsiteX4" fmla="*/ 22492 w 43256"/>
              <a:gd name="connsiteY4" fmla="*/ 3990 h 43918"/>
              <a:gd name="connsiteX5" fmla="*/ 25785 w 43256"/>
              <a:gd name="connsiteY5" fmla="*/ 758 h 43918"/>
              <a:gd name="connsiteX6" fmla="*/ 29869 w 43256"/>
              <a:gd name="connsiteY6" fmla="*/ 3039 h 43918"/>
              <a:gd name="connsiteX7" fmla="*/ 35499 w 43256"/>
              <a:gd name="connsiteY7" fmla="*/ 1248 h 43918"/>
              <a:gd name="connsiteX8" fmla="*/ 38354 w 43256"/>
              <a:gd name="connsiteY8" fmla="*/ 6134 h 43918"/>
              <a:gd name="connsiteX9" fmla="*/ 42018 w 43256"/>
              <a:gd name="connsiteY9" fmla="*/ 10876 h 43918"/>
              <a:gd name="connsiteX10" fmla="*/ 41854 w 43256"/>
              <a:gd name="connsiteY10" fmla="*/ 16018 h 43918"/>
              <a:gd name="connsiteX11" fmla="*/ 43052 w 43256"/>
              <a:gd name="connsiteY11" fmla="*/ 23880 h 43918"/>
              <a:gd name="connsiteX12" fmla="*/ 37440 w 43256"/>
              <a:gd name="connsiteY12" fmla="*/ 30762 h 43918"/>
              <a:gd name="connsiteX13" fmla="*/ 35431 w 43256"/>
              <a:gd name="connsiteY13" fmla="*/ 36659 h 43918"/>
              <a:gd name="connsiteX14" fmla="*/ 28591 w 43256"/>
              <a:gd name="connsiteY14" fmla="*/ 37373 h 43918"/>
              <a:gd name="connsiteX15" fmla="*/ 23703 w 43256"/>
              <a:gd name="connsiteY15" fmla="*/ 43664 h 43918"/>
              <a:gd name="connsiteX16" fmla="*/ 16516 w 43256"/>
              <a:gd name="connsiteY16" fmla="*/ 39824 h 43918"/>
              <a:gd name="connsiteX17" fmla="*/ 5840 w 43256"/>
              <a:gd name="connsiteY17" fmla="*/ 36030 h 43918"/>
              <a:gd name="connsiteX18" fmla="*/ 1146 w 43256"/>
              <a:gd name="connsiteY18" fmla="*/ 31808 h 43918"/>
              <a:gd name="connsiteX19" fmla="*/ 2149 w 43256"/>
              <a:gd name="connsiteY19" fmla="*/ 26109 h 43918"/>
              <a:gd name="connsiteX20" fmla="*/ 31 w 43256"/>
              <a:gd name="connsiteY20" fmla="*/ 20262 h 43918"/>
              <a:gd name="connsiteX21" fmla="*/ 3899 w 43256"/>
              <a:gd name="connsiteY21" fmla="*/ 15065 h 43918"/>
              <a:gd name="connsiteX22" fmla="*/ 3936 w 43256"/>
              <a:gd name="connsiteY22" fmla="*/ 14928 h 43918"/>
              <a:gd name="connsiteX0" fmla="*/ 832 w 43256"/>
              <a:gd name="connsiteY0" fmla="*/ 25947 h 43918"/>
              <a:gd name="connsiteX1" fmla="*/ 2196 w 43256"/>
              <a:gd name="connsiteY1" fmla="*/ 25938 h 43918"/>
              <a:gd name="connsiteX2" fmla="*/ 5588 w 43256"/>
              <a:gd name="connsiteY2" fmla="*/ 36561 h 43918"/>
              <a:gd name="connsiteX3" fmla="*/ 5856 w 43256"/>
              <a:gd name="connsiteY3" fmla="*/ 35838 h 43918"/>
              <a:gd name="connsiteX4" fmla="*/ 16514 w 43256"/>
              <a:gd name="connsiteY4" fmla="*/ 39648 h 43918"/>
              <a:gd name="connsiteX5" fmla="*/ 16732 w 43256"/>
              <a:gd name="connsiteY5" fmla="*/ 40906 h 43918"/>
              <a:gd name="connsiteX6" fmla="*/ 16763 w 43256"/>
              <a:gd name="connsiteY6" fmla="*/ 39642 h 43918"/>
              <a:gd name="connsiteX7" fmla="*/ 28863 w 43256"/>
              <a:gd name="connsiteY7" fmla="*/ 37516 h 43918"/>
              <a:gd name="connsiteX8" fmla="*/ 28596 w 43256"/>
              <a:gd name="connsiteY8" fmla="*/ 37218 h 43918"/>
              <a:gd name="connsiteX9" fmla="*/ 37260 w 43256"/>
              <a:gd name="connsiteY9" fmla="*/ 30450 h 43918"/>
              <a:gd name="connsiteX10" fmla="*/ 37558 w 43256"/>
              <a:gd name="connsiteY10" fmla="*/ 30711 h 43918"/>
              <a:gd name="connsiteX11" fmla="*/ 37416 w 43256"/>
              <a:gd name="connsiteY11" fmla="*/ 30648 h 43918"/>
              <a:gd name="connsiteX12" fmla="*/ 41834 w 43256"/>
              <a:gd name="connsiteY12" fmla="*/ 15912 h 43918"/>
              <a:gd name="connsiteX13" fmla="*/ 41647 w 43256"/>
              <a:gd name="connsiteY13" fmla="*/ 16065 h 43918"/>
              <a:gd name="connsiteX14" fmla="*/ 38360 w 43256"/>
              <a:gd name="connsiteY14" fmla="*/ 5984 h 43918"/>
              <a:gd name="connsiteX15" fmla="*/ 38551 w 43256"/>
              <a:gd name="connsiteY15" fmla="*/ 6144 h 43918"/>
              <a:gd name="connsiteX16" fmla="*/ 29687 w 43256"/>
              <a:gd name="connsiteY16" fmla="*/ 3091 h 43918"/>
              <a:gd name="connsiteX17" fmla="*/ 29856 w 43256"/>
              <a:gd name="connsiteY17" fmla="*/ 2898 h 43918"/>
              <a:gd name="connsiteX18" fmla="*/ 22521 w 43256"/>
              <a:gd name="connsiteY18" fmla="*/ 3701 h 43918"/>
              <a:gd name="connsiteX19" fmla="*/ 22536 w 43256"/>
              <a:gd name="connsiteY19" fmla="*/ 3888 h 43918"/>
              <a:gd name="connsiteX20" fmla="*/ 14609 w 43256"/>
              <a:gd name="connsiteY20" fmla="*/ 1808 h 43918"/>
              <a:gd name="connsiteX21" fmla="*/ 13616 w 43256"/>
              <a:gd name="connsiteY21" fmla="*/ 1106 h 43918"/>
              <a:gd name="connsiteX22" fmla="*/ 4163 w 43256"/>
              <a:gd name="connsiteY22" fmla="*/ 16347 h 43918"/>
              <a:gd name="connsiteX23" fmla="*/ 3936 w 43256"/>
              <a:gd name="connsiteY23" fmla="*/ 14928 h 43918"/>
              <a:gd name="connsiteX0" fmla="*/ 3936 w 43256"/>
              <a:gd name="connsiteY0" fmla="*/ 14928 h 43918"/>
              <a:gd name="connsiteX1" fmla="*/ 845 w 43256"/>
              <a:gd name="connsiteY1" fmla="*/ 1789 h 43918"/>
              <a:gd name="connsiteX2" fmla="*/ 11917 w 43256"/>
              <a:gd name="connsiteY2" fmla="*/ 542 h 43918"/>
              <a:gd name="connsiteX3" fmla="*/ 16219 w 43256"/>
              <a:gd name="connsiteY3" fmla="*/ 3395 h 43918"/>
              <a:gd name="connsiteX4" fmla="*/ 22492 w 43256"/>
              <a:gd name="connsiteY4" fmla="*/ 3990 h 43918"/>
              <a:gd name="connsiteX5" fmla="*/ 25785 w 43256"/>
              <a:gd name="connsiteY5" fmla="*/ 758 h 43918"/>
              <a:gd name="connsiteX6" fmla="*/ 29869 w 43256"/>
              <a:gd name="connsiteY6" fmla="*/ 3039 h 43918"/>
              <a:gd name="connsiteX7" fmla="*/ 35499 w 43256"/>
              <a:gd name="connsiteY7" fmla="*/ 1248 h 43918"/>
              <a:gd name="connsiteX8" fmla="*/ 38354 w 43256"/>
              <a:gd name="connsiteY8" fmla="*/ 6134 h 43918"/>
              <a:gd name="connsiteX9" fmla="*/ 42018 w 43256"/>
              <a:gd name="connsiteY9" fmla="*/ 10876 h 43918"/>
              <a:gd name="connsiteX10" fmla="*/ 41854 w 43256"/>
              <a:gd name="connsiteY10" fmla="*/ 16018 h 43918"/>
              <a:gd name="connsiteX11" fmla="*/ 43052 w 43256"/>
              <a:gd name="connsiteY11" fmla="*/ 23880 h 43918"/>
              <a:gd name="connsiteX12" fmla="*/ 37440 w 43256"/>
              <a:gd name="connsiteY12" fmla="*/ 30762 h 43918"/>
              <a:gd name="connsiteX13" fmla="*/ 35431 w 43256"/>
              <a:gd name="connsiteY13" fmla="*/ 36659 h 43918"/>
              <a:gd name="connsiteX14" fmla="*/ 28591 w 43256"/>
              <a:gd name="connsiteY14" fmla="*/ 37373 h 43918"/>
              <a:gd name="connsiteX15" fmla="*/ 23703 w 43256"/>
              <a:gd name="connsiteY15" fmla="*/ 43664 h 43918"/>
              <a:gd name="connsiteX16" fmla="*/ 16516 w 43256"/>
              <a:gd name="connsiteY16" fmla="*/ 39824 h 43918"/>
              <a:gd name="connsiteX17" fmla="*/ 5840 w 43256"/>
              <a:gd name="connsiteY17" fmla="*/ 36030 h 43918"/>
              <a:gd name="connsiteX18" fmla="*/ 1146 w 43256"/>
              <a:gd name="connsiteY18" fmla="*/ 31808 h 43918"/>
              <a:gd name="connsiteX19" fmla="*/ 2149 w 43256"/>
              <a:gd name="connsiteY19" fmla="*/ 26109 h 43918"/>
              <a:gd name="connsiteX20" fmla="*/ 31 w 43256"/>
              <a:gd name="connsiteY20" fmla="*/ 20262 h 43918"/>
              <a:gd name="connsiteX21" fmla="*/ 3899 w 43256"/>
              <a:gd name="connsiteY21" fmla="*/ 15065 h 43918"/>
              <a:gd name="connsiteX22" fmla="*/ 3936 w 43256"/>
              <a:gd name="connsiteY22" fmla="*/ 14928 h 43918"/>
              <a:gd name="connsiteX0" fmla="*/ 832 w 43256"/>
              <a:gd name="connsiteY0" fmla="*/ 25947 h 43918"/>
              <a:gd name="connsiteX1" fmla="*/ 2196 w 43256"/>
              <a:gd name="connsiteY1" fmla="*/ 25938 h 43918"/>
              <a:gd name="connsiteX2" fmla="*/ 5588 w 43256"/>
              <a:gd name="connsiteY2" fmla="*/ 36561 h 43918"/>
              <a:gd name="connsiteX3" fmla="*/ 5856 w 43256"/>
              <a:gd name="connsiteY3" fmla="*/ 35838 h 43918"/>
              <a:gd name="connsiteX4" fmla="*/ 16514 w 43256"/>
              <a:gd name="connsiteY4" fmla="*/ 39648 h 43918"/>
              <a:gd name="connsiteX5" fmla="*/ 16732 w 43256"/>
              <a:gd name="connsiteY5" fmla="*/ 40906 h 43918"/>
              <a:gd name="connsiteX6" fmla="*/ 16763 w 43256"/>
              <a:gd name="connsiteY6" fmla="*/ 39642 h 43918"/>
              <a:gd name="connsiteX7" fmla="*/ 28863 w 43256"/>
              <a:gd name="connsiteY7" fmla="*/ 37516 h 43918"/>
              <a:gd name="connsiteX8" fmla="*/ 28596 w 43256"/>
              <a:gd name="connsiteY8" fmla="*/ 37218 h 43918"/>
              <a:gd name="connsiteX9" fmla="*/ 37260 w 43256"/>
              <a:gd name="connsiteY9" fmla="*/ 30450 h 43918"/>
              <a:gd name="connsiteX10" fmla="*/ 37558 w 43256"/>
              <a:gd name="connsiteY10" fmla="*/ 30711 h 43918"/>
              <a:gd name="connsiteX11" fmla="*/ 38488 w 43256"/>
              <a:gd name="connsiteY11" fmla="*/ 31631 h 43918"/>
              <a:gd name="connsiteX12" fmla="*/ 41834 w 43256"/>
              <a:gd name="connsiteY12" fmla="*/ 15912 h 43918"/>
              <a:gd name="connsiteX13" fmla="*/ 41647 w 43256"/>
              <a:gd name="connsiteY13" fmla="*/ 16065 h 43918"/>
              <a:gd name="connsiteX14" fmla="*/ 38360 w 43256"/>
              <a:gd name="connsiteY14" fmla="*/ 5984 h 43918"/>
              <a:gd name="connsiteX15" fmla="*/ 38551 w 43256"/>
              <a:gd name="connsiteY15" fmla="*/ 6144 h 43918"/>
              <a:gd name="connsiteX16" fmla="*/ 29687 w 43256"/>
              <a:gd name="connsiteY16" fmla="*/ 3091 h 43918"/>
              <a:gd name="connsiteX17" fmla="*/ 29856 w 43256"/>
              <a:gd name="connsiteY17" fmla="*/ 2898 h 43918"/>
              <a:gd name="connsiteX18" fmla="*/ 22521 w 43256"/>
              <a:gd name="connsiteY18" fmla="*/ 3701 h 43918"/>
              <a:gd name="connsiteX19" fmla="*/ 22536 w 43256"/>
              <a:gd name="connsiteY19" fmla="*/ 3888 h 43918"/>
              <a:gd name="connsiteX20" fmla="*/ 14609 w 43256"/>
              <a:gd name="connsiteY20" fmla="*/ 1808 h 43918"/>
              <a:gd name="connsiteX21" fmla="*/ 13616 w 43256"/>
              <a:gd name="connsiteY21" fmla="*/ 1106 h 43918"/>
              <a:gd name="connsiteX22" fmla="*/ 4163 w 43256"/>
              <a:gd name="connsiteY22" fmla="*/ 16347 h 43918"/>
              <a:gd name="connsiteX23" fmla="*/ 3936 w 43256"/>
              <a:gd name="connsiteY23" fmla="*/ 14928 h 43918"/>
              <a:gd name="connsiteX0" fmla="*/ 3936 w 43256"/>
              <a:gd name="connsiteY0" fmla="*/ 14928 h 43918"/>
              <a:gd name="connsiteX1" fmla="*/ 845 w 43256"/>
              <a:gd name="connsiteY1" fmla="*/ 1789 h 43918"/>
              <a:gd name="connsiteX2" fmla="*/ 11917 w 43256"/>
              <a:gd name="connsiteY2" fmla="*/ 542 h 43918"/>
              <a:gd name="connsiteX3" fmla="*/ 16219 w 43256"/>
              <a:gd name="connsiteY3" fmla="*/ 3395 h 43918"/>
              <a:gd name="connsiteX4" fmla="*/ 22492 w 43256"/>
              <a:gd name="connsiteY4" fmla="*/ 3990 h 43918"/>
              <a:gd name="connsiteX5" fmla="*/ 25785 w 43256"/>
              <a:gd name="connsiteY5" fmla="*/ 758 h 43918"/>
              <a:gd name="connsiteX6" fmla="*/ 29869 w 43256"/>
              <a:gd name="connsiteY6" fmla="*/ 3039 h 43918"/>
              <a:gd name="connsiteX7" fmla="*/ 35499 w 43256"/>
              <a:gd name="connsiteY7" fmla="*/ 1248 h 43918"/>
              <a:gd name="connsiteX8" fmla="*/ 38354 w 43256"/>
              <a:gd name="connsiteY8" fmla="*/ 6134 h 43918"/>
              <a:gd name="connsiteX9" fmla="*/ 42018 w 43256"/>
              <a:gd name="connsiteY9" fmla="*/ 10876 h 43918"/>
              <a:gd name="connsiteX10" fmla="*/ 41854 w 43256"/>
              <a:gd name="connsiteY10" fmla="*/ 16018 h 43918"/>
              <a:gd name="connsiteX11" fmla="*/ 43052 w 43256"/>
              <a:gd name="connsiteY11" fmla="*/ 23880 h 43918"/>
              <a:gd name="connsiteX12" fmla="*/ 37440 w 43256"/>
              <a:gd name="connsiteY12" fmla="*/ 30762 h 43918"/>
              <a:gd name="connsiteX13" fmla="*/ 35431 w 43256"/>
              <a:gd name="connsiteY13" fmla="*/ 36659 h 43918"/>
              <a:gd name="connsiteX14" fmla="*/ 28591 w 43256"/>
              <a:gd name="connsiteY14" fmla="*/ 37373 h 43918"/>
              <a:gd name="connsiteX15" fmla="*/ 23703 w 43256"/>
              <a:gd name="connsiteY15" fmla="*/ 43664 h 43918"/>
              <a:gd name="connsiteX16" fmla="*/ 16516 w 43256"/>
              <a:gd name="connsiteY16" fmla="*/ 39824 h 43918"/>
              <a:gd name="connsiteX17" fmla="*/ 5840 w 43256"/>
              <a:gd name="connsiteY17" fmla="*/ 36030 h 43918"/>
              <a:gd name="connsiteX18" fmla="*/ 1146 w 43256"/>
              <a:gd name="connsiteY18" fmla="*/ 31808 h 43918"/>
              <a:gd name="connsiteX19" fmla="*/ 2149 w 43256"/>
              <a:gd name="connsiteY19" fmla="*/ 26109 h 43918"/>
              <a:gd name="connsiteX20" fmla="*/ 31 w 43256"/>
              <a:gd name="connsiteY20" fmla="*/ 20262 h 43918"/>
              <a:gd name="connsiteX21" fmla="*/ 3899 w 43256"/>
              <a:gd name="connsiteY21" fmla="*/ 15065 h 43918"/>
              <a:gd name="connsiteX22" fmla="*/ 3936 w 43256"/>
              <a:gd name="connsiteY22" fmla="*/ 14928 h 43918"/>
              <a:gd name="connsiteX0" fmla="*/ 832 w 43256"/>
              <a:gd name="connsiteY0" fmla="*/ 25947 h 43918"/>
              <a:gd name="connsiteX1" fmla="*/ 2196 w 43256"/>
              <a:gd name="connsiteY1" fmla="*/ 25938 h 43918"/>
              <a:gd name="connsiteX2" fmla="*/ 5588 w 43256"/>
              <a:gd name="connsiteY2" fmla="*/ 36561 h 43918"/>
              <a:gd name="connsiteX3" fmla="*/ 5856 w 43256"/>
              <a:gd name="connsiteY3" fmla="*/ 35838 h 43918"/>
              <a:gd name="connsiteX4" fmla="*/ 16514 w 43256"/>
              <a:gd name="connsiteY4" fmla="*/ 39648 h 43918"/>
              <a:gd name="connsiteX5" fmla="*/ 16732 w 43256"/>
              <a:gd name="connsiteY5" fmla="*/ 40906 h 43918"/>
              <a:gd name="connsiteX6" fmla="*/ 16763 w 43256"/>
              <a:gd name="connsiteY6" fmla="*/ 39642 h 43918"/>
              <a:gd name="connsiteX7" fmla="*/ 28863 w 43256"/>
              <a:gd name="connsiteY7" fmla="*/ 37516 h 43918"/>
              <a:gd name="connsiteX8" fmla="*/ 28596 w 43256"/>
              <a:gd name="connsiteY8" fmla="*/ 37218 h 43918"/>
              <a:gd name="connsiteX9" fmla="*/ 37260 w 43256"/>
              <a:gd name="connsiteY9" fmla="*/ 30450 h 43918"/>
              <a:gd name="connsiteX10" fmla="*/ 37558 w 43256"/>
              <a:gd name="connsiteY10" fmla="*/ 30711 h 43918"/>
              <a:gd name="connsiteX11" fmla="*/ 38488 w 43256"/>
              <a:gd name="connsiteY11" fmla="*/ 31631 h 43918"/>
              <a:gd name="connsiteX12" fmla="*/ 41834 w 43256"/>
              <a:gd name="connsiteY12" fmla="*/ 15912 h 43918"/>
              <a:gd name="connsiteX13" fmla="*/ 41647 w 43256"/>
              <a:gd name="connsiteY13" fmla="*/ 16065 h 43918"/>
              <a:gd name="connsiteX14" fmla="*/ 38360 w 43256"/>
              <a:gd name="connsiteY14" fmla="*/ 5984 h 43918"/>
              <a:gd name="connsiteX15" fmla="*/ 38551 w 43256"/>
              <a:gd name="connsiteY15" fmla="*/ 6144 h 43918"/>
              <a:gd name="connsiteX16" fmla="*/ 29687 w 43256"/>
              <a:gd name="connsiteY16" fmla="*/ 3091 h 43918"/>
              <a:gd name="connsiteX17" fmla="*/ 29856 w 43256"/>
              <a:gd name="connsiteY17" fmla="*/ 2898 h 43918"/>
              <a:gd name="connsiteX18" fmla="*/ 22521 w 43256"/>
              <a:gd name="connsiteY18" fmla="*/ 3701 h 43918"/>
              <a:gd name="connsiteX19" fmla="*/ 22536 w 43256"/>
              <a:gd name="connsiteY19" fmla="*/ 3888 h 43918"/>
              <a:gd name="connsiteX20" fmla="*/ 14609 w 43256"/>
              <a:gd name="connsiteY20" fmla="*/ 1808 h 43918"/>
              <a:gd name="connsiteX21" fmla="*/ 13616 w 43256"/>
              <a:gd name="connsiteY21" fmla="*/ 1106 h 43918"/>
              <a:gd name="connsiteX22" fmla="*/ 4163 w 43256"/>
              <a:gd name="connsiteY22" fmla="*/ 16347 h 43918"/>
              <a:gd name="connsiteX23" fmla="*/ 3936 w 43256"/>
              <a:gd name="connsiteY23" fmla="*/ 14928 h 43918"/>
              <a:gd name="connsiteX0" fmla="*/ 3936 w 43256"/>
              <a:gd name="connsiteY0" fmla="*/ 14928 h 43918"/>
              <a:gd name="connsiteX1" fmla="*/ 845 w 43256"/>
              <a:gd name="connsiteY1" fmla="*/ 1789 h 43918"/>
              <a:gd name="connsiteX2" fmla="*/ 11917 w 43256"/>
              <a:gd name="connsiteY2" fmla="*/ 542 h 43918"/>
              <a:gd name="connsiteX3" fmla="*/ 16219 w 43256"/>
              <a:gd name="connsiteY3" fmla="*/ 3395 h 43918"/>
              <a:gd name="connsiteX4" fmla="*/ 22492 w 43256"/>
              <a:gd name="connsiteY4" fmla="*/ 3990 h 43918"/>
              <a:gd name="connsiteX5" fmla="*/ 25785 w 43256"/>
              <a:gd name="connsiteY5" fmla="*/ 758 h 43918"/>
              <a:gd name="connsiteX6" fmla="*/ 29869 w 43256"/>
              <a:gd name="connsiteY6" fmla="*/ 3039 h 43918"/>
              <a:gd name="connsiteX7" fmla="*/ 35499 w 43256"/>
              <a:gd name="connsiteY7" fmla="*/ 1248 h 43918"/>
              <a:gd name="connsiteX8" fmla="*/ 38354 w 43256"/>
              <a:gd name="connsiteY8" fmla="*/ 6134 h 43918"/>
              <a:gd name="connsiteX9" fmla="*/ 42018 w 43256"/>
              <a:gd name="connsiteY9" fmla="*/ 10876 h 43918"/>
              <a:gd name="connsiteX10" fmla="*/ 41854 w 43256"/>
              <a:gd name="connsiteY10" fmla="*/ 16018 h 43918"/>
              <a:gd name="connsiteX11" fmla="*/ 43052 w 43256"/>
              <a:gd name="connsiteY11" fmla="*/ 23880 h 43918"/>
              <a:gd name="connsiteX12" fmla="*/ 37440 w 43256"/>
              <a:gd name="connsiteY12" fmla="*/ 30762 h 43918"/>
              <a:gd name="connsiteX13" fmla="*/ 35431 w 43256"/>
              <a:gd name="connsiteY13" fmla="*/ 36659 h 43918"/>
              <a:gd name="connsiteX14" fmla="*/ 28591 w 43256"/>
              <a:gd name="connsiteY14" fmla="*/ 37373 h 43918"/>
              <a:gd name="connsiteX15" fmla="*/ 23703 w 43256"/>
              <a:gd name="connsiteY15" fmla="*/ 43664 h 43918"/>
              <a:gd name="connsiteX16" fmla="*/ 16516 w 43256"/>
              <a:gd name="connsiteY16" fmla="*/ 39824 h 43918"/>
              <a:gd name="connsiteX17" fmla="*/ 5840 w 43256"/>
              <a:gd name="connsiteY17" fmla="*/ 36030 h 43918"/>
              <a:gd name="connsiteX18" fmla="*/ 1146 w 43256"/>
              <a:gd name="connsiteY18" fmla="*/ 31808 h 43918"/>
              <a:gd name="connsiteX19" fmla="*/ 2149 w 43256"/>
              <a:gd name="connsiteY19" fmla="*/ 26109 h 43918"/>
              <a:gd name="connsiteX20" fmla="*/ 31 w 43256"/>
              <a:gd name="connsiteY20" fmla="*/ 20262 h 43918"/>
              <a:gd name="connsiteX21" fmla="*/ 3899 w 43256"/>
              <a:gd name="connsiteY21" fmla="*/ 15065 h 43918"/>
              <a:gd name="connsiteX22" fmla="*/ 3936 w 43256"/>
              <a:gd name="connsiteY22" fmla="*/ 14928 h 43918"/>
              <a:gd name="connsiteX0" fmla="*/ 832 w 43256"/>
              <a:gd name="connsiteY0" fmla="*/ 25947 h 43918"/>
              <a:gd name="connsiteX1" fmla="*/ 2196 w 43256"/>
              <a:gd name="connsiteY1" fmla="*/ 25938 h 43918"/>
              <a:gd name="connsiteX2" fmla="*/ 5588 w 43256"/>
              <a:gd name="connsiteY2" fmla="*/ 36561 h 43918"/>
              <a:gd name="connsiteX3" fmla="*/ 5856 w 43256"/>
              <a:gd name="connsiteY3" fmla="*/ 35838 h 43918"/>
              <a:gd name="connsiteX4" fmla="*/ 16514 w 43256"/>
              <a:gd name="connsiteY4" fmla="*/ 39648 h 43918"/>
              <a:gd name="connsiteX5" fmla="*/ 16732 w 43256"/>
              <a:gd name="connsiteY5" fmla="*/ 40906 h 43918"/>
              <a:gd name="connsiteX6" fmla="*/ 16763 w 43256"/>
              <a:gd name="connsiteY6" fmla="*/ 39642 h 43918"/>
              <a:gd name="connsiteX7" fmla="*/ 28863 w 43256"/>
              <a:gd name="connsiteY7" fmla="*/ 37516 h 43918"/>
              <a:gd name="connsiteX8" fmla="*/ 28596 w 43256"/>
              <a:gd name="connsiteY8" fmla="*/ 37218 h 43918"/>
              <a:gd name="connsiteX9" fmla="*/ 37260 w 43256"/>
              <a:gd name="connsiteY9" fmla="*/ 30450 h 43918"/>
              <a:gd name="connsiteX10" fmla="*/ 37558 w 43256"/>
              <a:gd name="connsiteY10" fmla="*/ 30711 h 43918"/>
              <a:gd name="connsiteX11" fmla="*/ 37416 w 43256"/>
              <a:gd name="connsiteY11" fmla="*/ 30403 h 43918"/>
              <a:gd name="connsiteX12" fmla="*/ 41834 w 43256"/>
              <a:gd name="connsiteY12" fmla="*/ 15912 h 43918"/>
              <a:gd name="connsiteX13" fmla="*/ 41647 w 43256"/>
              <a:gd name="connsiteY13" fmla="*/ 16065 h 43918"/>
              <a:gd name="connsiteX14" fmla="*/ 38360 w 43256"/>
              <a:gd name="connsiteY14" fmla="*/ 5984 h 43918"/>
              <a:gd name="connsiteX15" fmla="*/ 38551 w 43256"/>
              <a:gd name="connsiteY15" fmla="*/ 6144 h 43918"/>
              <a:gd name="connsiteX16" fmla="*/ 29687 w 43256"/>
              <a:gd name="connsiteY16" fmla="*/ 3091 h 43918"/>
              <a:gd name="connsiteX17" fmla="*/ 29856 w 43256"/>
              <a:gd name="connsiteY17" fmla="*/ 2898 h 43918"/>
              <a:gd name="connsiteX18" fmla="*/ 22521 w 43256"/>
              <a:gd name="connsiteY18" fmla="*/ 3701 h 43918"/>
              <a:gd name="connsiteX19" fmla="*/ 22536 w 43256"/>
              <a:gd name="connsiteY19" fmla="*/ 3888 h 43918"/>
              <a:gd name="connsiteX20" fmla="*/ 14609 w 43256"/>
              <a:gd name="connsiteY20" fmla="*/ 1808 h 43918"/>
              <a:gd name="connsiteX21" fmla="*/ 13616 w 43256"/>
              <a:gd name="connsiteY21" fmla="*/ 1106 h 43918"/>
              <a:gd name="connsiteX22" fmla="*/ 4163 w 43256"/>
              <a:gd name="connsiteY22" fmla="*/ 16347 h 43918"/>
              <a:gd name="connsiteX23" fmla="*/ 3936 w 43256"/>
              <a:gd name="connsiteY23" fmla="*/ 14928 h 43918"/>
              <a:gd name="connsiteX0" fmla="*/ 3936 w 43256"/>
              <a:gd name="connsiteY0" fmla="*/ 14928 h 43918"/>
              <a:gd name="connsiteX1" fmla="*/ 845 w 43256"/>
              <a:gd name="connsiteY1" fmla="*/ 1789 h 43918"/>
              <a:gd name="connsiteX2" fmla="*/ 11917 w 43256"/>
              <a:gd name="connsiteY2" fmla="*/ 542 h 43918"/>
              <a:gd name="connsiteX3" fmla="*/ 16219 w 43256"/>
              <a:gd name="connsiteY3" fmla="*/ 3395 h 43918"/>
              <a:gd name="connsiteX4" fmla="*/ 22492 w 43256"/>
              <a:gd name="connsiteY4" fmla="*/ 3990 h 43918"/>
              <a:gd name="connsiteX5" fmla="*/ 25785 w 43256"/>
              <a:gd name="connsiteY5" fmla="*/ 758 h 43918"/>
              <a:gd name="connsiteX6" fmla="*/ 29869 w 43256"/>
              <a:gd name="connsiteY6" fmla="*/ 3039 h 43918"/>
              <a:gd name="connsiteX7" fmla="*/ 35499 w 43256"/>
              <a:gd name="connsiteY7" fmla="*/ 1248 h 43918"/>
              <a:gd name="connsiteX8" fmla="*/ 38354 w 43256"/>
              <a:gd name="connsiteY8" fmla="*/ 6134 h 43918"/>
              <a:gd name="connsiteX9" fmla="*/ 42018 w 43256"/>
              <a:gd name="connsiteY9" fmla="*/ 10876 h 43918"/>
              <a:gd name="connsiteX10" fmla="*/ 41854 w 43256"/>
              <a:gd name="connsiteY10" fmla="*/ 16018 h 43918"/>
              <a:gd name="connsiteX11" fmla="*/ 43052 w 43256"/>
              <a:gd name="connsiteY11" fmla="*/ 23880 h 43918"/>
              <a:gd name="connsiteX12" fmla="*/ 37440 w 43256"/>
              <a:gd name="connsiteY12" fmla="*/ 30762 h 43918"/>
              <a:gd name="connsiteX13" fmla="*/ 35431 w 43256"/>
              <a:gd name="connsiteY13" fmla="*/ 36659 h 43918"/>
              <a:gd name="connsiteX14" fmla="*/ 28591 w 43256"/>
              <a:gd name="connsiteY14" fmla="*/ 37373 h 43918"/>
              <a:gd name="connsiteX15" fmla="*/ 23703 w 43256"/>
              <a:gd name="connsiteY15" fmla="*/ 43664 h 43918"/>
              <a:gd name="connsiteX16" fmla="*/ 16516 w 43256"/>
              <a:gd name="connsiteY16" fmla="*/ 39824 h 43918"/>
              <a:gd name="connsiteX17" fmla="*/ 5840 w 43256"/>
              <a:gd name="connsiteY17" fmla="*/ 36030 h 43918"/>
              <a:gd name="connsiteX18" fmla="*/ 1146 w 43256"/>
              <a:gd name="connsiteY18" fmla="*/ 31808 h 43918"/>
              <a:gd name="connsiteX19" fmla="*/ 2149 w 43256"/>
              <a:gd name="connsiteY19" fmla="*/ 26109 h 43918"/>
              <a:gd name="connsiteX20" fmla="*/ 31 w 43256"/>
              <a:gd name="connsiteY20" fmla="*/ 20262 h 43918"/>
              <a:gd name="connsiteX21" fmla="*/ 3899 w 43256"/>
              <a:gd name="connsiteY21" fmla="*/ 15065 h 43918"/>
              <a:gd name="connsiteX22" fmla="*/ 3936 w 43256"/>
              <a:gd name="connsiteY22" fmla="*/ 14928 h 43918"/>
              <a:gd name="connsiteX0" fmla="*/ 832 w 43256"/>
              <a:gd name="connsiteY0" fmla="*/ 25947 h 43918"/>
              <a:gd name="connsiteX1" fmla="*/ 2196 w 43256"/>
              <a:gd name="connsiteY1" fmla="*/ 25938 h 43918"/>
              <a:gd name="connsiteX2" fmla="*/ 5588 w 43256"/>
              <a:gd name="connsiteY2" fmla="*/ 36561 h 43918"/>
              <a:gd name="connsiteX3" fmla="*/ 5856 w 43256"/>
              <a:gd name="connsiteY3" fmla="*/ 35838 h 43918"/>
              <a:gd name="connsiteX4" fmla="*/ 16514 w 43256"/>
              <a:gd name="connsiteY4" fmla="*/ 39648 h 43918"/>
              <a:gd name="connsiteX5" fmla="*/ 16732 w 43256"/>
              <a:gd name="connsiteY5" fmla="*/ 40906 h 43918"/>
              <a:gd name="connsiteX6" fmla="*/ 16763 w 43256"/>
              <a:gd name="connsiteY6" fmla="*/ 39642 h 43918"/>
              <a:gd name="connsiteX7" fmla="*/ 28863 w 43256"/>
              <a:gd name="connsiteY7" fmla="*/ 37516 h 43918"/>
              <a:gd name="connsiteX8" fmla="*/ 28596 w 43256"/>
              <a:gd name="connsiteY8" fmla="*/ 37218 h 43918"/>
              <a:gd name="connsiteX9" fmla="*/ 37260 w 43256"/>
              <a:gd name="connsiteY9" fmla="*/ 30450 h 43918"/>
              <a:gd name="connsiteX10" fmla="*/ 37558 w 43256"/>
              <a:gd name="connsiteY10" fmla="*/ 30711 h 43918"/>
              <a:gd name="connsiteX11" fmla="*/ 37327 w 43256"/>
              <a:gd name="connsiteY11" fmla="*/ 30280 h 43918"/>
              <a:gd name="connsiteX12" fmla="*/ 41834 w 43256"/>
              <a:gd name="connsiteY12" fmla="*/ 15912 h 43918"/>
              <a:gd name="connsiteX13" fmla="*/ 41647 w 43256"/>
              <a:gd name="connsiteY13" fmla="*/ 16065 h 43918"/>
              <a:gd name="connsiteX14" fmla="*/ 38360 w 43256"/>
              <a:gd name="connsiteY14" fmla="*/ 5984 h 43918"/>
              <a:gd name="connsiteX15" fmla="*/ 38551 w 43256"/>
              <a:gd name="connsiteY15" fmla="*/ 6144 h 43918"/>
              <a:gd name="connsiteX16" fmla="*/ 29687 w 43256"/>
              <a:gd name="connsiteY16" fmla="*/ 3091 h 43918"/>
              <a:gd name="connsiteX17" fmla="*/ 29856 w 43256"/>
              <a:gd name="connsiteY17" fmla="*/ 2898 h 43918"/>
              <a:gd name="connsiteX18" fmla="*/ 22521 w 43256"/>
              <a:gd name="connsiteY18" fmla="*/ 3701 h 43918"/>
              <a:gd name="connsiteX19" fmla="*/ 22536 w 43256"/>
              <a:gd name="connsiteY19" fmla="*/ 3888 h 43918"/>
              <a:gd name="connsiteX20" fmla="*/ 14609 w 43256"/>
              <a:gd name="connsiteY20" fmla="*/ 1808 h 43918"/>
              <a:gd name="connsiteX21" fmla="*/ 13616 w 43256"/>
              <a:gd name="connsiteY21" fmla="*/ 1106 h 43918"/>
              <a:gd name="connsiteX22" fmla="*/ 4163 w 43256"/>
              <a:gd name="connsiteY22" fmla="*/ 16347 h 43918"/>
              <a:gd name="connsiteX23" fmla="*/ 3936 w 43256"/>
              <a:gd name="connsiteY23" fmla="*/ 14928 h 43918"/>
              <a:gd name="connsiteX0" fmla="*/ 3936 w 43256"/>
              <a:gd name="connsiteY0" fmla="*/ 14928 h 43918"/>
              <a:gd name="connsiteX1" fmla="*/ 845 w 43256"/>
              <a:gd name="connsiteY1" fmla="*/ 1789 h 43918"/>
              <a:gd name="connsiteX2" fmla="*/ 11917 w 43256"/>
              <a:gd name="connsiteY2" fmla="*/ 542 h 43918"/>
              <a:gd name="connsiteX3" fmla="*/ 16219 w 43256"/>
              <a:gd name="connsiteY3" fmla="*/ 3395 h 43918"/>
              <a:gd name="connsiteX4" fmla="*/ 22492 w 43256"/>
              <a:gd name="connsiteY4" fmla="*/ 3990 h 43918"/>
              <a:gd name="connsiteX5" fmla="*/ 25785 w 43256"/>
              <a:gd name="connsiteY5" fmla="*/ 758 h 43918"/>
              <a:gd name="connsiteX6" fmla="*/ 29869 w 43256"/>
              <a:gd name="connsiteY6" fmla="*/ 3039 h 43918"/>
              <a:gd name="connsiteX7" fmla="*/ 35499 w 43256"/>
              <a:gd name="connsiteY7" fmla="*/ 1248 h 43918"/>
              <a:gd name="connsiteX8" fmla="*/ 38354 w 43256"/>
              <a:gd name="connsiteY8" fmla="*/ 6134 h 43918"/>
              <a:gd name="connsiteX9" fmla="*/ 42018 w 43256"/>
              <a:gd name="connsiteY9" fmla="*/ 10876 h 43918"/>
              <a:gd name="connsiteX10" fmla="*/ 41854 w 43256"/>
              <a:gd name="connsiteY10" fmla="*/ 16018 h 43918"/>
              <a:gd name="connsiteX11" fmla="*/ 43052 w 43256"/>
              <a:gd name="connsiteY11" fmla="*/ 23880 h 43918"/>
              <a:gd name="connsiteX12" fmla="*/ 37440 w 43256"/>
              <a:gd name="connsiteY12" fmla="*/ 30762 h 43918"/>
              <a:gd name="connsiteX13" fmla="*/ 38199 w 43256"/>
              <a:gd name="connsiteY13" fmla="*/ 42187 h 43918"/>
              <a:gd name="connsiteX14" fmla="*/ 28591 w 43256"/>
              <a:gd name="connsiteY14" fmla="*/ 37373 h 43918"/>
              <a:gd name="connsiteX15" fmla="*/ 23703 w 43256"/>
              <a:gd name="connsiteY15" fmla="*/ 43664 h 43918"/>
              <a:gd name="connsiteX16" fmla="*/ 16516 w 43256"/>
              <a:gd name="connsiteY16" fmla="*/ 39824 h 43918"/>
              <a:gd name="connsiteX17" fmla="*/ 5840 w 43256"/>
              <a:gd name="connsiteY17" fmla="*/ 36030 h 43918"/>
              <a:gd name="connsiteX18" fmla="*/ 1146 w 43256"/>
              <a:gd name="connsiteY18" fmla="*/ 31808 h 43918"/>
              <a:gd name="connsiteX19" fmla="*/ 2149 w 43256"/>
              <a:gd name="connsiteY19" fmla="*/ 26109 h 43918"/>
              <a:gd name="connsiteX20" fmla="*/ 31 w 43256"/>
              <a:gd name="connsiteY20" fmla="*/ 20262 h 43918"/>
              <a:gd name="connsiteX21" fmla="*/ 3899 w 43256"/>
              <a:gd name="connsiteY21" fmla="*/ 15065 h 43918"/>
              <a:gd name="connsiteX22" fmla="*/ 3936 w 43256"/>
              <a:gd name="connsiteY22" fmla="*/ 14928 h 43918"/>
              <a:gd name="connsiteX0" fmla="*/ 832 w 43256"/>
              <a:gd name="connsiteY0" fmla="*/ 25947 h 43918"/>
              <a:gd name="connsiteX1" fmla="*/ 2196 w 43256"/>
              <a:gd name="connsiteY1" fmla="*/ 25938 h 43918"/>
              <a:gd name="connsiteX2" fmla="*/ 5588 w 43256"/>
              <a:gd name="connsiteY2" fmla="*/ 36561 h 43918"/>
              <a:gd name="connsiteX3" fmla="*/ 5856 w 43256"/>
              <a:gd name="connsiteY3" fmla="*/ 35838 h 43918"/>
              <a:gd name="connsiteX4" fmla="*/ 16514 w 43256"/>
              <a:gd name="connsiteY4" fmla="*/ 39648 h 43918"/>
              <a:gd name="connsiteX5" fmla="*/ 16732 w 43256"/>
              <a:gd name="connsiteY5" fmla="*/ 40906 h 43918"/>
              <a:gd name="connsiteX6" fmla="*/ 16763 w 43256"/>
              <a:gd name="connsiteY6" fmla="*/ 39642 h 43918"/>
              <a:gd name="connsiteX7" fmla="*/ 28863 w 43256"/>
              <a:gd name="connsiteY7" fmla="*/ 37516 h 43918"/>
              <a:gd name="connsiteX8" fmla="*/ 28596 w 43256"/>
              <a:gd name="connsiteY8" fmla="*/ 37218 h 43918"/>
              <a:gd name="connsiteX9" fmla="*/ 37260 w 43256"/>
              <a:gd name="connsiteY9" fmla="*/ 30450 h 43918"/>
              <a:gd name="connsiteX10" fmla="*/ 37558 w 43256"/>
              <a:gd name="connsiteY10" fmla="*/ 30711 h 43918"/>
              <a:gd name="connsiteX11" fmla="*/ 37327 w 43256"/>
              <a:gd name="connsiteY11" fmla="*/ 30280 h 43918"/>
              <a:gd name="connsiteX12" fmla="*/ 41834 w 43256"/>
              <a:gd name="connsiteY12" fmla="*/ 15912 h 43918"/>
              <a:gd name="connsiteX13" fmla="*/ 41647 w 43256"/>
              <a:gd name="connsiteY13" fmla="*/ 16065 h 43918"/>
              <a:gd name="connsiteX14" fmla="*/ 38360 w 43256"/>
              <a:gd name="connsiteY14" fmla="*/ 5984 h 43918"/>
              <a:gd name="connsiteX15" fmla="*/ 38551 w 43256"/>
              <a:gd name="connsiteY15" fmla="*/ 6144 h 43918"/>
              <a:gd name="connsiteX16" fmla="*/ 29687 w 43256"/>
              <a:gd name="connsiteY16" fmla="*/ 3091 h 43918"/>
              <a:gd name="connsiteX17" fmla="*/ 29856 w 43256"/>
              <a:gd name="connsiteY17" fmla="*/ 2898 h 43918"/>
              <a:gd name="connsiteX18" fmla="*/ 22521 w 43256"/>
              <a:gd name="connsiteY18" fmla="*/ 3701 h 43918"/>
              <a:gd name="connsiteX19" fmla="*/ 22536 w 43256"/>
              <a:gd name="connsiteY19" fmla="*/ 3888 h 43918"/>
              <a:gd name="connsiteX20" fmla="*/ 14609 w 43256"/>
              <a:gd name="connsiteY20" fmla="*/ 1808 h 43918"/>
              <a:gd name="connsiteX21" fmla="*/ 13616 w 43256"/>
              <a:gd name="connsiteY21" fmla="*/ 1106 h 43918"/>
              <a:gd name="connsiteX22" fmla="*/ 4163 w 43256"/>
              <a:gd name="connsiteY22" fmla="*/ 16347 h 43918"/>
              <a:gd name="connsiteX23" fmla="*/ 3936 w 43256"/>
              <a:gd name="connsiteY23" fmla="*/ 14928 h 43918"/>
              <a:gd name="connsiteX0" fmla="*/ 3936 w 43256"/>
              <a:gd name="connsiteY0" fmla="*/ 14928 h 42970"/>
              <a:gd name="connsiteX1" fmla="*/ 845 w 43256"/>
              <a:gd name="connsiteY1" fmla="*/ 1789 h 42970"/>
              <a:gd name="connsiteX2" fmla="*/ 11917 w 43256"/>
              <a:gd name="connsiteY2" fmla="*/ 542 h 42970"/>
              <a:gd name="connsiteX3" fmla="*/ 16219 w 43256"/>
              <a:gd name="connsiteY3" fmla="*/ 3395 h 42970"/>
              <a:gd name="connsiteX4" fmla="*/ 22492 w 43256"/>
              <a:gd name="connsiteY4" fmla="*/ 3990 h 42970"/>
              <a:gd name="connsiteX5" fmla="*/ 25785 w 43256"/>
              <a:gd name="connsiteY5" fmla="*/ 758 h 42970"/>
              <a:gd name="connsiteX6" fmla="*/ 29869 w 43256"/>
              <a:gd name="connsiteY6" fmla="*/ 3039 h 42970"/>
              <a:gd name="connsiteX7" fmla="*/ 35499 w 43256"/>
              <a:gd name="connsiteY7" fmla="*/ 1248 h 42970"/>
              <a:gd name="connsiteX8" fmla="*/ 38354 w 43256"/>
              <a:gd name="connsiteY8" fmla="*/ 6134 h 42970"/>
              <a:gd name="connsiteX9" fmla="*/ 42018 w 43256"/>
              <a:gd name="connsiteY9" fmla="*/ 10876 h 42970"/>
              <a:gd name="connsiteX10" fmla="*/ 41854 w 43256"/>
              <a:gd name="connsiteY10" fmla="*/ 16018 h 42970"/>
              <a:gd name="connsiteX11" fmla="*/ 43052 w 43256"/>
              <a:gd name="connsiteY11" fmla="*/ 23880 h 42970"/>
              <a:gd name="connsiteX12" fmla="*/ 37440 w 43256"/>
              <a:gd name="connsiteY12" fmla="*/ 30762 h 42970"/>
              <a:gd name="connsiteX13" fmla="*/ 38199 w 43256"/>
              <a:gd name="connsiteY13" fmla="*/ 42187 h 42970"/>
              <a:gd name="connsiteX14" fmla="*/ 28591 w 43256"/>
              <a:gd name="connsiteY14" fmla="*/ 37373 h 42970"/>
              <a:gd name="connsiteX15" fmla="*/ 24060 w 43256"/>
              <a:gd name="connsiteY15" fmla="*/ 42558 h 42970"/>
              <a:gd name="connsiteX16" fmla="*/ 16516 w 43256"/>
              <a:gd name="connsiteY16" fmla="*/ 39824 h 42970"/>
              <a:gd name="connsiteX17" fmla="*/ 5840 w 43256"/>
              <a:gd name="connsiteY17" fmla="*/ 36030 h 42970"/>
              <a:gd name="connsiteX18" fmla="*/ 1146 w 43256"/>
              <a:gd name="connsiteY18" fmla="*/ 31808 h 42970"/>
              <a:gd name="connsiteX19" fmla="*/ 2149 w 43256"/>
              <a:gd name="connsiteY19" fmla="*/ 26109 h 42970"/>
              <a:gd name="connsiteX20" fmla="*/ 31 w 43256"/>
              <a:gd name="connsiteY20" fmla="*/ 20262 h 42970"/>
              <a:gd name="connsiteX21" fmla="*/ 3899 w 43256"/>
              <a:gd name="connsiteY21" fmla="*/ 15065 h 42970"/>
              <a:gd name="connsiteX22" fmla="*/ 3936 w 43256"/>
              <a:gd name="connsiteY22" fmla="*/ 14928 h 42970"/>
              <a:gd name="connsiteX0" fmla="*/ 832 w 43256"/>
              <a:gd name="connsiteY0" fmla="*/ 25947 h 42970"/>
              <a:gd name="connsiteX1" fmla="*/ 2196 w 43256"/>
              <a:gd name="connsiteY1" fmla="*/ 25938 h 42970"/>
              <a:gd name="connsiteX2" fmla="*/ 5588 w 43256"/>
              <a:gd name="connsiteY2" fmla="*/ 36561 h 42970"/>
              <a:gd name="connsiteX3" fmla="*/ 5856 w 43256"/>
              <a:gd name="connsiteY3" fmla="*/ 35838 h 42970"/>
              <a:gd name="connsiteX4" fmla="*/ 16514 w 43256"/>
              <a:gd name="connsiteY4" fmla="*/ 39648 h 42970"/>
              <a:gd name="connsiteX5" fmla="*/ 16732 w 43256"/>
              <a:gd name="connsiteY5" fmla="*/ 40906 h 42970"/>
              <a:gd name="connsiteX6" fmla="*/ 16763 w 43256"/>
              <a:gd name="connsiteY6" fmla="*/ 39642 h 42970"/>
              <a:gd name="connsiteX7" fmla="*/ 28863 w 43256"/>
              <a:gd name="connsiteY7" fmla="*/ 37516 h 42970"/>
              <a:gd name="connsiteX8" fmla="*/ 28596 w 43256"/>
              <a:gd name="connsiteY8" fmla="*/ 37218 h 42970"/>
              <a:gd name="connsiteX9" fmla="*/ 37260 w 43256"/>
              <a:gd name="connsiteY9" fmla="*/ 30450 h 42970"/>
              <a:gd name="connsiteX10" fmla="*/ 37558 w 43256"/>
              <a:gd name="connsiteY10" fmla="*/ 30711 h 42970"/>
              <a:gd name="connsiteX11" fmla="*/ 37327 w 43256"/>
              <a:gd name="connsiteY11" fmla="*/ 30280 h 42970"/>
              <a:gd name="connsiteX12" fmla="*/ 41834 w 43256"/>
              <a:gd name="connsiteY12" fmla="*/ 15912 h 42970"/>
              <a:gd name="connsiteX13" fmla="*/ 41647 w 43256"/>
              <a:gd name="connsiteY13" fmla="*/ 16065 h 42970"/>
              <a:gd name="connsiteX14" fmla="*/ 38360 w 43256"/>
              <a:gd name="connsiteY14" fmla="*/ 5984 h 42970"/>
              <a:gd name="connsiteX15" fmla="*/ 38551 w 43256"/>
              <a:gd name="connsiteY15" fmla="*/ 6144 h 42970"/>
              <a:gd name="connsiteX16" fmla="*/ 29687 w 43256"/>
              <a:gd name="connsiteY16" fmla="*/ 3091 h 42970"/>
              <a:gd name="connsiteX17" fmla="*/ 29856 w 43256"/>
              <a:gd name="connsiteY17" fmla="*/ 2898 h 42970"/>
              <a:gd name="connsiteX18" fmla="*/ 22521 w 43256"/>
              <a:gd name="connsiteY18" fmla="*/ 3701 h 42970"/>
              <a:gd name="connsiteX19" fmla="*/ 22536 w 43256"/>
              <a:gd name="connsiteY19" fmla="*/ 3888 h 42970"/>
              <a:gd name="connsiteX20" fmla="*/ 14609 w 43256"/>
              <a:gd name="connsiteY20" fmla="*/ 1808 h 42970"/>
              <a:gd name="connsiteX21" fmla="*/ 13616 w 43256"/>
              <a:gd name="connsiteY21" fmla="*/ 1106 h 42970"/>
              <a:gd name="connsiteX22" fmla="*/ 4163 w 43256"/>
              <a:gd name="connsiteY22" fmla="*/ 16347 h 42970"/>
              <a:gd name="connsiteX23" fmla="*/ 3936 w 43256"/>
              <a:gd name="connsiteY23" fmla="*/ 14928 h 42970"/>
              <a:gd name="connsiteX0" fmla="*/ 3936 w 43256"/>
              <a:gd name="connsiteY0" fmla="*/ 14928 h 42808"/>
              <a:gd name="connsiteX1" fmla="*/ 845 w 43256"/>
              <a:gd name="connsiteY1" fmla="*/ 1789 h 42808"/>
              <a:gd name="connsiteX2" fmla="*/ 11917 w 43256"/>
              <a:gd name="connsiteY2" fmla="*/ 542 h 42808"/>
              <a:gd name="connsiteX3" fmla="*/ 16219 w 43256"/>
              <a:gd name="connsiteY3" fmla="*/ 3395 h 42808"/>
              <a:gd name="connsiteX4" fmla="*/ 22492 w 43256"/>
              <a:gd name="connsiteY4" fmla="*/ 3990 h 42808"/>
              <a:gd name="connsiteX5" fmla="*/ 25785 w 43256"/>
              <a:gd name="connsiteY5" fmla="*/ 758 h 42808"/>
              <a:gd name="connsiteX6" fmla="*/ 29869 w 43256"/>
              <a:gd name="connsiteY6" fmla="*/ 3039 h 42808"/>
              <a:gd name="connsiteX7" fmla="*/ 35499 w 43256"/>
              <a:gd name="connsiteY7" fmla="*/ 1248 h 42808"/>
              <a:gd name="connsiteX8" fmla="*/ 38354 w 43256"/>
              <a:gd name="connsiteY8" fmla="*/ 6134 h 42808"/>
              <a:gd name="connsiteX9" fmla="*/ 42018 w 43256"/>
              <a:gd name="connsiteY9" fmla="*/ 10876 h 42808"/>
              <a:gd name="connsiteX10" fmla="*/ 41854 w 43256"/>
              <a:gd name="connsiteY10" fmla="*/ 16018 h 42808"/>
              <a:gd name="connsiteX11" fmla="*/ 43052 w 43256"/>
              <a:gd name="connsiteY11" fmla="*/ 23880 h 42808"/>
              <a:gd name="connsiteX12" fmla="*/ 37440 w 43256"/>
              <a:gd name="connsiteY12" fmla="*/ 30762 h 42808"/>
              <a:gd name="connsiteX13" fmla="*/ 38199 w 43256"/>
              <a:gd name="connsiteY13" fmla="*/ 42187 h 42808"/>
              <a:gd name="connsiteX14" fmla="*/ 28591 w 43256"/>
              <a:gd name="connsiteY14" fmla="*/ 37373 h 42808"/>
              <a:gd name="connsiteX15" fmla="*/ 24060 w 43256"/>
              <a:gd name="connsiteY15" fmla="*/ 42558 h 42808"/>
              <a:gd name="connsiteX16" fmla="*/ 16516 w 43256"/>
              <a:gd name="connsiteY16" fmla="*/ 39824 h 42808"/>
              <a:gd name="connsiteX17" fmla="*/ 5840 w 43256"/>
              <a:gd name="connsiteY17" fmla="*/ 36030 h 42808"/>
              <a:gd name="connsiteX18" fmla="*/ 1146 w 43256"/>
              <a:gd name="connsiteY18" fmla="*/ 31808 h 42808"/>
              <a:gd name="connsiteX19" fmla="*/ 2149 w 43256"/>
              <a:gd name="connsiteY19" fmla="*/ 26109 h 42808"/>
              <a:gd name="connsiteX20" fmla="*/ 31 w 43256"/>
              <a:gd name="connsiteY20" fmla="*/ 20262 h 42808"/>
              <a:gd name="connsiteX21" fmla="*/ 3899 w 43256"/>
              <a:gd name="connsiteY21" fmla="*/ 15065 h 42808"/>
              <a:gd name="connsiteX22" fmla="*/ 3936 w 43256"/>
              <a:gd name="connsiteY22" fmla="*/ 14928 h 42808"/>
              <a:gd name="connsiteX0" fmla="*/ 832 w 43256"/>
              <a:gd name="connsiteY0" fmla="*/ 25947 h 42808"/>
              <a:gd name="connsiteX1" fmla="*/ 2196 w 43256"/>
              <a:gd name="connsiteY1" fmla="*/ 25938 h 42808"/>
              <a:gd name="connsiteX2" fmla="*/ 5588 w 43256"/>
              <a:gd name="connsiteY2" fmla="*/ 36561 h 42808"/>
              <a:gd name="connsiteX3" fmla="*/ 5856 w 43256"/>
              <a:gd name="connsiteY3" fmla="*/ 35838 h 42808"/>
              <a:gd name="connsiteX4" fmla="*/ 16514 w 43256"/>
              <a:gd name="connsiteY4" fmla="*/ 39648 h 42808"/>
              <a:gd name="connsiteX5" fmla="*/ 16732 w 43256"/>
              <a:gd name="connsiteY5" fmla="*/ 40906 h 42808"/>
              <a:gd name="connsiteX6" fmla="*/ 16763 w 43256"/>
              <a:gd name="connsiteY6" fmla="*/ 39642 h 42808"/>
              <a:gd name="connsiteX7" fmla="*/ 28863 w 43256"/>
              <a:gd name="connsiteY7" fmla="*/ 37516 h 42808"/>
              <a:gd name="connsiteX8" fmla="*/ 28596 w 43256"/>
              <a:gd name="connsiteY8" fmla="*/ 37218 h 42808"/>
              <a:gd name="connsiteX9" fmla="*/ 37260 w 43256"/>
              <a:gd name="connsiteY9" fmla="*/ 30450 h 42808"/>
              <a:gd name="connsiteX10" fmla="*/ 37558 w 43256"/>
              <a:gd name="connsiteY10" fmla="*/ 30711 h 42808"/>
              <a:gd name="connsiteX11" fmla="*/ 37327 w 43256"/>
              <a:gd name="connsiteY11" fmla="*/ 30280 h 42808"/>
              <a:gd name="connsiteX12" fmla="*/ 41834 w 43256"/>
              <a:gd name="connsiteY12" fmla="*/ 15912 h 42808"/>
              <a:gd name="connsiteX13" fmla="*/ 41647 w 43256"/>
              <a:gd name="connsiteY13" fmla="*/ 16065 h 42808"/>
              <a:gd name="connsiteX14" fmla="*/ 38360 w 43256"/>
              <a:gd name="connsiteY14" fmla="*/ 5984 h 42808"/>
              <a:gd name="connsiteX15" fmla="*/ 38551 w 43256"/>
              <a:gd name="connsiteY15" fmla="*/ 6144 h 42808"/>
              <a:gd name="connsiteX16" fmla="*/ 29687 w 43256"/>
              <a:gd name="connsiteY16" fmla="*/ 3091 h 42808"/>
              <a:gd name="connsiteX17" fmla="*/ 29856 w 43256"/>
              <a:gd name="connsiteY17" fmla="*/ 2898 h 42808"/>
              <a:gd name="connsiteX18" fmla="*/ 22521 w 43256"/>
              <a:gd name="connsiteY18" fmla="*/ 3701 h 42808"/>
              <a:gd name="connsiteX19" fmla="*/ 22536 w 43256"/>
              <a:gd name="connsiteY19" fmla="*/ 3888 h 42808"/>
              <a:gd name="connsiteX20" fmla="*/ 14609 w 43256"/>
              <a:gd name="connsiteY20" fmla="*/ 1808 h 42808"/>
              <a:gd name="connsiteX21" fmla="*/ 13616 w 43256"/>
              <a:gd name="connsiteY21" fmla="*/ 1106 h 42808"/>
              <a:gd name="connsiteX22" fmla="*/ 4163 w 43256"/>
              <a:gd name="connsiteY22" fmla="*/ 16347 h 42808"/>
              <a:gd name="connsiteX23" fmla="*/ 3936 w 43256"/>
              <a:gd name="connsiteY23" fmla="*/ 14928 h 42808"/>
              <a:gd name="connsiteX0" fmla="*/ 3936 w 43256"/>
              <a:gd name="connsiteY0" fmla="*/ 14928 h 42808"/>
              <a:gd name="connsiteX1" fmla="*/ 845 w 43256"/>
              <a:gd name="connsiteY1" fmla="*/ 1789 h 42808"/>
              <a:gd name="connsiteX2" fmla="*/ 11917 w 43256"/>
              <a:gd name="connsiteY2" fmla="*/ 542 h 42808"/>
              <a:gd name="connsiteX3" fmla="*/ 16219 w 43256"/>
              <a:gd name="connsiteY3" fmla="*/ 3395 h 42808"/>
              <a:gd name="connsiteX4" fmla="*/ 22492 w 43256"/>
              <a:gd name="connsiteY4" fmla="*/ 3990 h 42808"/>
              <a:gd name="connsiteX5" fmla="*/ 25785 w 43256"/>
              <a:gd name="connsiteY5" fmla="*/ 758 h 42808"/>
              <a:gd name="connsiteX6" fmla="*/ 29869 w 43256"/>
              <a:gd name="connsiteY6" fmla="*/ 3039 h 42808"/>
              <a:gd name="connsiteX7" fmla="*/ 35499 w 43256"/>
              <a:gd name="connsiteY7" fmla="*/ 1248 h 42808"/>
              <a:gd name="connsiteX8" fmla="*/ 38354 w 43256"/>
              <a:gd name="connsiteY8" fmla="*/ 6134 h 42808"/>
              <a:gd name="connsiteX9" fmla="*/ 42018 w 43256"/>
              <a:gd name="connsiteY9" fmla="*/ 10876 h 42808"/>
              <a:gd name="connsiteX10" fmla="*/ 41854 w 43256"/>
              <a:gd name="connsiteY10" fmla="*/ 16018 h 42808"/>
              <a:gd name="connsiteX11" fmla="*/ 43052 w 43256"/>
              <a:gd name="connsiteY11" fmla="*/ 23880 h 42808"/>
              <a:gd name="connsiteX12" fmla="*/ 37440 w 43256"/>
              <a:gd name="connsiteY12" fmla="*/ 30762 h 42808"/>
              <a:gd name="connsiteX13" fmla="*/ 38199 w 43256"/>
              <a:gd name="connsiteY13" fmla="*/ 42187 h 42808"/>
              <a:gd name="connsiteX14" fmla="*/ 28591 w 43256"/>
              <a:gd name="connsiteY14" fmla="*/ 37373 h 42808"/>
              <a:gd name="connsiteX15" fmla="*/ 24060 w 43256"/>
              <a:gd name="connsiteY15" fmla="*/ 42558 h 42808"/>
              <a:gd name="connsiteX16" fmla="*/ 16516 w 43256"/>
              <a:gd name="connsiteY16" fmla="*/ 39824 h 42808"/>
              <a:gd name="connsiteX17" fmla="*/ 5840 w 43256"/>
              <a:gd name="connsiteY17" fmla="*/ 36030 h 42808"/>
              <a:gd name="connsiteX18" fmla="*/ 1146 w 43256"/>
              <a:gd name="connsiteY18" fmla="*/ 31808 h 42808"/>
              <a:gd name="connsiteX19" fmla="*/ 2149 w 43256"/>
              <a:gd name="connsiteY19" fmla="*/ 26109 h 42808"/>
              <a:gd name="connsiteX20" fmla="*/ 31 w 43256"/>
              <a:gd name="connsiteY20" fmla="*/ 20262 h 42808"/>
              <a:gd name="connsiteX21" fmla="*/ 3899 w 43256"/>
              <a:gd name="connsiteY21" fmla="*/ 15065 h 42808"/>
              <a:gd name="connsiteX22" fmla="*/ 3936 w 43256"/>
              <a:gd name="connsiteY22" fmla="*/ 14928 h 42808"/>
              <a:gd name="connsiteX0" fmla="*/ 832 w 43256"/>
              <a:gd name="connsiteY0" fmla="*/ 25947 h 42808"/>
              <a:gd name="connsiteX1" fmla="*/ 2196 w 43256"/>
              <a:gd name="connsiteY1" fmla="*/ 25938 h 42808"/>
              <a:gd name="connsiteX2" fmla="*/ 5588 w 43256"/>
              <a:gd name="connsiteY2" fmla="*/ 36561 h 42808"/>
              <a:gd name="connsiteX3" fmla="*/ 5856 w 43256"/>
              <a:gd name="connsiteY3" fmla="*/ 35838 h 42808"/>
              <a:gd name="connsiteX4" fmla="*/ 16514 w 43256"/>
              <a:gd name="connsiteY4" fmla="*/ 39648 h 42808"/>
              <a:gd name="connsiteX5" fmla="*/ 16732 w 43256"/>
              <a:gd name="connsiteY5" fmla="*/ 40906 h 42808"/>
              <a:gd name="connsiteX6" fmla="*/ 16049 w 43256"/>
              <a:gd name="connsiteY6" fmla="*/ 41853 h 42808"/>
              <a:gd name="connsiteX7" fmla="*/ 28863 w 43256"/>
              <a:gd name="connsiteY7" fmla="*/ 37516 h 42808"/>
              <a:gd name="connsiteX8" fmla="*/ 28596 w 43256"/>
              <a:gd name="connsiteY8" fmla="*/ 37218 h 42808"/>
              <a:gd name="connsiteX9" fmla="*/ 37260 w 43256"/>
              <a:gd name="connsiteY9" fmla="*/ 30450 h 42808"/>
              <a:gd name="connsiteX10" fmla="*/ 37558 w 43256"/>
              <a:gd name="connsiteY10" fmla="*/ 30711 h 42808"/>
              <a:gd name="connsiteX11" fmla="*/ 37327 w 43256"/>
              <a:gd name="connsiteY11" fmla="*/ 30280 h 42808"/>
              <a:gd name="connsiteX12" fmla="*/ 41834 w 43256"/>
              <a:gd name="connsiteY12" fmla="*/ 15912 h 42808"/>
              <a:gd name="connsiteX13" fmla="*/ 41647 w 43256"/>
              <a:gd name="connsiteY13" fmla="*/ 16065 h 42808"/>
              <a:gd name="connsiteX14" fmla="*/ 38360 w 43256"/>
              <a:gd name="connsiteY14" fmla="*/ 5984 h 42808"/>
              <a:gd name="connsiteX15" fmla="*/ 38551 w 43256"/>
              <a:gd name="connsiteY15" fmla="*/ 6144 h 42808"/>
              <a:gd name="connsiteX16" fmla="*/ 29687 w 43256"/>
              <a:gd name="connsiteY16" fmla="*/ 3091 h 42808"/>
              <a:gd name="connsiteX17" fmla="*/ 29856 w 43256"/>
              <a:gd name="connsiteY17" fmla="*/ 2898 h 42808"/>
              <a:gd name="connsiteX18" fmla="*/ 22521 w 43256"/>
              <a:gd name="connsiteY18" fmla="*/ 3701 h 42808"/>
              <a:gd name="connsiteX19" fmla="*/ 22536 w 43256"/>
              <a:gd name="connsiteY19" fmla="*/ 3888 h 42808"/>
              <a:gd name="connsiteX20" fmla="*/ 14609 w 43256"/>
              <a:gd name="connsiteY20" fmla="*/ 1808 h 42808"/>
              <a:gd name="connsiteX21" fmla="*/ 13616 w 43256"/>
              <a:gd name="connsiteY21" fmla="*/ 1106 h 42808"/>
              <a:gd name="connsiteX22" fmla="*/ 4163 w 43256"/>
              <a:gd name="connsiteY22" fmla="*/ 16347 h 42808"/>
              <a:gd name="connsiteX23" fmla="*/ 3936 w 43256"/>
              <a:gd name="connsiteY23" fmla="*/ 14928 h 42808"/>
              <a:gd name="connsiteX0" fmla="*/ 3936 w 43256"/>
              <a:gd name="connsiteY0" fmla="*/ 14928 h 42808"/>
              <a:gd name="connsiteX1" fmla="*/ 845 w 43256"/>
              <a:gd name="connsiteY1" fmla="*/ 1789 h 42808"/>
              <a:gd name="connsiteX2" fmla="*/ 11917 w 43256"/>
              <a:gd name="connsiteY2" fmla="*/ 542 h 42808"/>
              <a:gd name="connsiteX3" fmla="*/ 16219 w 43256"/>
              <a:gd name="connsiteY3" fmla="*/ 3395 h 42808"/>
              <a:gd name="connsiteX4" fmla="*/ 22492 w 43256"/>
              <a:gd name="connsiteY4" fmla="*/ 3990 h 42808"/>
              <a:gd name="connsiteX5" fmla="*/ 25785 w 43256"/>
              <a:gd name="connsiteY5" fmla="*/ 758 h 42808"/>
              <a:gd name="connsiteX6" fmla="*/ 29869 w 43256"/>
              <a:gd name="connsiteY6" fmla="*/ 3039 h 42808"/>
              <a:gd name="connsiteX7" fmla="*/ 35499 w 43256"/>
              <a:gd name="connsiteY7" fmla="*/ 1248 h 42808"/>
              <a:gd name="connsiteX8" fmla="*/ 38354 w 43256"/>
              <a:gd name="connsiteY8" fmla="*/ 6134 h 42808"/>
              <a:gd name="connsiteX9" fmla="*/ 42018 w 43256"/>
              <a:gd name="connsiteY9" fmla="*/ 10876 h 42808"/>
              <a:gd name="connsiteX10" fmla="*/ 41854 w 43256"/>
              <a:gd name="connsiteY10" fmla="*/ 16018 h 42808"/>
              <a:gd name="connsiteX11" fmla="*/ 43052 w 43256"/>
              <a:gd name="connsiteY11" fmla="*/ 23880 h 42808"/>
              <a:gd name="connsiteX12" fmla="*/ 37440 w 43256"/>
              <a:gd name="connsiteY12" fmla="*/ 30762 h 42808"/>
              <a:gd name="connsiteX13" fmla="*/ 38199 w 43256"/>
              <a:gd name="connsiteY13" fmla="*/ 42187 h 42808"/>
              <a:gd name="connsiteX14" fmla="*/ 28591 w 43256"/>
              <a:gd name="connsiteY14" fmla="*/ 37373 h 42808"/>
              <a:gd name="connsiteX15" fmla="*/ 24060 w 43256"/>
              <a:gd name="connsiteY15" fmla="*/ 42558 h 42808"/>
              <a:gd name="connsiteX16" fmla="*/ 16516 w 43256"/>
              <a:gd name="connsiteY16" fmla="*/ 39824 h 42808"/>
              <a:gd name="connsiteX17" fmla="*/ 5840 w 43256"/>
              <a:gd name="connsiteY17" fmla="*/ 36030 h 42808"/>
              <a:gd name="connsiteX18" fmla="*/ 1146 w 43256"/>
              <a:gd name="connsiteY18" fmla="*/ 31808 h 42808"/>
              <a:gd name="connsiteX19" fmla="*/ 2149 w 43256"/>
              <a:gd name="connsiteY19" fmla="*/ 26109 h 42808"/>
              <a:gd name="connsiteX20" fmla="*/ 31 w 43256"/>
              <a:gd name="connsiteY20" fmla="*/ 20262 h 42808"/>
              <a:gd name="connsiteX21" fmla="*/ 3899 w 43256"/>
              <a:gd name="connsiteY21" fmla="*/ 15065 h 42808"/>
              <a:gd name="connsiteX22" fmla="*/ 3936 w 43256"/>
              <a:gd name="connsiteY22" fmla="*/ 14928 h 42808"/>
              <a:gd name="connsiteX0" fmla="*/ 832 w 43256"/>
              <a:gd name="connsiteY0" fmla="*/ 25947 h 42808"/>
              <a:gd name="connsiteX1" fmla="*/ 2196 w 43256"/>
              <a:gd name="connsiteY1" fmla="*/ 25938 h 42808"/>
              <a:gd name="connsiteX2" fmla="*/ 5588 w 43256"/>
              <a:gd name="connsiteY2" fmla="*/ 36561 h 42808"/>
              <a:gd name="connsiteX3" fmla="*/ 5856 w 43256"/>
              <a:gd name="connsiteY3" fmla="*/ 35838 h 42808"/>
              <a:gd name="connsiteX4" fmla="*/ 16514 w 43256"/>
              <a:gd name="connsiteY4" fmla="*/ 39648 h 42808"/>
              <a:gd name="connsiteX5" fmla="*/ 16732 w 43256"/>
              <a:gd name="connsiteY5" fmla="*/ 40906 h 42808"/>
              <a:gd name="connsiteX6" fmla="*/ 16049 w 43256"/>
              <a:gd name="connsiteY6" fmla="*/ 41853 h 42808"/>
              <a:gd name="connsiteX7" fmla="*/ 28863 w 43256"/>
              <a:gd name="connsiteY7" fmla="*/ 37516 h 42808"/>
              <a:gd name="connsiteX8" fmla="*/ 28596 w 43256"/>
              <a:gd name="connsiteY8" fmla="*/ 37218 h 42808"/>
              <a:gd name="connsiteX9" fmla="*/ 37260 w 43256"/>
              <a:gd name="connsiteY9" fmla="*/ 30450 h 42808"/>
              <a:gd name="connsiteX10" fmla="*/ 37558 w 43256"/>
              <a:gd name="connsiteY10" fmla="*/ 30711 h 42808"/>
              <a:gd name="connsiteX11" fmla="*/ 37327 w 43256"/>
              <a:gd name="connsiteY11" fmla="*/ 30280 h 42808"/>
              <a:gd name="connsiteX12" fmla="*/ 41834 w 43256"/>
              <a:gd name="connsiteY12" fmla="*/ 15912 h 42808"/>
              <a:gd name="connsiteX13" fmla="*/ 41647 w 43256"/>
              <a:gd name="connsiteY13" fmla="*/ 16065 h 42808"/>
              <a:gd name="connsiteX14" fmla="*/ 38360 w 43256"/>
              <a:gd name="connsiteY14" fmla="*/ 5984 h 42808"/>
              <a:gd name="connsiteX15" fmla="*/ 38551 w 43256"/>
              <a:gd name="connsiteY15" fmla="*/ 6144 h 42808"/>
              <a:gd name="connsiteX16" fmla="*/ 29687 w 43256"/>
              <a:gd name="connsiteY16" fmla="*/ 3091 h 42808"/>
              <a:gd name="connsiteX17" fmla="*/ 29856 w 43256"/>
              <a:gd name="connsiteY17" fmla="*/ 2898 h 42808"/>
              <a:gd name="connsiteX18" fmla="*/ 22521 w 43256"/>
              <a:gd name="connsiteY18" fmla="*/ 3701 h 42808"/>
              <a:gd name="connsiteX19" fmla="*/ 22536 w 43256"/>
              <a:gd name="connsiteY19" fmla="*/ 3888 h 42808"/>
              <a:gd name="connsiteX20" fmla="*/ 14609 w 43256"/>
              <a:gd name="connsiteY20" fmla="*/ 1808 h 42808"/>
              <a:gd name="connsiteX21" fmla="*/ 13616 w 43256"/>
              <a:gd name="connsiteY21" fmla="*/ 1106 h 42808"/>
              <a:gd name="connsiteX22" fmla="*/ 4163 w 43256"/>
              <a:gd name="connsiteY22" fmla="*/ 16347 h 42808"/>
              <a:gd name="connsiteX23" fmla="*/ 3936 w 43256"/>
              <a:gd name="connsiteY23" fmla="*/ 14928 h 42808"/>
              <a:gd name="connsiteX0" fmla="*/ 3936 w 43256"/>
              <a:gd name="connsiteY0" fmla="*/ 14928 h 42808"/>
              <a:gd name="connsiteX1" fmla="*/ 845 w 43256"/>
              <a:gd name="connsiteY1" fmla="*/ 1789 h 42808"/>
              <a:gd name="connsiteX2" fmla="*/ 11917 w 43256"/>
              <a:gd name="connsiteY2" fmla="*/ 542 h 42808"/>
              <a:gd name="connsiteX3" fmla="*/ 16219 w 43256"/>
              <a:gd name="connsiteY3" fmla="*/ 3395 h 42808"/>
              <a:gd name="connsiteX4" fmla="*/ 22492 w 43256"/>
              <a:gd name="connsiteY4" fmla="*/ 3990 h 42808"/>
              <a:gd name="connsiteX5" fmla="*/ 25785 w 43256"/>
              <a:gd name="connsiteY5" fmla="*/ 758 h 42808"/>
              <a:gd name="connsiteX6" fmla="*/ 29869 w 43256"/>
              <a:gd name="connsiteY6" fmla="*/ 3039 h 42808"/>
              <a:gd name="connsiteX7" fmla="*/ 35499 w 43256"/>
              <a:gd name="connsiteY7" fmla="*/ 1248 h 42808"/>
              <a:gd name="connsiteX8" fmla="*/ 38354 w 43256"/>
              <a:gd name="connsiteY8" fmla="*/ 6134 h 42808"/>
              <a:gd name="connsiteX9" fmla="*/ 42018 w 43256"/>
              <a:gd name="connsiteY9" fmla="*/ 10876 h 42808"/>
              <a:gd name="connsiteX10" fmla="*/ 41854 w 43256"/>
              <a:gd name="connsiteY10" fmla="*/ 16018 h 42808"/>
              <a:gd name="connsiteX11" fmla="*/ 43052 w 43256"/>
              <a:gd name="connsiteY11" fmla="*/ 23880 h 42808"/>
              <a:gd name="connsiteX12" fmla="*/ 37440 w 43256"/>
              <a:gd name="connsiteY12" fmla="*/ 30762 h 42808"/>
              <a:gd name="connsiteX13" fmla="*/ 38199 w 43256"/>
              <a:gd name="connsiteY13" fmla="*/ 42187 h 42808"/>
              <a:gd name="connsiteX14" fmla="*/ 28591 w 43256"/>
              <a:gd name="connsiteY14" fmla="*/ 37373 h 42808"/>
              <a:gd name="connsiteX15" fmla="*/ 24060 w 43256"/>
              <a:gd name="connsiteY15" fmla="*/ 42558 h 42808"/>
              <a:gd name="connsiteX16" fmla="*/ 16516 w 43256"/>
              <a:gd name="connsiteY16" fmla="*/ 39824 h 42808"/>
              <a:gd name="connsiteX17" fmla="*/ 5840 w 43256"/>
              <a:gd name="connsiteY17" fmla="*/ 36030 h 42808"/>
              <a:gd name="connsiteX18" fmla="*/ 1146 w 43256"/>
              <a:gd name="connsiteY18" fmla="*/ 31808 h 42808"/>
              <a:gd name="connsiteX19" fmla="*/ 2149 w 43256"/>
              <a:gd name="connsiteY19" fmla="*/ 26109 h 42808"/>
              <a:gd name="connsiteX20" fmla="*/ 31 w 43256"/>
              <a:gd name="connsiteY20" fmla="*/ 20262 h 42808"/>
              <a:gd name="connsiteX21" fmla="*/ 3899 w 43256"/>
              <a:gd name="connsiteY21" fmla="*/ 15065 h 42808"/>
              <a:gd name="connsiteX22" fmla="*/ 3936 w 43256"/>
              <a:gd name="connsiteY22" fmla="*/ 14928 h 42808"/>
              <a:gd name="connsiteX0" fmla="*/ 832 w 43256"/>
              <a:gd name="connsiteY0" fmla="*/ 25947 h 42808"/>
              <a:gd name="connsiteX1" fmla="*/ 2196 w 43256"/>
              <a:gd name="connsiteY1" fmla="*/ 25938 h 42808"/>
              <a:gd name="connsiteX2" fmla="*/ 5588 w 43256"/>
              <a:gd name="connsiteY2" fmla="*/ 36561 h 42808"/>
              <a:gd name="connsiteX3" fmla="*/ 5856 w 43256"/>
              <a:gd name="connsiteY3" fmla="*/ 35838 h 42808"/>
              <a:gd name="connsiteX4" fmla="*/ 16514 w 43256"/>
              <a:gd name="connsiteY4" fmla="*/ 39648 h 42808"/>
              <a:gd name="connsiteX5" fmla="*/ 16732 w 43256"/>
              <a:gd name="connsiteY5" fmla="*/ 40906 h 42808"/>
              <a:gd name="connsiteX6" fmla="*/ 28863 w 43256"/>
              <a:gd name="connsiteY6" fmla="*/ 37516 h 42808"/>
              <a:gd name="connsiteX7" fmla="*/ 28596 w 43256"/>
              <a:gd name="connsiteY7" fmla="*/ 37218 h 42808"/>
              <a:gd name="connsiteX8" fmla="*/ 37260 w 43256"/>
              <a:gd name="connsiteY8" fmla="*/ 30450 h 42808"/>
              <a:gd name="connsiteX9" fmla="*/ 37558 w 43256"/>
              <a:gd name="connsiteY9" fmla="*/ 30711 h 42808"/>
              <a:gd name="connsiteX10" fmla="*/ 37327 w 43256"/>
              <a:gd name="connsiteY10" fmla="*/ 30280 h 42808"/>
              <a:gd name="connsiteX11" fmla="*/ 41834 w 43256"/>
              <a:gd name="connsiteY11" fmla="*/ 15912 h 42808"/>
              <a:gd name="connsiteX12" fmla="*/ 41647 w 43256"/>
              <a:gd name="connsiteY12" fmla="*/ 16065 h 42808"/>
              <a:gd name="connsiteX13" fmla="*/ 38360 w 43256"/>
              <a:gd name="connsiteY13" fmla="*/ 5984 h 42808"/>
              <a:gd name="connsiteX14" fmla="*/ 38551 w 43256"/>
              <a:gd name="connsiteY14" fmla="*/ 6144 h 42808"/>
              <a:gd name="connsiteX15" fmla="*/ 29687 w 43256"/>
              <a:gd name="connsiteY15" fmla="*/ 3091 h 42808"/>
              <a:gd name="connsiteX16" fmla="*/ 29856 w 43256"/>
              <a:gd name="connsiteY16" fmla="*/ 2898 h 42808"/>
              <a:gd name="connsiteX17" fmla="*/ 22521 w 43256"/>
              <a:gd name="connsiteY17" fmla="*/ 3701 h 42808"/>
              <a:gd name="connsiteX18" fmla="*/ 22536 w 43256"/>
              <a:gd name="connsiteY18" fmla="*/ 3888 h 42808"/>
              <a:gd name="connsiteX19" fmla="*/ 14609 w 43256"/>
              <a:gd name="connsiteY19" fmla="*/ 1808 h 42808"/>
              <a:gd name="connsiteX20" fmla="*/ 13616 w 43256"/>
              <a:gd name="connsiteY20" fmla="*/ 1106 h 42808"/>
              <a:gd name="connsiteX21" fmla="*/ 4163 w 43256"/>
              <a:gd name="connsiteY21" fmla="*/ 16347 h 42808"/>
              <a:gd name="connsiteX22" fmla="*/ 3936 w 43256"/>
              <a:gd name="connsiteY22" fmla="*/ 14928 h 42808"/>
              <a:gd name="connsiteX0" fmla="*/ 3936 w 43256"/>
              <a:gd name="connsiteY0" fmla="*/ 14928 h 42808"/>
              <a:gd name="connsiteX1" fmla="*/ 845 w 43256"/>
              <a:gd name="connsiteY1" fmla="*/ 1789 h 42808"/>
              <a:gd name="connsiteX2" fmla="*/ 11917 w 43256"/>
              <a:gd name="connsiteY2" fmla="*/ 542 h 42808"/>
              <a:gd name="connsiteX3" fmla="*/ 16219 w 43256"/>
              <a:gd name="connsiteY3" fmla="*/ 3395 h 42808"/>
              <a:gd name="connsiteX4" fmla="*/ 22492 w 43256"/>
              <a:gd name="connsiteY4" fmla="*/ 3990 h 42808"/>
              <a:gd name="connsiteX5" fmla="*/ 25785 w 43256"/>
              <a:gd name="connsiteY5" fmla="*/ 758 h 42808"/>
              <a:gd name="connsiteX6" fmla="*/ 29869 w 43256"/>
              <a:gd name="connsiteY6" fmla="*/ 3039 h 42808"/>
              <a:gd name="connsiteX7" fmla="*/ 35499 w 43256"/>
              <a:gd name="connsiteY7" fmla="*/ 1248 h 42808"/>
              <a:gd name="connsiteX8" fmla="*/ 38354 w 43256"/>
              <a:gd name="connsiteY8" fmla="*/ 6134 h 42808"/>
              <a:gd name="connsiteX9" fmla="*/ 42018 w 43256"/>
              <a:gd name="connsiteY9" fmla="*/ 10876 h 42808"/>
              <a:gd name="connsiteX10" fmla="*/ 41854 w 43256"/>
              <a:gd name="connsiteY10" fmla="*/ 16018 h 42808"/>
              <a:gd name="connsiteX11" fmla="*/ 43052 w 43256"/>
              <a:gd name="connsiteY11" fmla="*/ 23880 h 42808"/>
              <a:gd name="connsiteX12" fmla="*/ 37440 w 43256"/>
              <a:gd name="connsiteY12" fmla="*/ 30762 h 42808"/>
              <a:gd name="connsiteX13" fmla="*/ 38199 w 43256"/>
              <a:gd name="connsiteY13" fmla="*/ 42187 h 42808"/>
              <a:gd name="connsiteX14" fmla="*/ 28591 w 43256"/>
              <a:gd name="connsiteY14" fmla="*/ 37373 h 42808"/>
              <a:gd name="connsiteX15" fmla="*/ 24060 w 43256"/>
              <a:gd name="connsiteY15" fmla="*/ 42558 h 42808"/>
              <a:gd name="connsiteX16" fmla="*/ 16516 w 43256"/>
              <a:gd name="connsiteY16" fmla="*/ 39824 h 42808"/>
              <a:gd name="connsiteX17" fmla="*/ 5840 w 43256"/>
              <a:gd name="connsiteY17" fmla="*/ 36030 h 42808"/>
              <a:gd name="connsiteX18" fmla="*/ 1146 w 43256"/>
              <a:gd name="connsiteY18" fmla="*/ 31808 h 42808"/>
              <a:gd name="connsiteX19" fmla="*/ 2149 w 43256"/>
              <a:gd name="connsiteY19" fmla="*/ 26109 h 42808"/>
              <a:gd name="connsiteX20" fmla="*/ 31 w 43256"/>
              <a:gd name="connsiteY20" fmla="*/ 20262 h 42808"/>
              <a:gd name="connsiteX21" fmla="*/ 3899 w 43256"/>
              <a:gd name="connsiteY21" fmla="*/ 15065 h 42808"/>
              <a:gd name="connsiteX22" fmla="*/ 3936 w 43256"/>
              <a:gd name="connsiteY22" fmla="*/ 14928 h 42808"/>
              <a:gd name="connsiteX0" fmla="*/ 832 w 43256"/>
              <a:gd name="connsiteY0" fmla="*/ 25947 h 42808"/>
              <a:gd name="connsiteX1" fmla="*/ 2196 w 43256"/>
              <a:gd name="connsiteY1" fmla="*/ 25938 h 42808"/>
              <a:gd name="connsiteX2" fmla="*/ 5588 w 43256"/>
              <a:gd name="connsiteY2" fmla="*/ 36561 h 42808"/>
              <a:gd name="connsiteX3" fmla="*/ 5856 w 43256"/>
              <a:gd name="connsiteY3" fmla="*/ 35838 h 42808"/>
              <a:gd name="connsiteX4" fmla="*/ 28863 w 43256"/>
              <a:gd name="connsiteY4" fmla="*/ 37516 h 42808"/>
              <a:gd name="connsiteX5" fmla="*/ 28596 w 43256"/>
              <a:gd name="connsiteY5" fmla="*/ 37218 h 42808"/>
              <a:gd name="connsiteX6" fmla="*/ 37260 w 43256"/>
              <a:gd name="connsiteY6" fmla="*/ 30450 h 42808"/>
              <a:gd name="connsiteX7" fmla="*/ 37558 w 43256"/>
              <a:gd name="connsiteY7" fmla="*/ 30711 h 42808"/>
              <a:gd name="connsiteX8" fmla="*/ 37327 w 43256"/>
              <a:gd name="connsiteY8" fmla="*/ 30280 h 42808"/>
              <a:gd name="connsiteX9" fmla="*/ 41834 w 43256"/>
              <a:gd name="connsiteY9" fmla="*/ 15912 h 42808"/>
              <a:gd name="connsiteX10" fmla="*/ 41647 w 43256"/>
              <a:gd name="connsiteY10" fmla="*/ 16065 h 42808"/>
              <a:gd name="connsiteX11" fmla="*/ 38360 w 43256"/>
              <a:gd name="connsiteY11" fmla="*/ 5984 h 42808"/>
              <a:gd name="connsiteX12" fmla="*/ 38551 w 43256"/>
              <a:gd name="connsiteY12" fmla="*/ 6144 h 42808"/>
              <a:gd name="connsiteX13" fmla="*/ 29687 w 43256"/>
              <a:gd name="connsiteY13" fmla="*/ 3091 h 42808"/>
              <a:gd name="connsiteX14" fmla="*/ 29856 w 43256"/>
              <a:gd name="connsiteY14" fmla="*/ 2898 h 42808"/>
              <a:gd name="connsiteX15" fmla="*/ 22521 w 43256"/>
              <a:gd name="connsiteY15" fmla="*/ 3701 h 42808"/>
              <a:gd name="connsiteX16" fmla="*/ 22536 w 43256"/>
              <a:gd name="connsiteY16" fmla="*/ 3888 h 42808"/>
              <a:gd name="connsiteX17" fmla="*/ 14609 w 43256"/>
              <a:gd name="connsiteY17" fmla="*/ 1808 h 42808"/>
              <a:gd name="connsiteX18" fmla="*/ 13616 w 43256"/>
              <a:gd name="connsiteY18" fmla="*/ 1106 h 42808"/>
              <a:gd name="connsiteX19" fmla="*/ 4163 w 43256"/>
              <a:gd name="connsiteY19" fmla="*/ 16347 h 42808"/>
              <a:gd name="connsiteX20" fmla="*/ 3936 w 43256"/>
              <a:gd name="connsiteY20" fmla="*/ 14928 h 42808"/>
              <a:gd name="connsiteX0" fmla="*/ 3936 w 43256"/>
              <a:gd name="connsiteY0" fmla="*/ 14928 h 42866"/>
              <a:gd name="connsiteX1" fmla="*/ 845 w 43256"/>
              <a:gd name="connsiteY1" fmla="*/ 1789 h 42866"/>
              <a:gd name="connsiteX2" fmla="*/ 11917 w 43256"/>
              <a:gd name="connsiteY2" fmla="*/ 542 h 42866"/>
              <a:gd name="connsiteX3" fmla="*/ 16219 w 43256"/>
              <a:gd name="connsiteY3" fmla="*/ 3395 h 42866"/>
              <a:gd name="connsiteX4" fmla="*/ 22492 w 43256"/>
              <a:gd name="connsiteY4" fmla="*/ 3990 h 42866"/>
              <a:gd name="connsiteX5" fmla="*/ 25785 w 43256"/>
              <a:gd name="connsiteY5" fmla="*/ 758 h 42866"/>
              <a:gd name="connsiteX6" fmla="*/ 29869 w 43256"/>
              <a:gd name="connsiteY6" fmla="*/ 3039 h 42866"/>
              <a:gd name="connsiteX7" fmla="*/ 35499 w 43256"/>
              <a:gd name="connsiteY7" fmla="*/ 1248 h 42866"/>
              <a:gd name="connsiteX8" fmla="*/ 38354 w 43256"/>
              <a:gd name="connsiteY8" fmla="*/ 6134 h 42866"/>
              <a:gd name="connsiteX9" fmla="*/ 42018 w 43256"/>
              <a:gd name="connsiteY9" fmla="*/ 10876 h 42866"/>
              <a:gd name="connsiteX10" fmla="*/ 41854 w 43256"/>
              <a:gd name="connsiteY10" fmla="*/ 16018 h 42866"/>
              <a:gd name="connsiteX11" fmla="*/ 43052 w 43256"/>
              <a:gd name="connsiteY11" fmla="*/ 23880 h 42866"/>
              <a:gd name="connsiteX12" fmla="*/ 37440 w 43256"/>
              <a:gd name="connsiteY12" fmla="*/ 30762 h 42866"/>
              <a:gd name="connsiteX13" fmla="*/ 38199 w 43256"/>
              <a:gd name="connsiteY13" fmla="*/ 42187 h 42866"/>
              <a:gd name="connsiteX14" fmla="*/ 28591 w 43256"/>
              <a:gd name="connsiteY14" fmla="*/ 37373 h 42866"/>
              <a:gd name="connsiteX15" fmla="*/ 24060 w 43256"/>
              <a:gd name="connsiteY15" fmla="*/ 42558 h 42866"/>
              <a:gd name="connsiteX16" fmla="*/ 16069 w 43256"/>
              <a:gd name="connsiteY16" fmla="*/ 40193 h 42866"/>
              <a:gd name="connsiteX17" fmla="*/ 5840 w 43256"/>
              <a:gd name="connsiteY17" fmla="*/ 36030 h 42866"/>
              <a:gd name="connsiteX18" fmla="*/ 1146 w 43256"/>
              <a:gd name="connsiteY18" fmla="*/ 31808 h 42866"/>
              <a:gd name="connsiteX19" fmla="*/ 2149 w 43256"/>
              <a:gd name="connsiteY19" fmla="*/ 26109 h 42866"/>
              <a:gd name="connsiteX20" fmla="*/ 31 w 43256"/>
              <a:gd name="connsiteY20" fmla="*/ 20262 h 42866"/>
              <a:gd name="connsiteX21" fmla="*/ 3899 w 43256"/>
              <a:gd name="connsiteY21" fmla="*/ 15065 h 42866"/>
              <a:gd name="connsiteX22" fmla="*/ 3936 w 43256"/>
              <a:gd name="connsiteY22" fmla="*/ 14928 h 42866"/>
              <a:gd name="connsiteX0" fmla="*/ 832 w 43256"/>
              <a:gd name="connsiteY0" fmla="*/ 25947 h 42866"/>
              <a:gd name="connsiteX1" fmla="*/ 2196 w 43256"/>
              <a:gd name="connsiteY1" fmla="*/ 25938 h 42866"/>
              <a:gd name="connsiteX2" fmla="*/ 5588 w 43256"/>
              <a:gd name="connsiteY2" fmla="*/ 36561 h 42866"/>
              <a:gd name="connsiteX3" fmla="*/ 5856 w 43256"/>
              <a:gd name="connsiteY3" fmla="*/ 35838 h 42866"/>
              <a:gd name="connsiteX4" fmla="*/ 28863 w 43256"/>
              <a:gd name="connsiteY4" fmla="*/ 37516 h 42866"/>
              <a:gd name="connsiteX5" fmla="*/ 28596 w 43256"/>
              <a:gd name="connsiteY5" fmla="*/ 37218 h 42866"/>
              <a:gd name="connsiteX6" fmla="*/ 37260 w 43256"/>
              <a:gd name="connsiteY6" fmla="*/ 30450 h 42866"/>
              <a:gd name="connsiteX7" fmla="*/ 37558 w 43256"/>
              <a:gd name="connsiteY7" fmla="*/ 30711 h 42866"/>
              <a:gd name="connsiteX8" fmla="*/ 37327 w 43256"/>
              <a:gd name="connsiteY8" fmla="*/ 30280 h 42866"/>
              <a:gd name="connsiteX9" fmla="*/ 41834 w 43256"/>
              <a:gd name="connsiteY9" fmla="*/ 15912 h 42866"/>
              <a:gd name="connsiteX10" fmla="*/ 41647 w 43256"/>
              <a:gd name="connsiteY10" fmla="*/ 16065 h 42866"/>
              <a:gd name="connsiteX11" fmla="*/ 38360 w 43256"/>
              <a:gd name="connsiteY11" fmla="*/ 5984 h 42866"/>
              <a:gd name="connsiteX12" fmla="*/ 38551 w 43256"/>
              <a:gd name="connsiteY12" fmla="*/ 6144 h 42866"/>
              <a:gd name="connsiteX13" fmla="*/ 29687 w 43256"/>
              <a:gd name="connsiteY13" fmla="*/ 3091 h 42866"/>
              <a:gd name="connsiteX14" fmla="*/ 29856 w 43256"/>
              <a:gd name="connsiteY14" fmla="*/ 2898 h 42866"/>
              <a:gd name="connsiteX15" fmla="*/ 22521 w 43256"/>
              <a:gd name="connsiteY15" fmla="*/ 3701 h 42866"/>
              <a:gd name="connsiteX16" fmla="*/ 22536 w 43256"/>
              <a:gd name="connsiteY16" fmla="*/ 3888 h 42866"/>
              <a:gd name="connsiteX17" fmla="*/ 14609 w 43256"/>
              <a:gd name="connsiteY17" fmla="*/ 1808 h 42866"/>
              <a:gd name="connsiteX18" fmla="*/ 13616 w 43256"/>
              <a:gd name="connsiteY18" fmla="*/ 1106 h 42866"/>
              <a:gd name="connsiteX19" fmla="*/ 4163 w 43256"/>
              <a:gd name="connsiteY19" fmla="*/ 16347 h 42866"/>
              <a:gd name="connsiteX20" fmla="*/ 3936 w 43256"/>
              <a:gd name="connsiteY20" fmla="*/ 14928 h 42866"/>
              <a:gd name="connsiteX0" fmla="*/ 3936 w 43256"/>
              <a:gd name="connsiteY0" fmla="*/ 14928 h 42866"/>
              <a:gd name="connsiteX1" fmla="*/ 845 w 43256"/>
              <a:gd name="connsiteY1" fmla="*/ 1789 h 42866"/>
              <a:gd name="connsiteX2" fmla="*/ 11917 w 43256"/>
              <a:gd name="connsiteY2" fmla="*/ 542 h 42866"/>
              <a:gd name="connsiteX3" fmla="*/ 16219 w 43256"/>
              <a:gd name="connsiteY3" fmla="*/ 3395 h 42866"/>
              <a:gd name="connsiteX4" fmla="*/ 22492 w 43256"/>
              <a:gd name="connsiteY4" fmla="*/ 3990 h 42866"/>
              <a:gd name="connsiteX5" fmla="*/ 25785 w 43256"/>
              <a:gd name="connsiteY5" fmla="*/ 758 h 42866"/>
              <a:gd name="connsiteX6" fmla="*/ 29869 w 43256"/>
              <a:gd name="connsiteY6" fmla="*/ 3039 h 42866"/>
              <a:gd name="connsiteX7" fmla="*/ 35499 w 43256"/>
              <a:gd name="connsiteY7" fmla="*/ 1248 h 42866"/>
              <a:gd name="connsiteX8" fmla="*/ 38354 w 43256"/>
              <a:gd name="connsiteY8" fmla="*/ 6134 h 42866"/>
              <a:gd name="connsiteX9" fmla="*/ 42018 w 43256"/>
              <a:gd name="connsiteY9" fmla="*/ 10876 h 42866"/>
              <a:gd name="connsiteX10" fmla="*/ 41854 w 43256"/>
              <a:gd name="connsiteY10" fmla="*/ 16018 h 42866"/>
              <a:gd name="connsiteX11" fmla="*/ 43052 w 43256"/>
              <a:gd name="connsiteY11" fmla="*/ 23880 h 42866"/>
              <a:gd name="connsiteX12" fmla="*/ 37440 w 43256"/>
              <a:gd name="connsiteY12" fmla="*/ 30762 h 42866"/>
              <a:gd name="connsiteX13" fmla="*/ 38199 w 43256"/>
              <a:gd name="connsiteY13" fmla="*/ 42187 h 42866"/>
              <a:gd name="connsiteX14" fmla="*/ 28591 w 43256"/>
              <a:gd name="connsiteY14" fmla="*/ 37373 h 42866"/>
              <a:gd name="connsiteX15" fmla="*/ 24060 w 43256"/>
              <a:gd name="connsiteY15" fmla="*/ 42558 h 42866"/>
              <a:gd name="connsiteX16" fmla="*/ 16069 w 43256"/>
              <a:gd name="connsiteY16" fmla="*/ 40193 h 42866"/>
              <a:gd name="connsiteX17" fmla="*/ 5840 w 43256"/>
              <a:gd name="connsiteY17" fmla="*/ 36030 h 42866"/>
              <a:gd name="connsiteX18" fmla="*/ 1146 w 43256"/>
              <a:gd name="connsiteY18" fmla="*/ 31808 h 42866"/>
              <a:gd name="connsiteX19" fmla="*/ 2149 w 43256"/>
              <a:gd name="connsiteY19" fmla="*/ 26109 h 42866"/>
              <a:gd name="connsiteX20" fmla="*/ 31 w 43256"/>
              <a:gd name="connsiteY20" fmla="*/ 20262 h 42866"/>
              <a:gd name="connsiteX21" fmla="*/ 3899 w 43256"/>
              <a:gd name="connsiteY21" fmla="*/ 15065 h 42866"/>
              <a:gd name="connsiteX22" fmla="*/ 3936 w 43256"/>
              <a:gd name="connsiteY22" fmla="*/ 14928 h 42866"/>
              <a:gd name="connsiteX0" fmla="*/ 832 w 43256"/>
              <a:gd name="connsiteY0" fmla="*/ 25947 h 42866"/>
              <a:gd name="connsiteX1" fmla="*/ 2196 w 43256"/>
              <a:gd name="connsiteY1" fmla="*/ 25938 h 42866"/>
              <a:gd name="connsiteX2" fmla="*/ 5588 w 43256"/>
              <a:gd name="connsiteY2" fmla="*/ 36561 h 42866"/>
              <a:gd name="connsiteX3" fmla="*/ 5856 w 43256"/>
              <a:gd name="connsiteY3" fmla="*/ 35838 h 42866"/>
              <a:gd name="connsiteX4" fmla="*/ 28863 w 43256"/>
              <a:gd name="connsiteY4" fmla="*/ 37516 h 42866"/>
              <a:gd name="connsiteX5" fmla="*/ 28596 w 43256"/>
              <a:gd name="connsiteY5" fmla="*/ 37218 h 42866"/>
              <a:gd name="connsiteX6" fmla="*/ 37260 w 43256"/>
              <a:gd name="connsiteY6" fmla="*/ 30450 h 42866"/>
              <a:gd name="connsiteX7" fmla="*/ 37558 w 43256"/>
              <a:gd name="connsiteY7" fmla="*/ 30711 h 42866"/>
              <a:gd name="connsiteX8" fmla="*/ 37327 w 43256"/>
              <a:gd name="connsiteY8" fmla="*/ 30280 h 42866"/>
              <a:gd name="connsiteX9" fmla="*/ 41834 w 43256"/>
              <a:gd name="connsiteY9" fmla="*/ 15912 h 42866"/>
              <a:gd name="connsiteX10" fmla="*/ 41647 w 43256"/>
              <a:gd name="connsiteY10" fmla="*/ 16065 h 42866"/>
              <a:gd name="connsiteX11" fmla="*/ 38360 w 43256"/>
              <a:gd name="connsiteY11" fmla="*/ 5984 h 42866"/>
              <a:gd name="connsiteX12" fmla="*/ 38551 w 43256"/>
              <a:gd name="connsiteY12" fmla="*/ 6144 h 42866"/>
              <a:gd name="connsiteX13" fmla="*/ 29687 w 43256"/>
              <a:gd name="connsiteY13" fmla="*/ 3091 h 42866"/>
              <a:gd name="connsiteX14" fmla="*/ 29856 w 43256"/>
              <a:gd name="connsiteY14" fmla="*/ 2898 h 42866"/>
              <a:gd name="connsiteX15" fmla="*/ 22521 w 43256"/>
              <a:gd name="connsiteY15" fmla="*/ 3701 h 42866"/>
              <a:gd name="connsiteX16" fmla="*/ 22536 w 43256"/>
              <a:gd name="connsiteY16" fmla="*/ 3888 h 42866"/>
              <a:gd name="connsiteX17" fmla="*/ 14609 w 43256"/>
              <a:gd name="connsiteY17" fmla="*/ 1808 h 42866"/>
              <a:gd name="connsiteX18" fmla="*/ 13616 w 43256"/>
              <a:gd name="connsiteY18" fmla="*/ 1106 h 42866"/>
              <a:gd name="connsiteX19" fmla="*/ 4163 w 43256"/>
              <a:gd name="connsiteY19" fmla="*/ 16347 h 42866"/>
              <a:gd name="connsiteX20" fmla="*/ 3936 w 43256"/>
              <a:gd name="connsiteY20" fmla="*/ 14928 h 42866"/>
              <a:gd name="connsiteX0" fmla="*/ 3936 w 43256"/>
              <a:gd name="connsiteY0" fmla="*/ 14928 h 42866"/>
              <a:gd name="connsiteX1" fmla="*/ 845 w 43256"/>
              <a:gd name="connsiteY1" fmla="*/ 1789 h 42866"/>
              <a:gd name="connsiteX2" fmla="*/ 11917 w 43256"/>
              <a:gd name="connsiteY2" fmla="*/ 542 h 42866"/>
              <a:gd name="connsiteX3" fmla="*/ 16219 w 43256"/>
              <a:gd name="connsiteY3" fmla="*/ 3395 h 42866"/>
              <a:gd name="connsiteX4" fmla="*/ 22492 w 43256"/>
              <a:gd name="connsiteY4" fmla="*/ 3990 h 42866"/>
              <a:gd name="connsiteX5" fmla="*/ 25785 w 43256"/>
              <a:gd name="connsiteY5" fmla="*/ 758 h 42866"/>
              <a:gd name="connsiteX6" fmla="*/ 29869 w 43256"/>
              <a:gd name="connsiteY6" fmla="*/ 3039 h 42866"/>
              <a:gd name="connsiteX7" fmla="*/ 35499 w 43256"/>
              <a:gd name="connsiteY7" fmla="*/ 1248 h 42866"/>
              <a:gd name="connsiteX8" fmla="*/ 38354 w 43256"/>
              <a:gd name="connsiteY8" fmla="*/ 6134 h 42866"/>
              <a:gd name="connsiteX9" fmla="*/ 42018 w 43256"/>
              <a:gd name="connsiteY9" fmla="*/ 10876 h 42866"/>
              <a:gd name="connsiteX10" fmla="*/ 41854 w 43256"/>
              <a:gd name="connsiteY10" fmla="*/ 16018 h 42866"/>
              <a:gd name="connsiteX11" fmla="*/ 43052 w 43256"/>
              <a:gd name="connsiteY11" fmla="*/ 23880 h 42866"/>
              <a:gd name="connsiteX12" fmla="*/ 37440 w 43256"/>
              <a:gd name="connsiteY12" fmla="*/ 30762 h 42866"/>
              <a:gd name="connsiteX13" fmla="*/ 38199 w 43256"/>
              <a:gd name="connsiteY13" fmla="*/ 42187 h 42866"/>
              <a:gd name="connsiteX14" fmla="*/ 28591 w 43256"/>
              <a:gd name="connsiteY14" fmla="*/ 37373 h 42866"/>
              <a:gd name="connsiteX15" fmla="*/ 24060 w 43256"/>
              <a:gd name="connsiteY15" fmla="*/ 42558 h 42866"/>
              <a:gd name="connsiteX16" fmla="*/ 16069 w 43256"/>
              <a:gd name="connsiteY16" fmla="*/ 40193 h 42866"/>
              <a:gd name="connsiteX17" fmla="*/ 5840 w 43256"/>
              <a:gd name="connsiteY17" fmla="*/ 36030 h 42866"/>
              <a:gd name="connsiteX18" fmla="*/ 1146 w 43256"/>
              <a:gd name="connsiteY18" fmla="*/ 31808 h 42866"/>
              <a:gd name="connsiteX19" fmla="*/ 2149 w 43256"/>
              <a:gd name="connsiteY19" fmla="*/ 26109 h 42866"/>
              <a:gd name="connsiteX20" fmla="*/ 31 w 43256"/>
              <a:gd name="connsiteY20" fmla="*/ 20262 h 42866"/>
              <a:gd name="connsiteX21" fmla="*/ 3899 w 43256"/>
              <a:gd name="connsiteY21" fmla="*/ 15065 h 42866"/>
              <a:gd name="connsiteX22" fmla="*/ 3936 w 43256"/>
              <a:gd name="connsiteY22" fmla="*/ 14928 h 42866"/>
              <a:gd name="connsiteX0" fmla="*/ 832 w 43256"/>
              <a:gd name="connsiteY0" fmla="*/ 25947 h 42866"/>
              <a:gd name="connsiteX1" fmla="*/ 2196 w 43256"/>
              <a:gd name="connsiteY1" fmla="*/ 25938 h 42866"/>
              <a:gd name="connsiteX2" fmla="*/ 28863 w 43256"/>
              <a:gd name="connsiteY2" fmla="*/ 37516 h 42866"/>
              <a:gd name="connsiteX3" fmla="*/ 28596 w 43256"/>
              <a:gd name="connsiteY3" fmla="*/ 37218 h 42866"/>
              <a:gd name="connsiteX4" fmla="*/ 37260 w 43256"/>
              <a:gd name="connsiteY4" fmla="*/ 30450 h 42866"/>
              <a:gd name="connsiteX5" fmla="*/ 37558 w 43256"/>
              <a:gd name="connsiteY5" fmla="*/ 30711 h 42866"/>
              <a:gd name="connsiteX6" fmla="*/ 37327 w 43256"/>
              <a:gd name="connsiteY6" fmla="*/ 30280 h 42866"/>
              <a:gd name="connsiteX7" fmla="*/ 41834 w 43256"/>
              <a:gd name="connsiteY7" fmla="*/ 15912 h 42866"/>
              <a:gd name="connsiteX8" fmla="*/ 41647 w 43256"/>
              <a:gd name="connsiteY8" fmla="*/ 16065 h 42866"/>
              <a:gd name="connsiteX9" fmla="*/ 38360 w 43256"/>
              <a:gd name="connsiteY9" fmla="*/ 5984 h 42866"/>
              <a:gd name="connsiteX10" fmla="*/ 38551 w 43256"/>
              <a:gd name="connsiteY10" fmla="*/ 6144 h 42866"/>
              <a:gd name="connsiteX11" fmla="*/ 29687 w 43256"/>
              <a:gd name="connsiteY11" fmla="*/ 3091 h 42866"/>
              <a:gd name="connsiteX12" fmla="*/ 29856 w 43256"/>
              <a:gd name="connsiteY12" fmla="*/ 2898 h 42866"/>
              <a:gd name="connsiteX13" fmla="*/ 22521 w 43256"/>
              <a:gd name="connsiteY13" fmla="*/ 3701 h 42866"/>
              <a:gd name="connsiteX14" fmla="*/ 22536 w 43256"/>
              <a:gd name="connsiteY14" fmla="*/ 3888 h 42866"/>
              <a:gd name="connsiteX15" fmla="*/ 14609 w 43256"/>
              <a:gd name="connsiteY15" fmla="*/ 1808 h 42866"/>
              <a:gd name="connsiteX16" fmla="*/ 13616 w 43256"/>
              <a:gd name="connsiteY16" fmla="*/ 1106 h 42866"/>
              <a:gd name="connsiteX17" fmla="*/ 4163 w 43256"/>
              <a:gd name="connsiteY17" fmla="*/ 16347 h 42866"/>
              <a:gd name="connsiteX18" fmla="*/ 3936 w 43256"/>
              <a:gd name="connsiteY18" fmla="*/ 14928 h 42866"/>
              <a:gd name="connsiteX0" fmla="*/ 3936 w 43256"/>
              <a:gd name="connsiteY0" fmla="*/ 14928 h 42866"/>
              <a:gd name="connsiteX1" fmla="*/ 845 w 43256"/>
              <a:gd name="connsiteY1" fmla="*/ 1789 h 42866"/>
              <a:gd name="connsiteX2" fmla="*/ 11917 w 43256"/>
              <a:gd name="connsiteY2" fmla="*/ 542 h 42866"/>
              <a:gd name="connsiteX3" fmla="*/ 16219 w 43256"/>
              <a:gd name="connsiteY3" fmla="*/ 3395 h 42866"/>
              <a:gd name="connsiteX4" fmla="*/ 22492 w 43256"/>
              <a:gd name="connsiteY4" fmla="*/ 3990 h 42866"/>
              <a:gd name="connsiteX5" fmla="*/ 25785 w 43256"/>
              <a:gd name="connsiteY5" fmla="*/ 758 h 42866"/>
              <a:gd name="connsiteX6" fmla="*/ 29869 w 43256"/>
              <a:gd name="connsiteY6" fmla="*/ 3039 h 42866"/>
              <a:gd name="connsiteX7" fmla="*/ 35499 w 43256"/>
              <a:gd name="connsiteY7" fmla="*/ 1248 h 42866"/>
              <a:gd name="connsiteX8" fmla="*/ 38354 w 43256"/>
              <a:gd name="connsiteY8" fmla="*/ 6134 h 42866"/>
              <a:gd name="connsiteX9" fmla="*/ 42018 w 43256"/>
              <a:gd name="connsiteY9" fmla="*/ 10876 h 42866"/>
              <a:gd name="connsiteX10" fmla="*/ 41854 w 43256"/>
              <a:gd name="connsiteY10" fmla="*/ 16018 h 42866"/>
              <a:gd name="connsiteX11" fmla="*/ 43052 w 43256"/>
              <a:gd name="connsiteY11" fmla="*/ 23880 h 42866"/>
              <a:gd name="connsiteX12" fmla="*/ 37440 w 43256"/>
              <a:gd name="connsiteY12" fmla="*/ 30762 h 42866"/>
              <a:gd name="connsiteX13" fmla="*/ 38199 w 43256"/>
              <a:gd name="connsiteY13" fmla="*/ 42187 h 42866"/>
              <a:gd name="connsiteX14" fmla="*/ 28591 w 43256"/>
              <a:gd name="connsiteY14" fmla="*/ 37373 h 42866"/>
              <a:gd name="connsiteX15" fmla="*/ 24060 w 43256"/>
              <a:gd name="connsiteY15" fmla="*/ 42558 h 42866"/>
              <a:gd name="connsiteX16" fmla="*/ 16069 w 43256"/>
              <a:gd name="connsiteY16" fmla="*/ 40193 h 42866"/>
              <a:gd name="connsiteX17" fmla="*/ 4322 w 43256"/>
              <a:gd name="connsiteY17" fmla="*/ 39347 h 42866"/>
              <a:gd name="connsiteX18" fmla="*/ 1146 w 43256"/>
              <a:gd name="connsiteY18" fmla="*/ 31808 h 42866"/>
              <a:gd name="connsiteX19" fmla="*/ 2149 w 43256"/>
              <a:gd name="connsiteY19" fmla="*/ 26109 h 42866"/>
              <a:gd name="connsiteX20" fmla="*/ 31 w 43256"/>
              <a:gd name="connsiteY20" fmla="*/ 20262 h 42866"/>
              <a:gd name="connsiteX21" fmla="*/ 3899 w 43256"/>
              <a:gd name="connsiteY21" fmla="*/ 15065 h 42866"/>
              <a:gd name="connsiteX22" fmla="*/ 3936 w 43256"/>
              <a:gd name="connsiteY22" fmla="*/ 14928 h 42866"/>
              <a:gd name="connsiteX0" fmla="*/ 832 w 43256"/>
              <a:gd name="connsiteY0" fmla="*/ 25947 h 42866"/>
              <a:gd name="connsiteX1" fmla="*/ 2196 w 43256"/>
              <a:gd name="connsiteY1" fmla="*/ 25938 h 42866"/>
              <a:gd name="connsiteX2" fmla="*/ 28863 w 43256"/>
              <a:gd name="connsiteY2" fmla="*/ 37516 h 42866"/>
              <a:gd name="connsiteX3" fmla="*/ 28596 w 43256"/>
              <a:gd name="connsiteY3" fmla="*/ 37218 h 42866"/>
              <a:gd name="connsiteX4" fmla="*/ 37260 w 43256"/>
              <a:gd name="connsiteY4" fmla="*/ 30450 h 42866"/>
              <a:gd name="connsiteX5" fmla="*/ 37558 w 43256"/>
              <a:gd name="connsiteY5" fmla="*/ 30711 h 42866"/>
              <a:gd name="connsiteX6" fmla="*/ 37327 w 43256"/>
              <a:gd name="connsiteY6" fmla="*/ 30280 h 42866"/>
              <a:gd name="connsiteX7" fmla="*/ 41834 w 43256"/>
              <a:gd name="connsiteY7" fmla="*/ 15912 h 42866"/>
              <a:gd name="connsiteX8" fmla="*/ 41647 w 43256"/>
              <a:gd name="connsiteY8" fmla="*/ 16065 h 42866"/>
              <a:gd name="connsiteX9" fmla="*/ 38360 w 43256"/>
              <a:gd name="connsiteY9" fmla="*/ 5984 h 42866"/>
              <a:gd name="connsiteX10" fmla="*/ 38551 w 43256"/>
              <a:gd name="connsiteY10" fmla="*/ 6144 h 42866"/>
              <a:gd name="connsiteX11" fmla="*/ 29687 w 43256"/>
              <a:gd name="connsiteY11" fmla="*/ 3091 h 42866"/>
              <a:gd name="connsiteX12" fmla="*/ 29856 w 43256"/>
              <a:gd name="connsiteY12" fmla="*/ 2898 h 42866"/>
              <a:gd name="connsiteX13" fmla="*/ 22521 w 43256"/>
              <a:gd name="connsiteY13" fmla="*/ 3701 h 42866"/>
              <a:gd name="connsiteX14" fmla="*/ 22536 w 43256"/>
              <a:gd name="connsiteY14" fmla="*/ 3888 h 42866"/>
              <a:gd name="connsiteX15" fmla="*/ 14609 w 43256"/>
              <a:gd name="connsiteY15" fmla="*/ 1808 h 42866"/>
              <a:gd name="connsiteX16" fmla="*/ 13616 w 43256"/>
              <a:gd name="connsiteY16" fmla="*/ 1106 h 42866"/>
              <a:gd name="connsiteX17" fmla="*/ 4163 w 43256"/>
              <a:gd name="connsiteY17" fmla="*/ 16347 h 42866"/>
              <a:gd name="connsiteX18" fmla="*/ 3936 w 43256"/>
              <a:gd name="connsiteY18" fmla="*/ 14928 h 42866"/>
              <a:gd name="connsiteX0" fmla="*/ 3936 w 43256"/>
              <a:gd name="connsiteY0" fmla="*/ 14928 h 42866"/>
              <a:gd name="connsiteX1" fmla="*/ 845 w 43256"/>
              <a:gd name="connsiteY1" fmla="*/ 1789 h 42866"/>
              <a:gd name="connsiteX2" fmla="*/ 11917 w 43256"/>
              <a:gd name="connsiteY2" fmla="*/ 542 h 42866"/>
              <a:gd name="connsiteX3" fmla="*/ 16219 w 43256"/>
              <a:gd name="connsiteY3" fmla="*/ 3395 h 42866"/>
              <a:gd name="connsiteX4" fmla="*/ 22492 w 43256"/>
              <a:gd name="connsiteY4" fmla="*/ 3990 h 42866"/>
              <a:gd name="connsiteX5" fmla="*/ 25785 w 43256"/>
              <a:gd name="connsiteY5" fmla="*/ 758 h 42866"/>
              <a:gd name="connsiteX6" fmla="*/ 29869 w 43256"/>
              <a:gd name="connsiteY6" fmla="*/ 3039 h 42866"/>
              <a:gd name="connsiteX7" fmla="*/ 35499 w 43256"/>
              <a:gd name="connsiteY7" fmla="*/ 1248 h 42866"/>
              <a:gd name="connsiteX8" fmla="*/ 38354 w 43256"/>
              <a:gd name="connsiteY8" fmla="*/ 6134 h 42866"/>
              <a:gd name="connsiteX9" fmla="*/ 42018 w 43256"/>
              <a:gd name="connsiteY9" fmla="*/ 10876 h 42866"/>
              <a:gd name="connsiteX10" fmla="*/ 41854 w 43256"/>
              <a:gd name="connsiteY10" fmla="*/ 16018 h 42866"/>
              <a:gd name="connsiteX11" fmla="*/ 43052 w 43256"/>
              <a:gd name="connsiteY11" fmla="*/ 23880 h 42866"/>
              <a:gd name="connsiteX12" fmla="*/ 37440 w 43256"/>
              <a:gd name="connsiteY12" fmla="*/ 30762 h 42866"/>
              <a:gd name="connsiteX13" fmla="*/ 38199 w 43256"/>
              <a:gd name="connsiteY13" fmla="*/ 42187 h 42866"/>
              <a:gd name="connsiteX14" fmla="*/ 28591 w 43256"/>
              <a:gd name="connsiteY14" fmla="*/ 37373 h 42866"/>
              <a:gd name="connsiteX15" fmla="*/ 24060 w 43256"/>
              <a:gd name="connsiteY15" fmla="*/ 42558 h 42866"/>
              <a:gd name="connsiteX16" fmla="*/ 16069 w 43256"/>
              <a:gd name="connsiteY16" fmla="*/ 40193 h 42866"/>
              <a:gd name="connsiteX17" fmla="*/ 4322 w 43256"/>
              <a:gd name="connsiteY17" fmla="*/ 39347 h 42866"/>
              <a:gd name="connsiteX18" fmla="*/ 1146 w 43256"/>
              <a:gd name="connsiteY18" fmla="*/ 31808 h 42866"/>
              <a:gd name="connsiteX19" fmla="*/ 2149 w 43256"/>
              <a:gd name="connsiteY19" fmla="*/ 26109 h 42866"/>
              <a:gd name="connsiteX20" fmla="*/ 31 w 43256"/>
              <a:gd name="connsiteY20" fmla="*/ 20262 h 42866"/>
              <a:gd name="connsiteX21" fmla="*/ 3899 w 43256"/>
              <a:gd name="connsiteY21" fmla="*/ 15065 h 42866"/>
              <a:gd name="connsiteX22" fmla="*/ 3936 w 43256"/>
              <a:gd name="connsiteY22" fmla="*/ 14928 h 42866"/>
              <a:gd name="connsiteX0" fmla="*/ 28863 w 43256"/>
              <a:gd name="connsiteY0" fmla="*/ 37516 h 42866"/>
              <a:gd name="connsiteX1" fmla="*/ 28596 w 43256"/>
              <a:gd name="connsiteY1" fmla="*/ 37218 h 42866"/>
              <a:gd name="connsiteX2" fmla="*/ 37260 w 43256"/>
              <a:gd name="connsiteY2" fmla="*/ 30450 h 42866"/>
              <a:gd name="connsiteX3" fmla="*/ 37558 w 43256"/>
              <a:gd name="connsiteY3" fmla="*/ 30711 h 42866"/>
              <a:gd name="connsiteX4" fmla="*/ 37327 w 43256"/>
              <a:gd name="connsiteY4" fmla="*/ 30280 h 42866"/>
              <a:gd name="connsiteX5" fmla="*/ 41834 w 43256"/>
              <a:gd name="connsiteY5" fmla="*/ 15912 h 42866"/>
              <a:gd name="connsiteX6" fmla="*/ 41647 w 43256"/>
              <a:gd name="connsiteY6" fmla="*/ 16065 h 42866"/>
              <a:gd name="connsiteX7" fmla="*/ 38360 w 43256"/>
              <a:gd name="connsiteY7" fmla="*/ 5984 h 42866"/>
              <a:gd name="connsiteX8" fmla="*/ 38551 w 43256"/>
              <a:gd name="connsiteY8" fmla="*/ 6144 h 42866"/>
              <a:gd name="connsiteX9" fmla="*/ 29687 w 43256"/>
              <a:gd name="connsiteY9" fmla="*/ 3091 h 42866"/>
              <a:gd name="connsiteX10" fmla="*/ 29856 w 43256"/>
              <a:gd name="connsiteY10" fmla="*/ 2898 h 42866"/>
              <a:gd name="connsiteX11" fmla="*/ 22521 w 43256"/>
              <a:gd name="connsiteY11" fmla="*/ 3701 h 42866"/>
              <a:gd name="connsiteX12" fmla="*/ 22536 w 43256"/>
              <a:gd name="connsiteY12" fmla="*/ 3888 h 42866"/>
              <a:gd name="connsiteX13" fmla="*/ 14609 w 43256"/>
              <a:gd name="connsiteY13" fmla="*/ 1808 h 42866"/>
              <a:gd name="connsiteX14" fmla="*/ 13616 w 43256"/>
              <a:gd name="connsiteY14" fmla="*/ 1106 h 42866"/>
              <a:gd name="connsiteX15" fmla="*/ 4163 w 43256"/>
              <a:gd name="connsiteY15" fmla="*/ 16347 h 42866"/>
              <a:gd name="connsiteX16" fmla="*/ 3936 w 43256"/>
              <a:gd name="connsiteY16" fmla="*/ 14928 h 42866"/>
              <a:gd name="connsiteX0" fmla="*/ 4034 w 43354"/>
              <a:gd name="connsiteY0" fmla="*/ 14928 h 42866"/>
              <a:gd name="connsiteX1" fmla="*/ 943 w 43354"/>
              <a:gd name="connsiteY1" fmla="*/ 1789 h 42866"/>
              <a:gd name="connsiteX2" fmla="*/ 12015 w 43354"/>
              <a:gd name="connsiteY2" fmla="*/ 542 h 42866"/>
              <a:gd name="connsiteX3" fmla="*/ 16317 w 43354"/>
              <a:gd name="connsiteY3" fmla="*/ 3395 h 42866"/>
              <a:gd name="connsiteX4" fmla="*/ 22590 w 43354"/>
              <a:gd name="connsiteY4" fmla="*/ 3990 h 42866"/>
              <a:gd name="connsiteX5" fmla="*/ 25883 w 43354"/>
              <a:gd name="connsiteY5" fmla="*/ 758 h 42866"/>
              <a:gd name="connsiteX6" fmla="*/ 29967 w 43354"/>
              <a:gd name="connsiteY6" fmla="*/ 3039 h 42866"/>
              <a:gd name="connsiteX7" fmla="*/ 35597 w 43354"/>
              <a:gd name="connsiteY7" fmla="*/ 1248 h 42866"/>
              <a:gd name="connsiteX8" fmla="*/ 38452 w 43354"/>
              <a:gd name="connsiteY8" fmla="*/ 6134 h 42866"/>
              <a:gd name="connsiteX9" fmla="*/ 42116 w 43354"/>
              <a:gd name="connsiteY9" fmla="*/ 10876 h 42866"/>
              <a:gd name="connsiteX10" fmla="*/ 41952 w 43354"/>
              <a:gd name="connsiteY10" fmla="*/ 16018 h 42866"/>
              <a:gd name="connsiteX11" fmla="*/ 43150 w 43354"/>
              <a:gd name="connsiteY11" fmla="*/ 23880 h 42866"/>
              <a:gd name="connsiteX12" fmla="*/ 37538 w 43354"/>
              <a:gd name="connsiteY12" fmla="*/ 30762 h 42866"/>
              <a:gd name="connsiteX13" fmla="*/ 38297 w 43354"/>
              <a:gd name="connsiteY13" fmla="*/ 42187 h 42866"/>
              <a:gd name="connsiteX14" fmla="*/ 28689 w 43354"/>
              <a:gd name="connsiteY14" fmla="*/ 37373 h 42866"/>
              <a:gd name="connsiteX15" fmla="*/ 24158 w 43354"/>
              <a:gd name="connsiteY15" fmla="*/ 42558 h 42866"/>
              <a:gd name="connsiteX16" fmla="*/ 16167 w 43354"/>
              <a:gd name="connsiteY16" fmla="*/ 40193 h 42866"/>
              <a:gd name="connsiteX17" fmla="*/ 4420 w 43354"/>
              <a:gd name="connsiteY17" fmla="*/ 39347 h 42866"/>
              <a:gd name="connsiteX18" fmla="*/ 1244 w 43354"/>
              <a:gd name="connsiteY18" fmla="*/ 31808 h 42866"/>
              <a:gd name="connsiteX19" fmla="*/ 129 w 43354"/>
              <a:gd name="connsiteY19" fmla="*/ 20262 h 42866"/>
              <a:gd name="connsiteX20" fmla="*/ 3997 w 43354"/>
              <a:gd name="connsiteY20" fmla="*/ 15065 h 42866"/>
              <a:gd name="connsiteX21" fmla="*/ 4034 w 43354"/>
              <a:gd name="connsiteY21" fmla="*/ 14928 h 42866"/>
              <a:gd name="connsiteX0" fmla="*/ 28961 w 43354"/>
              <a:gd name="connsiteY0" fmla="*/ 37516 h 42866"/>
              <a:gd name="connsiteX1" fmla="*/ 28694 w 43354"/>
              <a:gd name="connsiteY1" fmla="*/ 37218 h 42866"/>
              <a:gd name="connsiteX2" fmla="*/ 37358 w 43354"/>
              <a:gd name="connsiteY2" fmla="*/ 30450 h 42866"/>
              <a:gd name="connsiteX3" fmla="*/ 37656 w 43354"/>
              <a:gd name="connsiteY3" fmla="*/ 30711 h 42866"/>
              <a:gd name="connsiteX4" fmla="*/ 37425 w 43354"/>
              <a:gd name="connsiteY4" fmla="*/ 30280 h 42866"/>
              <a:gd name="connsiteX5" fmla="*/ 41932 w 43354"/>
              <a:gd name="connsiteY5" fmla="*/ 15912 h 42866"/>
              <a:gd name="connsiteX6" fmla="*/ 41745 w 43354"/>
              <a:gd name="connsiteY6" fmla="*/ 16065 h 42866"/>
              <a:gd name="connsiteX7" fmla="*/ 38458 w 43354"/>
              <a:gd name="connsiteY7" fmla="*/ 5984 h 42866"/>
              <a:gd name="connsiteX8" fmla="*/ 38649 w 43354"/>
              <a:gd name="connsiteY8" fmla="*/ 6144 h 42866"/>
              <a:gd name="connsiteX9" fmla="*/ 29785 w 43354"/>
              <a:gd name="connsiteY9" fmla="*/ 3091 h 42866"/>
              <a:gd name="connsiteX10" fmla="*/ 29954 w 43354"/>
              <a:gd name="connsiteY10" fmla="*/ 2898 h 42866"/>
              <a:gd name="connsiteX11" fmla="*/ 22619 w 43354"/>
              <a:gd name="connsiteY11" fmla="*/ 3701 h 42866"/>
              <a:gd name="connsiteX12" fmla="*/ 22634 w 43354"/>
              <a:gd name="connsiteY12" fmla="*/ 3888 h 42866"/>
              <a:gd name="connsiteX13" fmla="*/ 14707 w 43354"/>
              <a:gd name="connsiteY13" fmla="*/ 1808 h 42866"/>
              <a:gd name="connsiteX14" fmla="*/ 13714 w 43354"/>
              <a:gd name="connsiteY14" fmla="*/ 1106 h 42866"/>
              <a:gd name="connsiteX15" fmla="*/ 4261 w 43354"/>
              <a:gd name="connsiteY15" fmla="*/ 16347 h 42866"/>
              <a:gd name="connsiteX16" fmla="*/ 4034 w 43354"/>
              <a:gd name="connsiteY16" fmla="*/ 14928 h 42866"/>
              <a:gd name="connsiteX0" fmla="*/ 6481 w 45801"/>
              <a:gd name="connsiteY0" fmla="*/ 14928 h 42866"/>
              <a:gd name="connsiteX1" fmla="*/ 3390 w 45801"/>
              <a:gd name="connsiteY1" fmla="*/ 1789 h 42866"/>
              <a:gd name="connsiteX2" fmla="*/ 14462 w 45801"/>
              <a:gd name="connsiteY2" fmla="*/ 542 h 42866"/>
              <a:gd name="connsiteX3" fmla="*/ 18764 w 45801"/>
              <a:gd name="connsiteY3" fmla="*/ 3395 h 42866"/>
              <a:gd name="connsiteX4" fmla="*/ 25037 w 45801"/>
              <a:gd name="connsiteY4" fmla="*/ 3990 h 42866"/>
              <a:gd name="connsiteX5" fmla="*/ 28330 w 45801"/>
              <a:gd name="connsiteY5" fmla="*/ 758 h 42866"/>
              <a:gd name="connsiteX6" fmla="*/ 32414 w 45801"/>
              <a:gd name="connsiteY6" fmla="*/ 3039 h 42866"/>
              <a:gd name="connsiteX7" fmla="*/ 38044 w 45801"/>
              <a:gd name="connsiteY7" fmla="*/ 1248 h 42866"/>
              <a:gd name="connsiteX8" fmla="*/ 40899 w 45801"/>
              <a:gd name="connsiteY8" fmla="*/ 6134 h 42866"/>
              <a:gd name="connsiteX9" fmla="*/ 44563 w 45801"/>
              <a:gd name="connsiteY9" fmla="*/ 10876 h 42866"/>
              <a:gd name="connsiteX10" fmla="*/ 44399 w 45801"/>
              <a:gd name="connsiteY10" fmla="*/ 16018 h 42866"/>
              <a:gd name="connsiteX11" fmla="*/ 45597 w 45801"/>
              <a:gd name="connsiteY11" fmla="*/ 23880 h 42866"/>
              <a:gd name="connsiteX12" fmla="*/ 39985 w 45801"/>
              <a:gd name="connsiteY12" fmla="*/ 30762 h 42866"/>
              <a:gd name="connsiteX13" fmla="*/ 40744 w 45801"/>
              <a:gd name="connsiteY13" fmla="*/ 42187 h 42866"/>
              <a:gd name="connsiteX14" fmla="*/ 31136 w 45801"/>
              <a:gd name="connsiteY14" fmla="*/ 37373 h 42866"/>
              <a:gd name="connsiteX15" fmla="*/ 26605 w 45801"/>
              <a:gd name="connsiteY15" fmla="*/ 42558 h 42866"/>
              <a:gd name="connsiteX16" fmla="*/ 18614 w 45801"/>
              <a:gd name="connsiteY16" fmla="*/ 40193 h 42866"/>
              <a:gd name="connsiteX17" fmla="*/ 6867 w 45801"/>
              <a:gd name="connsiteY17" fmla="*/ 39347 h 42866"/>
              <a:gd name="connsiteX18" fmla="*/ 119 w 45801"/>
              <a:gd name="connsiteY18" fmla="*/ 33528 h 42866"/>
              <a:gd name="connsiteX19" fmla="*/ 2576 w 45801"/>
              <a:gd name="connsiteY19" fmla="*/ 20262 h 42866"/>
              <a:gd name="connsiteX20" fmla="*/ 6444 w 45801"/>
              <a:gd name="connsiteY20" fmla="*/ 15065 h 42866"/>
              <a:gd name="connsiteX21" fmla="*/ 6481 w 45801"/>
              <a:gd name="connsiteY21" fmla="*/ 14928 h 42866"/>
              <a:gd name="connsiteX0" fmla="*/ 31408 w 45801"/>
              <a:gd name="connsiteY0" fmla="*/ 37516 h 42866"/>
              <a:gd name="connsiteX1" fmla="*/ 31141 w 45801"/>
              <a:gd name="connsiteY1" fmla="*/ 37218 h 42866"/>
              <a:gd name="connsiteX2" fmla="*/ 39805 w 45801"/>
              <a:gd name="connsiteY2" fmla="*/ 30450 h 42866"/>
              <a:gd name="connsiteX3" fmla="*/ 40103 w 45801"/>
              <a:gd name="connsiteY3" fmla="*/ 30711 h 42866"/>
              <a:gd name="connsiteX4" fmla="*/ 39872 w 45801"/>
              <a:gd name="connsiteY4" fmla="*/ 30280 h 42866"/>
              <a:gd name="connsiteX5" fmla="*/ 44379 w 45801"/>
              <a:gd name="connsiteY5" fmla="*/ 15912 h 42866"/>
              <a:gd name="connsiteX6" fmla="*/ 44192 w 45801"/>
              <a:gd name="connsiteY6" fmla="*/ 16065 h 42866"/>
              <a:gd name="connsiteX7" fmla="*/ 40905 w 45801"/>
              <a:gd name="connsiteY7" fmla="*/ 5984 h 42866"/>
              <a:gd name="connsiteX8" fmla="*/ 41096 w 45801"/>
              <a:gd name="connsiteY8" fmla="*/ 6144 h 42866"/>
              <a:gd name="connsiteX9" fmla="*/ 32232 w 45801"/>
              <a:gd name="connsiteY9" fmla="*/ 3091 h 42866"/>
              <a:gd name="connsiteX10" fmla="*/ 32401 w 45801"/>
              <a:gd name="connsiteY10" fmla="*/ 2898 h 42866"/>
              <a:gd name="connsiteX11" fmla="*/ 25066 w 45801"/>
              <a:gd name="connsiteY11" fmla="*/ 3701 h 42866"/>
              <a:gd name="connsiteX12" fmla="*/ 25081 w 45801"/>
              <a:gd name="connsiteY12" fmla="*/ 3888 h 42866"/>
              <a:gd name="connsiteX13" fmla="*/ 17154 w 45801"/>
              <a:gd name="connsiteY13" fmla="*/ 1808 h 42866"/>
              <a:gd name="connsiteX14" fmla="*/ 16161 w 45801"/>
              <a:gd name="connsiteY14" fmla="*/ 1106 h 42866"/>
              <a:gd name="connsiteX15" fmla="*/ 6708 w 45801"/>
              <a:gd name="connsiteY15" fmla="*/ 16347 h 42866"/>
              <a:gd name="connsiteX16" fmla="*/ 6481 w 45801"/>
              <a:gd name="connsiteY16" fmla="*/ 14928 h 42866"/>
              <a:gd name="connsiteX0" fmla="*/ 6481 w 45801"/>
              <a:gd name="connsiteY0" fmla="*/ 14928 h 42866"/>
              <a:gd name="connsiteX1" fmla="*/ 3390 w 45801"/>
              <a:gd name="connsiteY1" fmla="*/ 1789 h 42866"/>
              <a:gd name="connsiteX2" fmla="*/ 14462 w 45801"/>
              <a:gd name="connsiteY2" fmla="*/ 542 h 42866"/>
              <a:gd name="connsiteX3" fmla="*/ 18764 w 45801"/>
              <a:gd name="connsiteY3" fmla="*/ 3395 h 42866"/>
              <a:gd name="connsiteX4" fmla="*/ 25037 w 45801"/>
              <a:gd name="connsiteY4" fmla="*/ 3990 h 42866"/>
              <a:gd name="connsiteX5" fmla="*/ 28330 w 45801"/>
              <a:gd name="connsiteY5" fmla="*/ 758 h 42866"/>
              <a:gd name="connsiteX6" fmla="*/ 32414 w 45801"/>
              <a:gd name="connsiteY6" fmla="*/ 3039 h 42866"/>
              <a:gd name="connsiteX7" fmla="*/ 38044 w 45801"/>
              <a:gd name="connsiteY7" fmla="*/ 1248 h 42866"/>
              <a:gd name="connsiteX8" fmla="*/ 40899 w 45801"/>
              <a:gd name="connsiteY8" fmla="*/ 6134 h 42866"/>
              <a:gd name="connsiteX9" fmla="*/ 44563 w 45801"/>
              <a:gd name="connsiteY9" fmla="*/ 10876 h 42866"/>
              <a:gd name="connsiteX10" fmla="*/ 44399 w 45801"/>
              <a:gd name="connsiteY10" fmla="*/ 16018 h 42866"/>
              <a:gd name="connsiteX11" fmla="*/ 45597 w 45801"/>
              <a:gd name="connsiteY11" fmla="*/ 23880 h 42866"/>
              <a:gd name="connsiteX12" fmla="*/ 39985 w 45801"/>
              <a:gd name="connsiteY12" fmla="*/ 30762 h 42866"/>
              <a:gd name="connsiteX13" fmla="*/ 40744 w 45801"/>
              <a:gd name="connsiteY13" fmla="*/ 42187 h 42866"/>
              <a:gd name="connsiteX14" fmla="*/ 31136 w 45801"/>
              <a:gd name="connsiteY14" fmla="*/ 37373 h 42866"/>
              <a:gd name="connsiteX15" fmla="*/ 26605 w 45801"/>
              <a:gd name="connsiteY15" fmla="*/ 42558 h 42866"/>
              <a:gd name="connsiteX16" fmla="*/ 18614 w 45801"/>
              <a:gd name="connsiteY16" fmla="*/ 40193 h 42866"/>
              <a:gd name="connsiteX17" fmla="*/ 6867 w 45801"/>
              <a:gd name="connsiteY17" fmla="*/ 39347 h 42866"/>
              <a:gd name="connsiteX18" fmla="*/ 119 w 45801"/>
              <a:gd name="connsiteY18" fmla="*/ 33528 h 42866"/>
              <a:gd name="connsiteX19" fmla="*/ 2576 w 45801"/>
              <a:gd name="connsiteY19" fmla="*/ 20262 h 42866"/>
              <a:gd name="connsiteX20" fmla="*/ 6444 w 45801"/>
              <a:gd name="connsiteY20" fmla="*/ 15065 h 42866"/>
              <a:gd name="connsiteX21" fmla="*/ 6481 w 45801"/>
              <a:gd name="connsiteY21" fmla="*/ 14928 h 42866"/>
              <a:gd name="connsiteX0" fmla="*/ 31408 w 45801"/>
              <a:gd name="connsiteY0" fmla="*/ 37516 h 42866"/>
              <a:gd name="connsiteX1" fmla="*/ 31141 w 45801"/>
              <a:gd name="connsiteY1" fmla="*/ 37218 h 42866"/>
              <a:gd name="connsiteX2" fmla="*/ 39805 w 45801"/>
              <a:gd name="connsiteY2" fmla="*/ 30450 h 42866"/>
              <a:gd name="connsiteX3" fmla="*/ 40103 w 45801"/>
              <a:gd name="connsiteY3" fmla="*/ 30711 h 42866"/>
              <a:gd name="connsiteX4" fmla="*/ 39872 w 45801"/>
              <a:gd name="connsiteY4" fmla="*/ 30280 h 42866"/>
              <a:gd name="connsiteX5" fmla="*/ 44379 w 45801"/>
              <a:gd name="connsiteY5" fmla="*/ 15912 h 42866"/>
              <a:gd name="connsiteX6" fmla="*/ 44192 w 45801"/>
              <a:gd name="connsiteY6" fmla="*/ 16065 h 42866"/>
              <a:gd name="connsiteX7" fmla="*/ 40905 w 45801"/>
              <a:gd name="connsiteY7" fmla="*/ 5984 h 42866"/>
              <a:gd name="connsiteX8" fmla="*/ 41096 w 45801"/>
              <a:gd name="connsiteY8" fmla="*/ 6144 h 42866"/>
              <a:gd name="connsiteX9" fmla="*/ 32232 w 45801"/>
              <a:gd name="connsiteY9" fmla="*/ 3091 h 42866"/>
              <a:gd name="connsiteX10" fmla="*/ 32401 w 45801"/>
              <a:gd name="connsiteY10" fmla="*/ 2898 h 42866"/>
              <a:gd name="connsiteX11" fmla="*/ 25066 w 45801"/>
              <a:gd name="connsiteY11" fmla="*/ 3701 h 42866"/>
              <a:gd name="connsiteX12" fmla="*/ 25081 w 45801"/>
              <a:gd name="connsiteY12" fmla="*/ 3888 h 42866"/>
              <a:gd name="connsiteX13" fmla="*/ 17154 w 45801"/>
              <a:gd name="connsiteY13" fmla="*/ 1808 h 42866"/>
              <a:gd name="connsiteX14" fmla="*/ 16161 w 45801"/>
              <a:gd name="connsiteY14" fmla="*/ 1106 h 42866"/>
              <a:gd name="connsiteX0" fmla="*/ 6444 w 45801"/>
              <a:gd name="connsiteY0" fmla="*/ 15072 h 42873"/>
              <a:gd name="connsiteX1" fmla="*/ 3390 w 45801"/>
              <a:gd name="connsiteY1" fmla="*/ 1796 h 42873"/>
              <a:gd name="connsiteX2" fmla="*/ 14462 w 45801"/>
              <a:gd name="connsiteY2" fmla="*/ 549 h 42873"/>
              <a:gd name="connsiteX3" fmla="*/ 18764 w 45801"/>
              <a:gd name="connsiteY3" fmla="*/ 3402 h 42873"/>
              <a:gd name="connsiteX4" fmla="*/ 25037 w 45801"/>
              <a:gd name="connsiteY4" fmla="*/ 3997 h 42873"/>
              <a:gd name="connsiteX5" fmla="*/ 28330 w 45801"/>
              <a:gd name="connsiteY5" fmla="*/ 765 h 42873"/>
              <a:gd name="connsiteX6" fmla="*/ 32414 w 45801"/>
              <a:gd name="connsiteY6" fmla="*/ 3046 h 42873"/>
              <a:gd name="connsiteX7" fmla="*/ 38044 w 45801"/>
              <a:gd name="connsiteY7" fmla="*/ 1255 h 42873"/>
              <a:gd name="connsiteX8" fmla="*/ 40899 w 45801"/>
              <a:gd name="connsiteY8" fmla="*/ 6141 h 42873"/>
              <a:gd name="connsiteX9" fmla="*/ 44563 w 45801"/>
              <a:gd name="connsiteY9" fmla="*/ 10883 h 42873"/>
              <a:gd name="connsiteX10" fmla="*/ 44399 w 45801"/>
              <a:gd name="connsiteY10" fmla="*/ 16025 h 42873"/>
              <a:gd name="connsiteX11" fmla="*/ 45597 w 45801"/>
              <a:gd name="connsiteY11" fmla="*/ 23887 h 42873"/>
              <a:gd name="connsiteX12" fmla="*/ 39985 w 45801"/>
              <a:gd name="connsiteY12" fmla="*/ 30769 h 42873"/>
              <a:gd name="connsiteX13" fmla="*/ 40744 w 45801"/>
              <a:gd name="connsiteY13" fmla="*/ 42194 h 42873"/>
              <a:gd name="connsiteX14" fmla="*/ 31136 w 45801"/>
              <a:gd name="connsiteY14" fmla="*/ 37380 h 42873"/>
              <a:gd name="connsiteX15" fmla="*/ 26605 w 45801"/>
              <a:gd name="connsiteY15" fmla="*/ 42565 h 42873"/>
              <a:gd name="connsiteX16" fmla="*/ 18614 w 45801"/>
              <a:gd name="connsiteY16" fmla="*/ 40200 h 42873"/>
              <a:gd name="connsiteX17" fmla="*/ 6867 w 45801"/>
              <a:gd name="connsiteY17" fmla="*/ 39354 h 42873"/>
              <a:gd name="connsiteX18" fmla="*/ 119 w 45801"/>
              <a:gd name="connsiteY18" fmla="*/ 33535 h 42873"/>
              <a:gd name="connsiteX19" fmla="*/ 2576 w 45801"/>
              <a:gd name="connsiteY19" fmla="*/ 20269 h 42873"/>
              <a:gd name="connsiteX20" fmla="*/ 6444 w 45801"/>
              <a:gd name="connsiteY20" fmla="*/ 15072 h 42873"/>
              <a:gd name="connsiteX0" fmla="*/ 31408 w 45801"/>
              <a:gd name="connsiteY0" fmla="*/ 37523 h 42873"/>
              <a:gd name="connsiteX1" fmla="*/ 31141 w 45801"/>
              <a:gd name="connsiteY1" fmla="*/ 37225 h 42873"/>
              <a:gd name="connsiteX2" fmla="*/ 39805 w 45801"/>
              <a:gd name="connsiteY2" fmla="*/ 30457 h 42873"/>
              <a:gd name="connsiteX3" fmla="*/ 40103 w 45801"/>
              <a:gd name="connsiteY3" fmla="*/ 30718 h 42873"/>
              <a:gd name="connsiteX4" fmla="*/ 39872 w 45801"/>
              <a:gd name="connsiteY4" fmla="*/ 30287 h 42873"/>
              <a:gd name="connsiteX5" fmla="*/ 44379 w 45801"/>
              <a:gd name="connsiteY5" fmla="*/ 15919 h 42873"/>
              <a:gd name="connsiteX6" fmla="*/ 44192 w 45801"/>
              <a:gd name="connsiteY6" fmla="*/ 16072 h 42873"/>
              <a:gd name="connsiteX7" fmla="*/ 40905 w 45801"/>
              <a:gd name="connsiteY7" fmla="*/ 5991 h 42873"/>
              <a:gd name="connsiteX8" fmla="*/ 41096 w 45801"/>
              <a:gd name="connsiteY8" fmla="*/ 6151 h 42873"/>
              <a:gd name="connsiteX9" fmla="*/ 32232 w 45801"/>
              <a:gd name="connsiteY9" fmla="*/ 3098 h 42873"/>
              <a:gd name="connsiteX10" fmla="*/ 32401 w 45801"/>
              <a:gd name="connsiteY10" fmla="*/ 2905 h 42873"/>
              <a:gd name="connsiteX11" fmla="*/ 25066 w 45801"/>
              <a:gd name="connsiteY11" fmla="*/ 3708 h 42873"/>
              <a:gd name="connsiteX12" fmla="*/ 25081 w 45801"/>
              <a:gd name="connsiteY12" fmla="*/ 3895 h 42873"/>
              <a:gd name="connsiteX13" fmla="*/ 17154 w 45801"/>
              <a:gd name="connsiteY13" fmla="*/ 1815 h 42873"/>
              <a:gd name="connsiteX14" fmla="*/ 16161 w 45801"/>
              <a:gd name="connsiteY14" fmla="*/ 1113 h 42873"/>
              <a:gd name="connsiteX0" fmla="*/ 4926 w 45801"/>
              <a:gd name="connsiteY0" fmla="*/ 13652 h 42804"/>
              <a:gd name="connsiteX1" fmla="*/ 3390 w 45801"/>
              <a:gd name="connsiteY1" fmla="*/ 1727 h 42804"/>
              <a:gd name="connsiteX2" fmla="*/ 14462 w 45801"/>
              <a:gd name="connsiteY2" fmla="*/ 480 h 42804"/>
              <a:gd name="connsiteX3" fmla="*/ 18764 w 45801"/>
              <a:gd name="connsiteY3" fmla="*/ 3333 h 42804"/>
              <a:gd name="connsiteX4" fmla="*/ 25037 w 45801"/>
              <a:gd name="connsiteY4" fmla="*/ 3928 h 42804"/>
              <a:gd name="connsiteX5" fmla="*/ 28330 w 45801"/>
              <a:gd name="connsiteY5" fmla="*/ 696 h 42804"/>
              <a:gd name="connsiteX6" fmla="*/ 32414 w 45801"/>
              <a:gd name="connsiteY6" fmla="*/ 2977 h 42804"/>
              <a:gd name="connsiteX7" fmla="*/ 38044 w 45801"/>
              <a:gd name="connsiteY7" fmla="*/ 1186 h 42804"/>
              <a:gd name="connsiteX8" fmla="*/ 40899 w 45801"/>
              <a:gd name="connsiteY8" fmla="*/ 6072 h 42804"/>
              <a:gd name="connsiteX9" fmla="*/ 44563 w 45801"/>
              <a:gd name="connsiteY9" fmla="*/ 10814 h 42804"/>
              <a:gd name="connsiteX10" fmla="*/ 44399 w 45801"/>
              <a:gd name="connsiteY10" fmla="*/ 15956 h 42804"/>
              <a:gd name="connsiteX11" fmla="*/ 45597 w 45801"/>
              <a:gd name="connsiteY11" fmla="*/ 23818 h 42804"/>
              <a:gd name="connsiteX12" fmla="*/ 39985 w 45801"/>
              <a:gd name="connsiteY12" fmla="*/ 30700 h 42804"/>
              <a:gd name="connsiteX13" fmla="*/ 40744 w 45801"/>
              <a:gd name="connsiteY13" fmla="*/ 42125 h 42804"/>
              <a:gd name="connsiteX14" fmla="*/ 31136 w 45801"/>
              <a:gd name="connsiteY14" fmla="*/ 37311 h 42804"/>
              <a:gd name="connsiteX15" fmla="*/ 26605 w 45801"/>
              <a:gd name="connsiteY15" fmla="*/ 42496 h 42804"/>
              <a:gd name="connsiteX16" fmla="*/ 18614 w 45801"/>
              <a:gd name="connsiteY16" fmla="*/ 40131 h 42804"/>
              <a:gd name="connsiteX17" fmla="*/ 6867 w 45801"/>
              <a:gd name="connsiteY17" fmla="*/ 39285 h 42804"/>
              <a:gd name="connsiteX18" fmla="*/ 119 w 45801"/>
              <a:gd name="connsiteY18" fmla="*/ 33466 h 42804"/>
              <a:gd name="connsiteX19" fmla="*/ 2576 w 45801"/>
              <a:gd name="connsiteY19" fmla="*/ 20200 h 42804"/>
              <a:gd name="connsiteX20" fmla="*/ 4926 w 45801"/>
              <a:gd name="connsiteY20" fmla="*/ 13652 h 42804"/>
              <a:gd name="connsiteX0" fmla="*/ 31408 w 45801"/>
              <a:gd name="connsiteY0" fmla="*/ 37454 h 42804"/>
              <a:gd name="connsiteX1" fmla="*/ 31141 w 45801"/>
              <a:gd name="connsiteY1" fmla="*/ 37156 h 42804"/>
              <a:gd name="connsiteX2" fmla="*/ 39805 w 45801"/>
              <a:gd name="connsiteY2" fmla="*/ 30388 h 42804"/>
              <a:gd name="connsiteX3" fmla="*/ 40103 w 45801"/>
              <a:gd name="connsiteY3" fmla="*/ 30649 h 42804"/>
              <a:gd name="connsiteX4" fmla="*/ 39872 w 45801"/>
              <a:gd name="connsiteY4" fmla="*/ 30218 h 42804"/>
              <a:gd name="connsiteX5" fmla="*/ 44379 w 45801"/>
              <a:gd name="connsiteY5" fmla="*/ 15850 h 42804"/>
              <a:gd name="connsiteX6" fmla="*/ 44192 w 45801"/>
              <a:gd name="connsiteY6" fmla="*/ 16003 h 42804"/>
              <a:gd name="connsiteX7" fmla="*/ 40905 w 45801"/>
              <a:gd name="connsiteY7" fmla="*/ 5922 h 42804"/>
              <a:gd name="connsiteX8" fmla="*/ 41096 w 45801"/>
              <a:gd name="connsiteY8" fmla="*/ 6082 h 42804"/>
              <a:gd name="connsiteX9" fmla="*/ 32232 w 45801"/>
              <a:gd name="connsiteY9" fmla="*/ 3029 h 42804"/>
              <a:gd name="connsiteX10" fmla="*/ 32401 w 45801"/>
              <a:gd name="connsiteY10" fmla="*/ 2836 h 42804"/>
              <a:gd name="connsiteX11" fmla="*/ 25066 w 45801"/>
              <a:gd name="connsiteY11" fmla="*/ 3639 h 42804"/>
              <a:gd name="connsiteX12" fmla="*/ 25081 w 45801"/>
              <a:gd name="connsiteY12" fmla="*/ 3826 h 42804"/>
              <a:gd name="connsiteX13" fmla="*/ 17154 w 45801"/>
              <a:gd name="connsiteY13" fmla="*/ 1746 h 42804"/>
              <a:gd name="connsiteX14" fmla="*/ 16161 w 45801"/>
              <a:gd name="connsiteY14" fmla="*/ 1044 h 42804"/>
              <a:gd name="connsiteX0" fmla="*/ 5304 w 46179"/>
              <a:gd name="connsiteY0" fmla="*/ 13652 h 42804"/>
              <a:gd name="connsiteX1" fmla="*/ 3768 w 46179"/>
              <a:gd name="connsiteY1" fmla="*/ 1727 h 42804"/>
              <a:gd name="connsiteX2" fmla="*/ 14840 w 46179"/>
              <a:gd name="connsiteY2" fmla="*/ 480 h 42804"/>
              <a:gd name="connsiteX3" fmla="*/ 19142 w 46179"/>
              <a:gd name="connsiteY3" fmla="*/ 3333 h 42804"/>
              <a:gd name="connsiteX4" fmla="*/ 25415 w 46179"/>
              <a:gd name="connsiteY4" fmla="*/ 3928 h 42804"/>
              <a:gd name="connsiteX5" fmla="*/ 28708 w 46179"/>
              <a:gd name="connsiteY5" fmla="*/ 696 h 42804"/>
              <a:gd name="connsiteX6" fmla="*/ 32792 w 46179"/>
              <a:gd name="connsiteY6" fmla="*/ 2977 h 42804"/>
              <a:gd name="connsiteX7" fmla="*/ 38422 w 46179"/>
              <a:gd name="connsiteY7" fmla="*/ 1186 h 42804"/>
              <a:gd name="connsiteX8" fmla="*/ 41277 w 46179"/>
              <a:gd name="connsiteY8" fmla="*/ 6072 h 42804"/>
              <a:gd name="connsiteX9" fmla="*/ 44941 w 46179"/>
              <a:gd name="connsiteY9" fmla="*/ 10814 h 42804"/>
              <a:gd name="connsiteX10" fmla="*/ 44777 w 46179"/>
              <a:gd name="connsiteY10" fmla="*/ 15956 h 42804"/>
              <a:gd name="connsiteX11" fmla="*/ 45975 w 46179"/>
              <a:gd name="connsiteY11" fmla="*/ 23818 h 42804"/>
              <a:gd name="connsiteX12" fmla="*/ 40363 w 46179"/>
              <a:gd name="connsiteY12" fmla="*/ 30700 h 42804"/>
              <a:gd name="connsiteX13" fmla="*/ 41122 w 46179"/>
              <a:gd name="connsiteY13" fmla="*/ 42125 h 42804"/>
              <a:gd name="connsiteX14" fmla="*/ 31514 w 46179"/>
              <a:gd name="connsiteY14" fmla="*/ 37311 h 42804"/>
              <a:gd name="connsiteX15" fmla="*/ 26983 w 46179"/>
              <a:gd name="connsiteY15" fmla="*/ 42496 h 42804"/>
              <a:gd name="connsiteX16" fmla="*/ 18992 w 46179"/>
              <a:gd name="connsiteY16" fmla="*/ 40131 h 42804"/>
              <a:gd name="connsiteX17" fmla="*/ 7245 w 46179"/>
              <a:gd name="connsiteY17" fmla="*/ 39285 h 42804"/>
              <a:gd name="connsiteX18" fmla="*/ 497 w 46179"/>
              <a:gd name="connsiteY18" fmla="*/ 33466 h 42804"/>
              <a:gd name="connsiteX19" fmla="*/ 811 w 46179"/>
              <a:gd name="connsiteY19" fmla="*/ 17866 h 42804"/>
              <a:gd name="connsiteX20" fmla="*/ 5304 w 46179"/>
              <a:gd name="connsiteY20" fmla="*/ 13652 h 42804"/>
              <a:gd name="connsiteX0" fmla="*/ 31786 w 46179"/>
              <a:gd name="connsiteY0" fmla="*/ 37454 h 42804"/>
              <a:gd name="connsiteX1" fmla="*/ 31519 w 46179"/>
              <a:gd name="connsiteY1" fmla="*/ 37156 h 42804"/>
              <a:gd name="connsiteX2" fmla="*/ 40183 w 46179"/>
              <a:gd name="connsiteY2" fmla="*/ 30388 h 42804"/>
              <a:gd name="connsiteX3" fmla="*/ 40481 w 46179"/>
              <a:gd name="connsiteY3" fmla="*/ 30649 h 42804"/>
              <a:gd name="connsiteX4" fmla="*/ 40250 w 46179"/>
              <a:gd name="connsiteY4" fmla="*/ 30218 h 42804"/>
              <a:gd name="connsiteX5" fmla="*/ 44757 w 46179"/>
              <a:gd name="connsiteY5" fmla="*/ 15850 h 42804"/>
              <a:gd name="connsiteX6" fmla="*/ 44570 w 46179"/>
              <a:gd name="connsiteY6" fmla="*/ 16003 h 42804"/>
              <a:gd name="connsiteX7" fmla="*/ 41283 w 46179"/>
              <a:gd name="connsiteY7" fmla="*/ 5922 h 42804"/>
              <a:gd name="connsiteX8" fmla="*/ 41474 w 46179"/>
              <a:gd name="connsiteY8" fmla="*/ 6082 h 42804"/>
              <a:gd name="connsiteX9" fmla="*/ 32610 w 46179"/>
              <a:gd name="connsiteY9" fmla="*/ 3029 h 42804"/>
              <a:gd name="connsiteX10" fmla="*/ 32779 w 46179"/>
              <a:gd name="connsiteY10" fmla="*/ 2836 h 42804"/>
              <a:gd name="connsiteX11" fmla="*/ 25444 w 46179"/>
              <a:gd name="connsiteY11" fmla="*/ 3639 h 42804"/>
              <a:gd name="connsiteX12" fmla="*/ 25459 w 46179"/>
              <a:gd name="connsiteY12" fmla="*/ 3826 h 42804"/>
              <a:gd name="connsiteX13" fmla="*/ 17532 w 46179"/>
              <a:gd name="connsiteY13" fmla="*/ 1746 h 42804"/>
              <a:gd name="connsiteX14" fmla="*/ 16539 w 46179"/>
              <a:gd name="connsiteY14" fmla="*/ 1044 h 42804"/>
              <a:gd name="connsiteX0" fmla="*/ 5062 w 45937"/>
              <a:gd name="connsiteY0" fmla="*/ 13652 h 42804"/>
              <a:gd name="connsiteX1" fmla="*/ 3526 w 45937"/>
              <a:gd name="connsiteY1" fmla="*/ 1727 h 42804"/>
              <a:gd name="connsiteX2" fmla="*/ 14598 w 45937"/>
              <a:gd name="connsiteY2" fmla="*/ 480 h 42804"/>
              <a:gd name="connsiteX3" fmla="*/ 18900 w 45937"/>
              <a:gd name="connsiteY3" fmla="*/ 3333 h 42804"/>
              <a:gd name="connsiteX4" fmla="*/ 25173 w 45937"/>
              <a:gd name="connsiteY4" fmla="*/ 3928 h 42804"/>
              <a:gd name="connsiteX5" fmla="*/ 28466 w 45937"/>
              <a:gd name="connsiteY5" fmla="*/ 696 h 42804"/>
              <a:gd name="connsiteX6" fmla="*/ 32550 w 45937"/>
              <a:gd name="connsiteY6" fmla="*/ 2977 h 42804"/>
              <a:gd name="connsiteX7" fmla="*/ 38180 w 45937"/>
              <a:gd name="connsiteY7" fmla="*/ 1186 h 42804"/>
              <a:gd name="connsiteX8" fmla="*/ 41035 w 45937"/>
              <a:gd name="connsiteY8" fmla="*/ 6072 h 42804"/>
              <a:gd name="connsiteX9" fmla="*/ 44699 w 45937"/>
              <a:gd name="connsiteY9" fmla="*/ 10814 h 42804"/>
              <a:gd name="connsiteX10" fmla="*/ 44535 w 45937"/>
              <a:gd name="connsiteY10" fmla="*/ 15956 h 42804"/>
              <a:gd name="connsiteX11" fmla="*/ 45733 w 45937"/>
              <a:gd name="connsiteY11" fmla="*/ 23818 h 42804"/>
              <a:gd name="connsiteX12" fmla="*/ 40121 w 45937"/>
              <a:gd name="connsiteY12" fmla="*/ 30700 h 42804"/>
              <a:gd name="connsiteX13" fmla="*/ 40880 w 45937"/>
              <a:gd name="connsiteY13" fmla="*/ 42125 h 42804"/>
              <a:gd name="connsiteX14" fmla="*/ 31272 w 45937"/>
              <a:gd name="connsiteY14" fmla="*/ 37311 h 42804"/>
              <a:gd name="connsiteX15" fmla="*/ 26741 w 45937"/>
              <a:gd name="connsiteY15" fmla="*/ 42496 h 42804"/>
              <a:gd name="connsiteX16" fmla="*/ 18750 w 45937"/>
              <a:gd name="connsiteY16" fmla="*/ 40131 h 42804"/>
              <a:gd name="connsiteX17" fmla="*/ 7003 w 45937"/>
              <a:gd name="connsiteY17" fmla="*/ 39285 h 42804"/>
              <a:gd name="connsiteX18" fmla="*/ 612 w 45937"/>
              <a:gd name="connsiteY18" fmla="*/ 34203 h 42804"/>
              <a:gd name="connsiteX19" fmla="*/ 569 w 45937"/>
              <a:gd name="connsiteY19" fmla="*/ 17866 h 42804"/>
              <a:gd name="connsiteX20" fmla="*/ 5062 w 45937"/>
              <a:gd name="connsiteY20" fmla="*/ 13652 h 42804"/>
              <a:gd name="connsiteX0" fmla="*/ 31544 w 45937"/>
              <a:gd name="connsiteY0" fmla="*/ 37454 h 42804"/>
              <a:gd name="connsiteX1" fmla="*/ 31277 w 45937"/>
              <a:gd name="connsiteY1" fmla="*/ 37156 h 42804"/>
              <a:gd name="connsiteX2" fmla="*/ 39941 w 45937"/>
              <a:gd name="connsiteY2" fmla="*/ 30388 h 42804"/>
              <a:gd name="connsiteX3" fmla="*/ 40239 w 45937"/>
              <a:gd name="connsiteY3" fmla="*/ 30649 h 42804"/>
              <a:gd name="connsiteX4" fmla="*/ 40008 w 45937"/>
              <a:gd name="connsiteY4" fmla="*/ 30218 h 42804"/>
              <a:gd name="connsiteX5" fmla="*/ 44515 w 45937"/>
              <a:gd name="connsiteY5" fmla="*/ 15850 h 42804"/>
              <a:gd name="connsiteX6" fmla="*/ 44328 w 45937"/>
              <a:gd name="connsiteY6" fmla="*/ 16003 h 42804"/>
              <a:gd name="connsiteX7" fmla="*/ 41041 w 45937"/>
              <a:gd name="connsiteY7" fmla="*/ 5922 h 42804"/>
              <a:gd name="connsiteX8" fmla="*/ 41232 w 45937"/>
              <a:gd name="connsiteY8" fmla="*/ 6082 h 42804"/>
              <a:gd name="connsiteX9" fmla="*/ 32368 w 45937"/>
              <a:gd name="connsiteY9" fmla="*/ 3029 h 42804"/>
              <a:gd name="connsiteX10" fmla="*/ 32537 w 45937"/>
              <a:gd name="connsiteY10" fmla="*/ 2836 h 42804"/>
              <a:gd name="connsiteX11" fmla="*/ 25202 w 45937"/>
              <a:gd name="connsiteY11" fmla="*/ 3639 h 42804"/>
              <a:gd name="connsiteX12" fmla="*/ 25217 w 45937"/>
              <a:gd name="connsiteY12" fmla="*/ 3826 h 42804"/>
              <a:gd name="connsiteX13" fmla="*/ 17290 w 45937"/>
              <a:gd name="connsiteY13" fmla="*/ 1746 h 42804"/>
              <a:gd name="connsiteX14" fmla="*/ 16297 w 45937"/>
              <a:gd name="connsiteY14" fmla="*/ 1044 h 42804"/>
              <a:gd name="connsiteX0" fmla="*/ 5062 w 45937"/>
              <a:gd name="connsiteY0" fmla="*/ 13652 h 42804"/>
              <a:gd name="connsiteX1" fmla="*/ 3526 w 45937"/>
              <a:gd name="connsiteY1" fmla="*/ 1727 h 42804"/>
              <a:gd name="connsiteX2" fmla="*/ 14598 w 45937"/>
              <a:gd name="connsiteY2" fmla="*/ 480 h 42804"/>
              <a:gd name="connsiteX3" fmla="*/ 18900 w 45937"/>
              <a:gd name="connsiteY3" fmla="*/ 3333 h 42804"/>
              <a:gd name="connsiteX4" fmla="*/ 25173 w 45937"/>
              <a:gd name="connsiteY4" fmla="*/ 3928 h 42804"/>
              <a:gd name="connsiteX5" fmla="*/ 28466 w 45937"/>
              <a:gd name="connsiteY5" fmla="*/ 696 h 42804"/>
              <a:gd name="connsiteX6" fmla="*/ 32550 w 45937"/>
              <a:gd name="connsiteY6" fmla="*/ 2977 h 42804"/>
              <a:gd name="connsiteX7" fmla="*/ 38180 w 45937"/>
              <a:gd name="connsiteY7" fmla="*/ 1186 h 42804"/>
              <a:gd name="connsiteX8" fmla="*/ 41035 w 45937"/>
              <a:gd name="connsiteY8" fmla="*/ 6072 h 42804"/>
              <a:gd name="connsiteX9" fmla="*/ 44699 w 45937"/>
              <a:gd name="connsiteY9" fmla="*/ 10814 h 42804"/>
              <a:gd name="connsiteX10" fmla="*/ 44535 w 45937"/>
              <a:gd name="connsiteY10" fmla="*/ 15956 h 42804"/>
              <a:gd name="connsiteX11" fmla="*/ 45733 w 45937"/>
              <a:gd name="connsiteY11" fmla="*/ 23818 h 42804"/>
              <a:gd name="connsiteX12" fmla="*/ 40121 w 45937"/>
              <a:gd name="connsiteY12" fmla="*/ 30700 h 42804"/>
              <a:gd name="connsiteX13" fmla="*/ 40880 w 45937"/>
              <a:gd name="connsiteY13" fmla="*/ 42125 h 42804"/>
              <a:gd name="connsiteX14" fmla="*/ 31272 w 45937"/>
              <a:gd name="connsiteY14" fmla="*/ 37311 h 42804"/>
              <a:gd name="connsiteX15" fmla="*/ 26741 w 45937"/>
              <a:gd name="connsiteY15" fmla="*/ 42496 h 42804"/>
              <a:gd name="connsiteX16" fmla="*/ 18750 w 45937"/>
              <a:gd name="connsiteY16" fmla="*/ 40131 h 42804"/>
              <a:gd name="connsiteX17" fmla="*/ 7003 w 45937"/>
              <a:gd name="connsiteY17" fmla="*/ 39285 h 42804"/>
              <a:gd name="connsiteX18" fmla="*/ 612 w 45937"/>
              <a:gd name="connsiteY18" fmla="*/ 34203 h 42804"/>
              <a:gd name="connsiteX19" fmla="*/ 569 w 45937"/>
              <a:gd name="connsiteY19" fmla="*/ 17866 h 42804"/>
              <a:gd name="connsiteX20" fmla="*/ 5062 w 45937"/>
              <a:gd name="connsiteY20" fmla="*/ 13652 h 42804"/>
              <a:gd name="connsiteX0" fmla="*/ 31544 w 45937"/>
              <a:gd name="connsiteY0" fmla="*/ 37454 h 42804"/>
              <a:gd name="connsiteX1" fmla="*/ 31277 w 45937"/>
              <a:gd name="connsiteY1" fmla="*/ 37156 h 42804"/>
              <a:gd name="connsiteX2" fmla="*/ 39941 w 45937"/>
              <a:gd name="connsiteY2" fmla="*/ 30388 h 42804"/>
              <a:gd name="connsiteX3" fmla="*/ 40239 w 45937"/>
              <a:gd name="connsiteY3" fmla="*/ 30649 h 42804"/>
              <a:gd name="connsiteX4" fmla="*/ 40008 w 45937"/>
              <a:gd name="connsiteY4" fmla="*/ 30218 h 42804"/>
              <a:gd name="connsiteX5" fmla="*/ 44515 w 45937"/>
              <a:gd name="connsiteY5" fmla="*/ 15850 h 42804"/>
              <a:gd name="connsiteX6" fmla="*/ 44328 w 45937"/>
              <a:gd name="connsiteY6" fmla="*/ 16003 h 42804"/>
              <a:gd name="connsiteX7" fmla="*/ 41041 w 45937"/>
              <a:gd name="connsiteY7" fmla="*/ 5922 h 42804"/>
              <a:gd name="connsiteX8" fmla="*/ 41232 w 45937"/>
              <a:gd name="connsiteY8" fmla="*/ 6082 h 42804"/>
              <a:gd name="connsiteX9" fmla="*/ 32368 w 45937"/>
              <a:gd name="connsiteY9" fmla="*/ 3029 h 42804"/>
              <a:gd name="connsiteX10" fmla="*/ 32537 w 45937"/>
              <a:gd name="connsiteY10" fmla="*/ 2836 h 42804"/>
              <a:gd name="connsiteX11" fmla="*/ 25202 w 45937"/>
              <a:gd name="connsiteY11" fmla="*/ 3639 h 42804"/>
              <a:gd name="connsiteX12" fmla="*/ 25217 w 45937"/>
              <a:gd name="connsiteY12" fmla="*/ 3826 h 42804"/>
              <a:gd name="connsiteX0" fmla="*/ 5062 w 45937"/>
              <a:gd name="connsiteY0" fmla="*/ 13652 h 42804"/>
              <a:gd name="connsiteX1" fmla="*/ 3526 w 45937"/>
              <a:gd name="connsiteY1" fmla="*/ 1727 h 42804"/>
              <a:gd name="connsiteX2" fmla="*/ 14598 w 45937"/>
              <a:gd name="connsiteY2" fmla="*/ 480 h 42804"/>
              <a:gd name="connsiteX3" fmla="*/ 18900 w 45937"/>
              <a:gd name="connsiteY3" fmla="*/ 3333 h 42804"/>
              <a:gd name="connsiteX4" fmla="*/ 25173 w 45937"/>
              <a:gd name="connsiteY4" fmla="*/ 3928 h 42804"/>
              <a:gd name="connsiteX5" fmla="*/ 28466 w 45937"/>
              <a:gd name="connsiteY5" fmla="*/ 696 h 42804"/>
              <a:gd name="connsiteX6" fmla="*/ 32550 w 45937"/>
              <a:gd name="connsiteY6" fmla="*/ 2977 h 42804"/>
              <a:gd name="connsiteX7" fmla="*/ 38180 w 45937"/>
              <a:gd name="connsiteY7" fmla="*/ 1186 h 42804"/>
              <a:gd name="connsiteX8" fmla="*/ 41035 w 45937"/>
              <a:gd name="connsiteY8" fmla="*/ 6072 h 42804"/>
              <a:gd name="connsiteX9" fmla="*/ 44699 w 45937"/>
              <a:gd name="connsiteY9" fmla="*/ 10814 h 42804"/>
              <a:gd name="connsiteX10" fmla="*/ 44535 w 45937"/>
              <a:gd name="connsiteY10" fmla="*/ 15956 h 42804"/>
              <a:gd name="connsiteX11" fmla="*/ 45733 w 45937"/>
              <a:gd name="connsiteY11" fmla="*/ 23818 h 42804"/>
              <a:gd name="connsiteX12" fmla="*/ 40121 w 45937"/>
              <a:gd name="connsiteY12" fmla="*/ 30700 h 42804"/>
              <a:gd name="connsiteX13" fmla="*/ 40880 w 45937"/>
              <a:gd name="connsiteY13" fmla="*/ 42125 h 42804"/>
              <a:gd name="connsiteX14" fmla="*/ 31272 w 45937"/>
              <a:gd name="connsiteY14" fmla="*/ 37311 h 42804"/>
              <a:gd name="connsiteX15" fmla="*/ 26741 w 45937"/>
              <a:gd name="connsiteY15" fmla="*/ 42496 h 42804"/>
              <a:gd name="connsiteX16" fmla="*/ 18750 w 45937"/>
              <a:gd name="connsiteY16" fmla="*/ 40131 h 42804"/>
              <a:gd name="connsiteX17" fmla="*/ 7003 w 45937"/>
              <a:gd name="connsiteY17" fmla="*/ 39285 h 42804"/>
              <a:gd name="connsiteX18" fmla="*/ 612 w 45937"/>
              <a:gd name="connsiteY18" fmla="*/ 34203 h 42804"/>
              <a:gd name="connsiteX19" fmla="*/ 569 w 45937"/>
              <a:gd name="connsiteY19" fmla="*/ 17866 h 42804"/>
              <a:gd name="connsiteX20" fmla="*/ 5062 w 45937"/>
              <a:gd name="connsiteY20" fmla="*/ 13652 h 42804"/>
              <a:gd name="connsiteX0" fmla="*/ 31544 w 45937"/>
              <a:gd name="connsiteY0" fmla="*/ 37454 h 42804"/>
              <a:gd name="connsiteX1" fmla="*/ 31277 w 45937"/>
              <a:gd name="connsiteY1" fmla="*/ 37156 h 42804"/>
              <a:gd name="connsiteX2" fmla="*/ 39941 w 45937"/>
              <a:gd name="connsiteY2" fmla="*/ 30388 h 42804"/>
              <a:gd name="connsiteX3" fmla="*/ 40239 w 45937"/>
              <a:gd name="connsiteY3" fmla="*/ 30649 h 42804"/>
              <a:gd name="connsiteX4" fmla="*/ 40008 w 45937"/>
              <a:gd name="connsiteY4" fmla="*/ 30218 h 42804"/>
              <a:gd name="connsiteX5" fmla="*/ 44515 w 45937"/>
              <a:gd name="connsiteY5" fmla="*/ 15850 h 42804"/>
              <a:gd name="connsiteX6" fmla="*/ 44328 w 45937"/>
              <a:gd name="connsiteY6" fmla="*/ 16003 h 42804"/>
              <a:gd name="connsiteX7" fmla="*/ 41041 w 45937"/>
              <a:gd name="connsiteY7" fmla="*/ 5922 h 42804"/>
              <a:gd name="connsiteX8" fmla="*/ 41232 w 45937"/>
              <a:gd name="connsiteY8" fmla="*/ 6082 h 42804"/>
              <a:gd name="connsiteX9" fmla="*/ 32368 w 45937"/>
              <a:gd name="connsiteY9" fmla="*/ 3029 h 42804"/>
              <a:gd name="connsiteX10" fmla="*/ 32537 w 45937"/>
              <a:gd name="connsiteY10" fmla="*/ 2836 h 42804"/>
              <a:gd name="connsiteX0" fmla="*/ 5062 w 45937"/>
              <a:gd name="connsiteY0" fmla="*/ 13652 h 42804"/>
              <a:gd name="connsiteX1" fmla="*/ 3526 w 45937"/>
              <a:gd name="connsiteY1" fmla="*/ 1727 h 42804"/>
              <a:gd name="connsiteX2" fmla="*/ 14598 w 45937"/>
              <a:gd name="connsiteY2" fmla="*/ 480 h 42804"/>
              <a:gd name="connsiteX3" fmla="*/ 18900 w 45937"/>
              <a:gd name="connsiteY3" fmla="*/ 3333 h 42804"/>
              <a:gd name="connsiteX4" fmla="*/ 26959 w 45937"/>
              <a:gd name="connsiteY4" fmla="*/ 4051 h 42804"/>
              <a:gd name="connsiteX5" fmla="*/ 28466 w 45937"/>
              <a:gd name="connsiteY5" fmla="*/ 696 h 42804"/>
              <a:gd name="connsiteX6" fmla="*/ 32550 w 45937"/>
              <a:gd name="connsiteY6" fmla="*/ 2977 h 42804"/>
              <a:gd name="connsiteX7" fmla="*/ 38180 w 45937"/>
              <a:gd name="connsiteY7" fmla="*/ 1186 h 42804"/>
              <a:gd name="connsiteX8" fmla="*/ 41035 w 45937"/>
              <a:gd name="connsiteY8" fmla="*/ 6072 h 42804"/>
              <a:gd name="connsiteX9" fmla="*/ 44699 w 45937"/>
              <a:gd name="connsiteY9" fmla="*/ 10814 h 42804"/>
              <a:gd name="connsiteX10" fmla="*/ 44535 w 45937"/>
              <a:gd name="connsiteY10" fmla="*/ 15956 h 42804"/>
              <a:gd name="connsiteX11" fmla="*/ 45733 w 45937"/>
              <a:gd name="connsiteY11" fmla="*/ 23818 h 42804"/>
              <a:gd name="connsiteX12" fmla="*/ 40121 w 45937"/>
              <a:gd name="connsiteY12" fmla="*/ 30700 h 42804"/>
              <a:gd name="connsiteX13" fmla="*/ 40880 w 45937"/>
              <a:gd name="connsiteY13" fmla="*/ 42125 h 42804"/>
              <a:gd name="connsiteX14" fmla="*/ 31272 w 45937"/>
              <a:gd name="connsiteY14" fmla="*/ 37311 h 42804"/>
              <a:gd name="connsiteX15" fmla="*/ 26741 w 45937"/>
              <a:gd name="connsiteY15" fmla="*/ 42496 h 42804"/>
              <a:gd name="connsiteX16" fmla="*/ 18750 w 45937"/>
              <a:gd name="connsiteY16" fmla="*/ 40131 h 42804"/>
              <a:gd name="connsiteX17" fmla="*/ 7003 w 45937"/>
              <a:gd name="connsiteY17" fmla="*/ 39285 h 42804"/>
              <a:gd name="connsiteX18" fmla="*/ 612 w 45937"/>
              <a:gd name="connsiteY18" fmla="*/ 34203 h 42804"/>
              <a:gd name="connsiteX19" fmla="*/ 569 w 45937"/>
              <a:gd name="connsiteY19" fmla="*/ 17866 h 42804"/>
              <a:gd name="connsiteX20" fmla="*/ 5062 w 45937"/>
              <a:gd name="connsiteY20" fmla="*/ 13652 h 42804"/>
              <a:gd name="connsiteX0" fmla="*/ 31544 w 45937"/>
              <a:gd name="connsiteY0" fmla="*/ 37454 h 42804"/>
              <a:gd name="connsiteX1" fmla="*/ 31277 w 45937"/>
              <a:gd name="connsiteY1" fmla="*/ 37156 h 42804"/>
              <a:gd name="connsiteX2" fmla="*/ 39941 w 45937"/>
              <a:gd name="connsiteY2" fmla="*/ 30388 h 42804"/>
              <a:gd name="connsiteX3" fmla="*/ 40239 w 45937"/>
              <a:gd name="connsiteY3" fmla="*/ 30649 h 42804"/>
              <a:gd name="connsiteX4" fmla="*/ 40008 w 45937"/>
              <a:gd name="connsiteY4" fmla="*/ 30218 h 42804"/>
              <a:gd name="connsiteX5" fmla="*/ 44515 w 45937"/>
              <a:gd name="connsiteY5" fmla="*/ 15850 h 42804"/>
              <a:gd name="connsiteX6" fmla="*/ 44328 w 45937"/>
              <a:gd name="connsiteY6" fmla="*/ 16003 h 42804"/>
              <a:gd name="connsiteX7" fmla="*/ 41041 w 45937"/>
              <a:gd name="connsiteY7" fmla="*/ 5922 h 42804"/>
              <a:gd name="connsiteX8" fmla="*/ 41232 w 45937"/>
              <a:gd name="connsiteY8" fmla="*/ 6082 h 42804"/>
              <a:gd name="connsiteX9" fmla="*/ 32368 w 45937"/>
              <a:gd name="connsiteY9" fmla="*/ 3029 h 42804"/>
              <a:gd name="connsiteX10" fmla="*/ 32537 w 45937"/>
              <a:gd name="connsiteY10" fmla="*/ 2836 h 42804"/>
              <a:gd name="connsiteX0" fmla="*/ 5062 w 45937"/>
              <a:gd name="connsiteY0" fmla="*/ 13416 h 42568"/>
              <a:gd name="connsiteX1" fmla="*/ 3526 w 45937"/>
              <a:gd name="connsiteY1" fmla="*/ 1491 h 42568"/>
              <a:gd name="connsiteX2" fmla="*/ 14955 w 45937"/>
              <a:gd name="connsiteY2" fmla="*/ 613 h 42568"/>
              <a:gd name="connsiteX3" fmla="*/ 18900 w 45937"/>
              <a:gd name="connsiteY3" fmla="*/ 3097 h 42568"/>
              <a:gd name="connsiteX4" fmla="*/ 26959 w 45937"/>
              <a:gd name="connsiteY4" fmla="*/ 3815 h 42568"/>
              <a:gd name="connsiteX5" fmla="*/ 28466 w 45937"/>
              <a:gd name="connsiteY5" fmla="*/ 460 h 42568"/>
              <a:gd name="connsiteX6" fmla="*/ 32550 w 45937"/>
              <a:gd name="connsiteY6" fmla="*/ 2741 h 42568"/>
              <a:gd name="connsiteX7" fmla="*/ 38180 w 45937"/>
              <a:gd name="connsiteY7" fmla="*/ 950 h 42568"/>
              <a:gd name="connsiteX8" fmla="*/ 41035 w 45937"/>
              <a:gd name="connsiteY8" fmla="*/ 5836 h 42568"/>
              <a:gd name="connsiteX9" fmla="*/ 44699 w 45937"/>
              <a:gd name="connsiteY9" fmla="*/ 10578 h 42568"/>
              <a:gd name="connsiteX10" fmla="*/ 44535 w 45937"/>
              <a:gd name="connsiteY10" fmla="*/ 15720 h 42568"/>
              <a:gd name="connsiteX11" fmla="*/ 45733 w 45937"/>
              <a:gd name="connsiteY11" fmla="*/ 23582 h 42568"/>
              <a:gd name="connsiteX12" fmla="*/ 40121 w 45937"/>
              <a:gd name="connsiteY12" fmla="*/ 30464 h 42568"/>
              <a:gd name="connsiteX13" fmla="*/ 40880 w 45937"/>
              <a:gd name="connsiteY13" fmla="*/ 41889 h 42568"/>
              <a:gd name="connsiteX14" fmla="*/ 31272 w 45937"/>
              <a:gd name="connsiteY14" fmla="*/ 37075 h 42568"/>
              <a:gd name="connsiteX15" fmla="*/ 26741 w 45937"/>
              <a:gd name="connsiteY15" fmla="*/ 42260 h 42568"/>
              <a:gd name="connsiteX16" fmla="*/ 18750 w 45937"/>
              <a:gd name="connsiteY16" fmla="*/ 39895 h 42568"/>
              <a:gd name="connsiteX17" fmla="*/ 7003 w 45937"/>
              <a:gd name="connsiteY17" fmla="*/ 39049 h 42568"/>
              <a:gd name="connsiteX18" fmla="*/ 612 w 45937"/>
              <a:gd name="connsiteY18" fmla="*/ 33967 h 42568"/>
              <a:gd name="connsiteX19" fmla="*/ 569 w 45937"/>
              <a:gd name="connsiteY19" fmla="*/ 17630 h 42568"/>
              <a:gd name="connsiteX20" fmla="*/ 5062 w 45937"/>
              <a:gd name="connsiteY20" fmla="*/ 13416 h 42568"/>
              <a:gd name="connsiteX0" fmla="*/ 31544 w 45937"/>
              <a:gd name="connsiteY0" fmla="*/ 37218 h 42568"/>
              <a:gd name="connsiteX1" fmla="*/ 31277 w 45937"/>
              <a:gd name="connsiteY1" fmla="*/ 36920 h 42568"/>
              <a:gd name="connsiteX2" fmla="*/ 39941 w 45937"/>
              <a:gd name="connsiteY2" fmla="*/ 30152 h 42568"/>
              <a:gd name="connsiteX3" fmla="*/ 40239 w 45937"/>
              <a:gd name="connsiteY3" fmla="*/ 30413 h 42568"/>
              <a:gd name="connsiteX4" fmla="*/ 40008 w 45937"/>
              <a:gd name="connsiteY4" fmla="*/ 29982 h 42568"/>
              <a:gd name="connsiteX5" fmla="*/ 44515 w 45937"/>
              <a:gd name="connsiteY5" fmla="*/ 15614 h 42568"/>
              <a:gd name="connsiteX6" fmla="*/ 44328 w 45937"/>
              <a:gd name="connsiteY6" fmla="*/ 15767 h 42568"/>
              <a:gd name="connsiteX7" fmla="*/ 41041 w 45937"/>
              <a:gd name="connsiteY7" fmla="*/ 5686 h 42568"/>
              <a:gd name="connsiteX8" fmla="*/ 41232 w 45937"/>
              <a:gd name="connsiteY8" fmla="*/ 5846 h 42568"/>
              <a:gd name="connsiteX9" fmla="*/ 32368 w 45937"/>
              <a:gd name="connsiteY9" fmla="*/ 2793 h 42568"/>
              <a:gd name="connsiteX10" fmla="*/ 32537 w 45937"/>
              <a:gd name="connsiteY10" fmla="*/ 2600 h 42568"/>
              <a:gd name="connsiteX0" fmla="*/ 5062 w 45937"/>
              <a:gd name="connsiteY0" fmla="*/ 13149 h 42301"/>
              <a:gd name="connsiteX1" fmla="*/ 3526 w 45937"/>
              <a:gd name="connsiteY1" fmla="*/ 1224 h 42301"/>
              <a:gd name="connsiteX2" fmla="*/ 14955 w 45937"/>
              <a:gd name="connsiteY2" fmla="*/ 837 h 42301"/>
              <a:gd name="connsiteX3" fmla="*/ 18900 w 45937"/>
              <a:gd name="connsiteY3" fmla="*/ 2830 h 42301"/>
              <a:gd name="connsiteX4" fmla="*/ 26959 w 45937"/>
              <a:gd name="connsiteY4" fmla="*/ 3548 h 42301"/>
              <a:gd name="connsiteX5" fmla="*/ 28466 w 45937"/>
              <a:gd name="connsiteY5" fmla="*/ 193 h 42301"/>
              <a:gd name="connsiteX6" fmla="*/ 32550 w 45937"/>
              <a:gd name="connsiteY6" fmla="*/ 2474 h 42301"/>
              <a:gd name="connsiteX7" fmla="*/ 38180 w 45937"/>
              <a:gd name="connsiteY7" fmla="*/ 683 h 42301"/>
              <a:gd name="connsiteX8" fmla="*/ 41035 w 45937"/>
              <a:gd name="connsiteY8" fmla="*/ 5569 h 42301"/>
              <a:gd name="connsiteX9" fmla="*/ 44699 w 45937"/>
              <a:gd name="connsiteY9" fmla="*/ 10311 h 42301"/>
              <a:gd name="connsiteX10" fmla="*/ 44535 w 45937"/>
              <a:gd name="connsiteY10" fmla="*/ 15453 h 42301"/>
              <a:gd name="connsiteX11" fmla="*/ 45733 w 45937"/>
              <a:gd name="connsiteY11" fmla="*/ 23315 h 42301"/>
              <a:gd name="connsiteX12" fmla="*/ 40121 w 45937"/>
              <a:gd name="connsiteY12" fmla="*/ 30197 h 42301"/>
              <a:gd name="connsiteX13" fmla="*/ 40880 w 45937"/>
              <a:gd name="connsiteY13" fmla="*/ 41622 h 42301"/>
              <a:gd name="connsiteX14" fmla="*/ 31272 w 45937"/>
              <a:gd name="connsiteY14" fmla="*/ 36808 h 42301"/>
              <a:gd name="connsiteX15" fmla="*/ 26741 w 45937"/>
              <a:gd name="connsiteY15" fmla="*/ 41993 h 42301"/>
              <a:gd name="connsiteX16" fmla="*/ 18750 w 45937"/>
              <a:gd name="connsiteY16" fmla="*/ 39628 h 42301"/>
              <a:gd name="connsiteX17" fmla="*/ 7003 w 45937"/>
              <a:gd name="connsiteY17" fmla="*/ 38782 h 42301"/>
              <a:gd name="connsiteX18" fmla="*/ 612 w 45937"/>
              <a:gd name="connsiteY18" fmla="*/ 33700 h 42301"/>
              <a:gd name="connsiteX19" fmla="*/ 569 w 45937"/>
              <a:gd name="connsiteY19" fmla="*/ 17363 h 42301"/>
              <a:gd name="connsiteX20" fmla="*/ 5062 w 45937"/>
              <a:gd name="connsiteY20" fmla="*/ 13149 h 42301"/>
              <a:gd name="connsiteX0" fmla="*/ 31544 w 45937"/>
              <a:gd name="connsiteY0" fmla="*/ 36951 h 42301"/>
              <a:gd name="connsiteX1" fmla="*/ 31277 w 45937"/>
              <a:gd name="connsiteY1" fmla="*/ 36653 h 42301"/>
              <a:gd name="connsiteX2" fmla="*/ 39941 w 45937"/>
              <a:gd name="connsiteY2" fmla="*/ 29885 h 42301"/>
              <a:gd name="connsiteX3" fmla="*/ 40239 w 45937"/>
              <a:gd name="connsiteY3" fmla="*/ 30146 h 42301"/>
              <a:gd name="connsiteX4" fmla="*/ 40008 w 45937"/>
              <a:gd name="connsiteY4" fmla="*/ 29715 h 42301"/>
              <a:gd name="connsiteX5" fmla="*/ 44515 w 45937"/>
              <a:gd name="connsiteY5" fmla="*/ 15347 h 42301"/>
              <a:gd name="connsiteX6" fmla="*/ 44328 w 45937"/>
              <a:gd name="connsiteY6" fmla="*/ 15500 h 42301"/>
              <a:gd name="connsiteX7" fmla="*/ 41041 w 45937"/>
              <a:gd name="connsiteY7" fmla="*/ 5419 h 42301"/>
              <a:gd name="connsiteX8" fmla="*/ 41232 w 45937"/>
              <a:gd name="connsiteY8" fmla="*/ 5579 h 42301"/>
              <a:gd name="connsiteX9" fmla="*/ 32368 w 45937"/>
              <a:gd name="connsiteY9" fmla="*/ 2526 h 42301"/>
              <a:gd name="connsiteX10" fmla="*/ 32537 w 45937"/>
              <a:gd name="connsiteY10" fmla="*/ 2333 h 42301"/>
              <a:gd name="connsiteX0" fmla="*/ 5062 w 45937"/>
              <a:gd name="connsiteY0" fmla="*/ 13149 h 42301"/>
              <a:gd name="connsiteX1" fmla="*/ 3526 w 45937"/>
              <a:gd name="connsiteY1" fmla="*/ 1224 h 42301"/>
              <a:gd name="connsiteX2" fmla="*/ 14955 w 45937"/>
              <a:gd name="connsiteY2" fmla="*/ 837 h 42301"/>
              <a:gd name="connsiteX3" fmla="*/ 18900 w 45937"/>
              <a:gd name="connsiteY3" fmla="*/ 2830 h 42301"/>
              <a:gd name="connsiteX4" fmla="*/ 26959 w 45937"/>
              <a:gd name="connsiteY4" fmla="*/ 3548 h 42301"/>
              <a:gd name="connsiteX5" fmla="*/ 28466 w 45937"/>
              <a:gd name="connsiteY5" fmla="*/ 193 h 42301"/>
              <a:gd name="connsiteX6" fmla="*/ 32550 w 45937"/>
              <a:gd name="connsiteY6" fmla="*/ 2474 h 42301"/>
              <a:gd name="connsiteX7" fmla="*/ 38180 w 45937"/>
              <a:gd name="connsiteY7" fmla="*/ 683 h 42301"/>
              <a:gd name="connsiteX8" fmla="*/ 41035 w 45937"/>
              <a:gd name="connsiteY8" fmla="*/ 5569 h 42301"/>
              <a:gd name="connsiteX9" fmla="*/ 44699 w 45937"/>
              <a:gd name="connsiteY9" fmla="*/ 10311 h 42301"/>
              <a:gd name="connsiteX10" fmla="*/ 44535 w 45937"/>
              <a:gd name="connsiteY10" fmla="*/ 15453 h 42301"/>
              <a:gd name="connsiteX11" fmla="*/ 45733 w 45937"/>
              <a:gd name="connsiteY11" fmla="*/ 23315 h 42301"/>
              <a:gd name="connsiteX12" fmla="*/ 40121 w 45937"/>
              <a:gd name="connsiteY12" fmla="*/ 30197 h 42301"/>
              <a:gd name="connsiteX13" fmla="*/ 40880 w 45937"/>
              <a:gd name="connsiteY13" fmla="*/ 41622 h 42301"/>
              <a:gd name="connsiteX14" fmla="*/ 31272 w 45937"/>
              <a:gd name="connsiteY14" fmla="*/ 36808 h 42301"/>
              <a:gd name="connsiteX15" fmla="*/ 26741 w 45937"/>
              <a:gd name="connsiteY15" fmla="*/ 41993 h 42301"/>
              <a:gd name="connsiteX16" fmla="*/ 18750 w 45937"/>
              <a:gd name="connsiteY16" fmla="*/ 39628 h 42301"/>
              <a:gd name="connsiteX17" fmla="*/ 7003 w 45937"/>
              <a:gd name="connsiteY17" fmla="*/ 38782 h 42301"/>
              <a:gd name="connsiteX18" fmla="*/ 612 w 45937"/>
              <a:gd name="connsiteY18" fmla="*/ 33700 h 42301"/>
              <a:gd name="connsiteX19" fmla="*/ 569 w 45937"/>
              <a:gd name="connsiteY19" fmla="*/ 17363 h 42301"/>
              <a:gd name="connsiteX20" fmla="*/ 5062 w 45937"/>
              <a:gd name="connsiteY20" fmla="*/ 13149 h 42301"/>
              <a:gd name="connsiteX0" fmla="*/ 39941 w 45937"/>
              <a:gd name="connsiteY0" fmla="*/ 29885 h 42301"/>
              <a:gd name="connsiteX1" fmla="*/ 40239 w 45937"/>
              <a:gd name="connsiteY1" fmla="*/ 30146 h 42301"/>
              <a:gd name="connsiteX2" fmla="*/ 40008 w 45937"/>
              <a:gd name="connsiteY2" fmla="*/ 29715 h 42301"/>
              <a:gd name="connsiteX3" fmla="*/ 44515 w 45937"/>
              <a:gd name="connsiteY3" fmla="*/ 15347 h 42301"/>
              <a:gd name="connsiteX4" fmla="*/ 44328 w 45937"/>
              <a:gd name="connsiteY4" fmla="*/ 15500 h 42301"/>
              <a:gd name="connsiteX5" fmla="*/ 41041 w 45937"/>
              <a:gd name="connsiteY5" fmla="*/ 5419 h 42301"/>
              <a:gd name="connsiteX6" fmla="*/ 41232 w 45937"/>
              <a:gd name="connsiteY6" fmla="*/ 5579 h 42301"/>
              <a:gd name="connsiteX7" fmla="*/ 32368 w 45937"/>
              <a:gd name="connsiteY7" fmla="*/ 2526 h 42301"/>
              <a:gd name="connsiteX8" fmla="*/ 32537 w 45937"/>
              <a:gd name="connsiteY8" fmla="*/ 2333 h 42301"/>
              <a:gd name="connsiteX0" fmla="*/ 5062 w 45937"/>
              <a:gd name="connsiteY0" fmla="*/ 13149 h 42519"/>
              <a:gd name="connsiteX1" fmla="*/ 3526 w 45937"/>
              <a:gd name="connsiteY1" fmla="*/ 1224 h 42519"/>
              <a:gd name="connsiteX2" fmla="*/ 14955 w 45937"/>
              <a:gd name="connsiteY2" fmla="*/ 837 h 42519"/>
              <a:gd name="connsiteX3" fmla="*/ 18900 w 45937"/>
              <a:gd name="connsiteY3" fmla="*/ 2830 h 42519"/>
              <a:gd name="connsiteX4" fmla="*/ 26959 w 45937"/>
              <a:gd name="connsiteY4" fmla="*/ 3548 h 42519"/>
              <a:gd name="connsiteX5" fmla="*/ 28466 w 45937"/>
              <a:gd name="connsiteY5" fmla="*/ 193 h 42519"/>
              <a:gd name="connsiteX6" fmla="*/ 32550 w 45937"/>
              <a:gd name="connsiteY6" fmla="*/ 2474 h 42519"/>
              <a:gd name="connsiteX7" fmla="*/ 38180 w 45937"/>
              <a:gd name="connsiteY7" fmla="*/ 683 h 42519"/>
              <a:gd name="connsiteX8" fmla="*/ 41035 w 45937"/>
              <a:gd name="connsiteY8" fmla="*/ 5569 h 42519"/>
              <a:gd name="connsiteX9" fmla="*/ 44699 w 45937"/>
              <a:gd name="connsiteY9" fmla="*/ 10311 h 42519"/>
              <a:gd name="connsiteX10" fmla="*/ 44535 w 45937"/>
              <a:gd name="connsiteY10" fmla="*/ 15453 h 42519"/>
              <a:gd name="connsiteX11" fmla="*/ 45733 w 45937"/>
              <a:gd name="connsiteY11" fmla="*/ 23315 h 42519"/>
              <a:gd name="connsiteX12" fmla="*/ 40121 w 45937"/>
              <a:gd name="connsiteY12" fmla="*/ 30197 h 42519"/>
              <a:gd name="connsiteX13" fmla="*/ 40880 w 45937"/>
              <a:gd name="connsiteY13" fmla="*/ 41622 h 42519"/>
              <a:gd name="connsiteX14" fmla="*/ 31897 w 45937"/>
              <a:gd name="connsiteY14" fmla="*/ 33860 h 42519"/>
              <a:gd name="connsiteX15" fmla="*/ 26741 w 45937"/>
              <a:gd name="connsiteY15" fmla="*/ 41993 h 42519"/>
              <a:gd name="connsiteX16" fmla="*/ 18750 w 45937"/>
              <a:gd name="connsiteY16" fmla="*/ 39628 h 42519"/>
              <a:gd name="connsiteX17" fmla="*/ 7003 w 45937"/>
              <a:gd name="connsiteY17" fmla="*/ 38782 h 42519"/>
              <a:gd name="connsiteX18" fmla="*/ 612 w 45937"/>
              <a:gd name="connsiteY18" fmla="*/ 33700 h 42519"/>
              <a:gd name="connsiteX19" fmla="*/ 569 w 45937"/>
              <a:gd name="connsiteY19" fmla="*/ 17363 h 42519"/>
              <a:gd name="connsiteX20" fmla="*/ 5062 w 45937"/>
              <a:gd name="connsiteY20" fmla="*/ 13149 h 42519"/>
              <a:gd name="connsiteX0" fmla="*/ 39941 w 45937"/>
              <a:gd name="connsiteY0" fmla="*/ 29885 h 42519"/>
              <a:gd name="connsiteX1" fmla="*/ 40239 w 45937"/>
              <a:gd name="connsiteY1" fmla="*/ 30146 h 42519"/>
              <a:gd name="connsiteX2" fmla="*/ 40008 w 45937"/>
              <a:gd name="connsiteY2" fmla="*/ 29715 h 42519"/>
              <a:gd name="connsiteX3" fmla="*/ 44515 w 45937"/>
              <a:gd name="connsiteY3" fmla="*/ 15347 h 42519"/>
              <a:gd name="connsiteX4" fmla="*/ 44328 w 45937"/>
              <a:gd name="connsiteY4" fmla="*/ 15500 h 42519"/>
              <a:gd name="connsiteX5" fmla="*/ 41041 w 45937"/>
              <a:gd name="connsiteY5" fmla="*/ 5419 h 42519"/>
              <a:gd name="connsiteX6" fmla="*/ 41232 w 45937"/>
              <a:gd name="connsiteY6" fmla="*/ 5579 h 42519"/>
              <a:gd name="connsiteX7" fmla="*/ 32368 w 45937"/>
              <a:gd name="connsiteY7" fmla="*/ 2526 h 42519"/>
              <a:gd name="connsiteX8" fmla="*/ 32537 w 45937"/>
              <a:gd name="connsiteY8" fmla="*/ 2333 h 42519"/>
              <a:gd name="connsiteX0" fmla="*/ 5193 w 46068"/>
              <a:gd name="connsiteY0" fmla="*/ 13149 h 42519"/>
              <a:gd name="connsiteX1" fmla="*/ 3657 w 46068"/>
              <a:gd name="connsiteY1" fmla="*/ 1224 h 42519"/>
              <a:gd name="connsiteX2" fmla="*/ 15086 w 46068"/>
              <a:gd name="connsiteY2" fmla="*/ 837 h 42519"/>
              <a:gd name="connsiteX3" fmla="*/ 19031 w 46068"/>
              <a:gd name="connsiteY3" fmla="*/ 2830 h 42519"/>
              <a:gd name="connsiteX4" fmla="*/ 27090 w 46068"/>
              <a:gd name="connsiteY4" fmla="*/ 3548 h 42519"/>
              <a:gd name="connsiteX5" fmla="*/ 28597 w 46068"/>
              <a:gd name="connsiteY5" fmla="*/ 193 h 42519"/>
              <a:gd name="connsiteX6" fmla="*/ 32681 w 46068"/>
              <a:gd name="connsiteY6" fmla="*/ 2474 h 42519"/>
              <a:gd name="connsiteX7" fmla="*/ 38311 w 46068"/>
              <a:gd name="connsiteY7" fmla="*/ 683 h 42519"/>
              <a:gd name="connsiteX8" fmla="*/ 41166 w 46068"/>
              <a:gd name="connsiteY8" fmla="*/ 5569 h 42519"/>
              <a:gd name="connsiteX9" fmla="*/ 44830 w 46068"/>
              <a:gd name="connsiteY9" fmla="*/ 10311 h 42519"/>
              <a:gd name="connsiteX10" fmla="*/ 44666 w 46068"/>
              <a:gd name="connsiteY10" fmla="*/ 15453 h 42519"/>
              <a:gd name="connsiteX11" fmla="*/ 45864 w 46068"/>
              <a:gd name="connsiteY11" fmla="*/ 23315 h 42519"/>
              <a:gd name="connsiteX12" fmla="*/ 40252 w 46068"/>
              <a:gd name="connsiteY12" fmla="*/ 30197 h 42519"/>
              <a:gd name="connsiteX13" fmla="*/ 41011 w 46068"/>
              <a:gd name="connsiteY13" fmla="*/ 41622 h 42519"/>
              <a:gd name="connsiteX14" fmla="*/ 32028 w 46068"/>
              <a:gd name="connsiteY14" fmla="*/ 33860 h 42519"/>
              <a:gd name="connsiteX15" fmla="*/ 26872 w 46068"/>
              <a:gd name="connsiteY15" fmla="*/ 41993 h 42519"/>
              <a:gd name="connsiteX16" fmla="*/ 18881 w 46068"/>
              <a:gd name="connsiteY16" fmla="*/ 39628 h 42519"/>
              <a:gd name="connsiteX17" fmla="*/ 8988 w 46068"/>
              <a:gd name="connsiteY17" fmla="*/ 37689 h 42519"/>
              <a:gd name="connsiteX18" fmla="*/ 743 w 46068"/>
              <a:gd name="connsiteY18" fmla="*/ 33700 h 42519"/>
              <a:gd name="connsiteX19" fmla="*/ 700 w 46068"/>
              <a:gd name="connsiteY19" fmla="*/ 17363 h 42519"/>
              <a:gd name="connsiteX20" fmla="*/ 5193 w 46068"/>
              <a:gd name="connsiteY20" fmla="*/ 13149 h 42519"/>
              <a:gd name="connsiteX0" fmla="*/ 40072 w 46068"/>
              <a:gd name="connsiteY0" fmla="*/ 29885 h 42519"/>
              <a:gd name="connsiteX1" fmla="*/ 40370 w 46068"/>
              <a:gd name="connsiteY1" fmla="*/ 30146 h 42519"/>
              <a:gd name="connsiteX2" fmla="*/ 40139 w 46068"/>
              <a:gd name="connsiteY2" fmla="*/ 29715 h 42519"/>
              <a:gd name="connsiteX3" fmla="*/ 44646 w 46068"/>
              <a:gd name="connsiteY3" fmla="*/ 15347 h 42519"/>
              <a:gd name="connsiteX4" fmla="*/ 44459 w 46068"/>
              <a:gd name="connsiteY4" fmla="*/ 15500 h 42519"/>
              <a:gd name="connsiteX5" fmla="*/ 41172 w 46068"/>
              <a:gd name="connsiteY5" fmla="*/ 5419 h 42519"/>
              <a:gd name="connsiteX6" fmla="*/ 41363 w 46068"/>
              <a:gd name="connsiteY6" fmla="*/ 5579 h 42519"/>
              <a:gd name="connsiteX7" fmla="*/ 32499 w 46068"/>
              <a:gd name="connsiteY7" fmla="*/ 2526 h 42519"/>
              <a:gd name="connsiteX8" fmla="*/ 32668 w 46068"/>
              <a:gd name="connsiteY8" fmla="*/ 2333 h 42519"/>
              <a:gd name="connsiteX0" fmla="*/ 5147 w 46022"/>
              <a:gd name="connsiteY0" fmla="*/ 13149 h 42519"/>
              <a:gd name="connsiteX1" fmla="*/ 3611 w 46022"/>
              <a:gd name="connsiteY1" fmla="*/ 1224 h 42519"/>
              <a:gd name="connsiteX2" fmla="*/ 15040 w 46022"/>
              <a:gd name="connsiteY2" fmla="*/ 837 h 42519"/>
              <a:gd name="connsiteX3" fmla="*/ 18985 w 46022"/>
              <a:gd name="connsiteY3" fmla="*/ 2830 h 42519"/>
              <a:gd name="connsiteX4" fmla="*/ 27044 w 46022"/>
              <a:gd name="connsiteY4" fmla="*/ 3548 h 42519"/>
              <a:gd name="connsiteX5" fmla="*/ 28551 w 46022"/>
              <a:gd name="connsiteY5" fmla="*/ 193 h 42519"/>
              <a:gd name="connsiteX6" fmla="*/ 32635 w 46022"/>
              <a:gd name="connsiteY6" fmla="*/ 2474 h 42519"/>
              <a:gd name="connsiteX7" fmla="*/ 38265 w 46022"/>
              <a:gd name="connsiteY7" fmla="*/ 683 h 42519"/>
              <a:gd name="connsiteX8" fmla="*/ 41120 w 46022"/>
              <a:gd name="connsiteY8" fmla="*/ 5569 h 42519"/>
              <a:gd name="connsiteX9" fmla="*/ 44784 w 46022"/>
              <a:gd name="connsiteY9" fmla="*/ 10311 h 42519"/>
              <a:gd name="connsiteX10" fmla="*/ 44620 w 46022"/>
              <a:gd name="connsiteY10" fmla="*/ 15453 h 42519"/>
              <a:gd name="connsiteX11" fmla="*/ 45818 w 46022"/>
              <a:gd name="connsiteY11" fmla="*/ 23315 h 42519"/>
              <a:gd name="connsiteX12" fmla="*/ 40206 w 46022"/>
              <a:gd name="connsiteY12" fmla="*/ 30197 h 42519"/>
              <a:gd name="connsiteX13" fmla="*/ 40965 w 46022"/>
              <a:gd name="connsiteY13" fmla="*/ 41622 h 42519"/>
              <a:gd name="connsiteX14" fmla="*/ 31982 w 46022"/>
              <a:gd name="connsiteY14" fmla="*/ 33860 h 42519"/>
              <a:gd name="connsiteX15" fmla="*/ 26826 w 46022"/>
              <a:gd name="connsiteY15" fmla="*/ 41993 h 42519"/>
              <a:gd name="connsiteX16" fmla="*/ 18835 w 46022"/>
              <a:gd name="connsiteY16" fmla="*/ 39628 h 42519"/>
              <a:gd name="connsiteX17" fmla="*/ 8280 w 46022"/>
              <a:gd name="connsiteY17" fmla="*/ 38418 h 42519"/>
              <a:gd name="connsiteX18" fmla="*/ 697 w 46022"/>
              <a:gd name="connsiteY18" fmla="*/ 33700 h 42519"/>
              <a:gd name="connsiteX19" fmla="*/ 654 w 46022"/>
              <a:gd name="connsiteY19" fmla="*/ 17363 h 42519"/>
              <a:gd name="connsiteX20" fmla="*/ 5147 w 46022"/>
              <a:gd name="connsiteY20" fmla="*/ 13149 h 42519"/>
              <a:gd name="connsiteX0" fmla="*/ 40026 w 46022"/>
              <a:gd name="connsiteY0" fmla="*/ 29885 h 42519"/>
              <a:gd name="connsiteX1" fmla="*/ 40324 w 46022"/>
              <a:gd name="connsiteY1" fmla="*/ 30146 h 42519"/>
              <a:gd name="connsiteX2" fmla="*/ 40093 w 46022"/>
              <a:gd name="connsiteY2" fmla="*/ 29715 h 42519"/>
              <a:gd name="connsiteX3" fmla="*/ 44600 w 46022"/>
              <a:gd name="connsiteY3" fmla="*/ 15347 h 42519"/>
              <a:gd name="connsiteX4" fmla="*/ 44413 w 46022"/>
              <a:gd name="connsiteY4" fmla="*/ 15500 h 42519"/>
              <a:gd name="connsiteX5" fmla="*/ 41126 w 46022"/>
              <a:gd name="connsiteY5" fmla="*/ 5419 h 42519"/>
              <a:gd name="connsiteX6" fmla="*/ 41317 w 46022"/>
              <a:gd name="connsiteY6" fmla="*/ 5579 h 42519"/>
              <a:gd name="connsiteX7" fmla="*/ 32453 w 46022"/>
              <a:gd name="connsiteY7" fmla="*/ 2526 h 42519"/>
              <a:gd name="connsiteX8" fmla="*/ 32622 w 46022"/>
              <a:gd name="connsiteY8" fmla="*/ 2333 h 42519"/>
              <a:gd name="connsiteX0" fmla="*/ 5299 w 46174"/>
              <a:gd name="connsiteY0" fmla="*/ 13149 h 42519"/>
              <a:gd name="connsiteX1" fmla="*/ 3763 w 46174"/>
              <a:gd name="connsiteY1" fmla="*/ 1224 h 42519"/>
              <a:gd name="connsiteX2" fmla="*/ 15192 w 46174"/>
              <a:gd name="connsiteY2" fmla="*/ 837 h 42519"/>
              <a:gd name="connsiteX3" fmla="*/ 19137 w 46174"/>
              <a:gd name="connsiteY3" fmla="*/ 2830 h 42519"/>
              <a:gd name="connsiteX4" fmla="*/ 27196 w 46174"/>
              <a:gd name="connsiteY4" fmla="*/ 3548 h 42519"/>
              <a:gd name="connsiteX5" fmla="*/ 28703 w 46174"/>
              <a:gd name="connsiteY5" fmla="*/ 193 h 42519"/>
              <a:gd name="connsiteX6" fmla="*/ 32787 w 46174"/>
              <a:gd name="connsiteY6" fmla="*/ 2474 h 42519"/>
              <a:gd name="connsiteX7" fmla="*/ 38417 w 46174"/>
              <a:gd name="connsiteY7" fmla="*/ 683 h 42519"/>
              <a:gd name="connsiteX8" fmla="*/ 41272 w 46174"/>
              <a:gd name="connsiteY8" fmla="*/ 5569 h 42519"/>
              <a:gd name="connsiteX9" fmla="*/ 44936 w 46174"/>
              <a:gd name="connsiteY9" fmla="*/ 10311 h 42519"/>
              <a:gd name="connsiteX10" fmla="*/ 44772 w 46174"/>
              <a:gd name="connsiteY10" fmla="*/ 15453 h 42519"/>
              <a:gd name="connsiteX11" fmla="*/ 45970 w 46174"/>
              <a:gd name="connsiteY11" fmla="*/ 23315 h 42519"/>
              <a:gd name="connsiteX12" fmla="*/ 40358 w 46174"/>
              <a:gd name="connsiteY12" fmla="*/ 30197 h 42519"/>
              <a:gd name="connsiteX13" fmla="*/ 41117 w 46174"/>
              <a:gd name="connsiteY13" fmla="*/ 41622 h 42519"/>
              <a:gd name="connsiteX14" fmla="*/ 32134 w 46174"/>
              <a:gd name="connsiteY14" fmla="*/ 33860 h 42519"/>
              <a:gd name="connsiteX15" fmla="*/ 26978 w 46174"/>
              <a:gd name="connsiteY15" fmla="*/ 41993 h 42519"/>
              <a:gd name="connsiteX16" fmla="*/ 18987 w 46174"/>
              <a:gd name="connsiteY16" fmla="*/ 39628 h 42519"/>
              <a:gd name="connsiteX17" fmla="*/ 10551 w 46174"/>
              <a:gd name="connsiteY17" fmla="*/ 33136 h 42519"/>
              <a:gd name="connsiteX18" fmla="*/ 849 w 46174"/>
              <a:gd name="connsiteY18" fmla="*/ 33700 h 42519"/>
              <a:gd name="connsiteX19" fmla="*/ 806 w 46174"/>
              <a:gd name="connsiteY19" fmla="*/ 17363 h 42519"/>
              <a:gd name="connsiteX20" fmla="*/ 5299 w 46174"/>
              <a:gd name="connsiteY20" fmla="*/ 13149 h 42519"/>
              <a:gd name="connsiteX0" fmla="*/ 40178 w 46174"/>
              <a:gd name="connsiteY0" fmla="*/ 29885 h 42519"/>
              <a:gd name="connsiteX1" fmla="*/ 40476 w 46174"/>
              <a:gd name="connsiteY1" fmla="*/ 30146 h 42519"/>
              <a:gd name="connsiteX2" fmla="*/ 40245 w 46174"/>
              <a:gd name="connsiteY2" fmla="*/ 29715 h 42519"/>
              <a:gd name="connsiteX3" fmla="*/ 44752 w 46174"/>
              <a:gd name="connsiteY3" fmla="*/ 15347 h 42519"/>
              <a:gd name="connsiteX4" fmla="*/ 44565 w 46174"/>
              <a:gd name="connsiteY4" fmla="*/ 15500 h 42519"/>
              <a:gd name="connsiteX5" fmla="*/ 41278 w 46174"/>
              <a:gd name="connsiteY5" fmla="*/ 5419 h 42519"/>
              <a:gd name="connsiteX6" fmla="*/ 41469 w 46174"/>
              <a:gd name="connsiteY6" fmla="*/ 5579 h 42519"/>
              <a:gd name="connsiteX7" fmla="*/ 32605 w 46174"/>
              <a:gd name="connsiteY7" fmla="*/ 2526 h 42519"/>
              <a:gd name="connsiteX8" fmla="*/ 32774 w 46174"/>
              <a:gd name="connsiteY8" fmla="*/ 2333 h 42519"/>
              <a:gd name="connsiteX0" fmla="*/ 5299 w 46174"/>
              <a:gd name="connsiteY0" fmla="*/ 13149 h 42519"/>
              <a:gd name="connsiteX1" fmla="*/ 3763 w 46174"/>
              <a:gd name="connsiteY1" fmla="*/ 1224 h 42519"/>
              <a:gd name="connsiteX2" fmla="*/ 15192 w 46174"/>
              <a:gd name="connsiteY2" fmla="*/ 837 h 42519"/>
              <a:gd name="connsiteX3" fmla="*/ 19137 w 46174"/>
              <a:gd name="connsiteY3" fmla="*/ 2830 h 42519"/>
              <a:gd name="connsiteX4" fmla="*/ 27196 w 46174"/>
              <a:gd name="connsiteY4" fmla="*/ 3548 h 42519"/>
              <a:gd name="connsiteX5" fmla="*/ 28703 w 46174"/>
              <a:gd name="connsiteY5" fmla="*/ 193 h 42519"/>
              <a:gd name="connsiteX6" fmla="*/ 32787 w 46174"/>
              <a:gd name="connsiteY6" fmla="*/ 2474 h 42519"/>
              <a:gd name="connsiteX7" fmla="*/ 38417 w 46174"/>
              <a:gd name="connsiteY7" fmla="*/ 683 h 42519"/>
              <a:gd name="connsiteX8" fmla="*/ 41272 w 46174"/>
              <a:gd name="connsiteY8" fmla="*/ 5569 h 42519"/>
              <a:gd name="connsiteX9" fmla="*/ 44936 w 46174"/>
              <a:gd name="connsiteY9" fmla="*/ 10311 h 42519"/>
              <a:gd name="connsiteX10" fmla="*/ 44772 w 46174"/>
              <a:gd name="connsiteY10" fmla="*/ 15453 h 42519"/>
              <a:gd name="connsiteX11" fmla="*/ 45970 w 46174"/>
              <a:gd name="connsiteY11" fmla="*/ 23315 h 42519"/>
              <a:gd name="connsiteX12" fmla="*/ 40358 w 46174"/>
              <a:gd name="connsiteY12" fmla="*/ 30197 h 42519"/>
              <a:gd name="connsiteX13" fmla="*/ 41117 w 46174"/>
              <a:gd name="connsiteY13" fmla="*/ 41622 h 42519"/>
              <a:gd name="connsiteX14" fmla="*/ 32134 w 46174"/>
              <a:gd name="connsiteY14" fmla="*/ 33860 h 42519"/>
              <a:gd name="connsiteX15" fmla="*/ 26978 w 46174"/>
              <a:gd name="connsiteY15" fmla="*/ 41993 h 42519"/>
              <a:gd name="connsiteX16" fmla="*/ 18987 w 46174"/>
              <a:gd name="connsiteY16" fmla="*/ 39628 h 42519"/>
              <a:gd name="connsiteX17" fmla="*/ 10551 w 46174"/>
              <a:gd name="connsiteY17" fmla="*/ 33136 h 42519"/>
              <a:gd name="connsiteX18" fmla="*/ 849 w 46174"/>
              <a:gd name="connsiteY18" fmla="*/ 33700 h 42519"/>
              <a:gd name="connsiteX19" fmla="*/ 806 w 46174"/>
              <a:gd name="connsiteY19" fmla="*/ 17363 h 42519"/>
              <a:gd name="connsiteX20" fmla="*/ 5299 w 46174"/>
              <a:gd name="connsiteY20" fmla="*/ 13149 h 42519"/>
              <a:gd name="connsiteX0" fmla="*/ 40178 w 46174"/>
              <a:gd name="connsiteY0" fmla="*/ 29885 h 42519"/>
              <a:gd name="connsiteX1" fmla="*/ 40476 w 46174"/>
              <a:gd name="connsiteY1" fmla="*/ 30146 h 42519"/>
              <a:gd name="connsiteX2" fmla="*/ 40245 w 46174"/>
              <a:gd name="connsiteY2" fmla="*/ 29715 h 42519"/>
              <a:gd name="connsiteX3" fmla="*/ 44752 w 46174"/>
              <a:gd name="connsiteY3" fmla="*/ 15347 h 42519"/>
              <a:gd name="connsiteX4" fmla="*/ 44565 w 46174"/>
              <a:gd name="connsiteY4" fmla="*/ 15500 h 42519"/>
              <a:gd name="connsiteX5" fmla="*/ 41278 w 46174"/>
              <a:gd name="connsiteY5" fmla="*/ 5419 h 42519"/>
              <a:gd name="connsiteX6" fmla="*/ 41469 w 46174"/>
              <a:gd name="connsiteY6" fmla="*/ 5579 h 42519"/>
              <a:gd name="connsiteX7" fmla="*/ 32605 w 46174"/>
              <a:gd name="connsiteY7" fmla="*/ 2526 h 42519"/>
              <a:gd name="connsiteX8" fmla="*/ 32774 w 46174"/>
              <a:gd name="connsiteY8" fmla="*/ 2333 h 42519"/>
              <a:gd name="connsiteX0" fmla="*/ 5299 w 46174"/>
              <a:gd name="connsiteY0" fmla="*/ 13149 h 42519"/>
              <a:gd name="connsiteX1" fmla="*/ 3763 w 46174"/>
              <a:gd name="connsiteY1" fmla="*/ 1224 h 42519"/>
              <a:gd name="connsiteX2" fmla="*/ 15192 w 46174"/>
              <a:gd name="connsiteY2" fmla="*/ 837 h 42519"/>
              <a:gd name="connsiteX3" fmla="*/ 19137 w 46174"/>
              <a:gd name="connsiteY3" fmla="*/ 2830 h 42519"/>
              <a:gd name="connsiteX4" fmla="*/ 27196 w 46174"/>
              <a:gd name="connsiteY4" fmla="*/ 3548 h 42519"/>
              <a:gd name="connsiteX5" fmla="*/ 28703 w 46174"/>
              <a:gd name="connsiteY5" fmla="*/ 193 h 42519"/>
              <a:gd name="connsiteX6" fmla="*/ 32787 w 46174"/>
              <a:gd name="connsiteY6" fmla="*/ 2474 h 42519"/>
              <a:gd name="connsiteX7" fmla="*/ 38417 w 46174"/>
              <a:gd name="connsiteY7" fmla="*/ 683 h 42519"/>
              <a:gd name="connsiteX8" fmla="*/ 41272 w 46174"/>
              <a:gd name="connsiteY8" fmla="*/ 5569 h 42519"/>
              <a:gd name="connsiteX9" fmla="*/ 44936 w 46174"/>
              <a:gd name="connsiteY9" fmla="*/ 10311 h 42519"/>
              <a:gd name="connsiteX10" fmla="*/ 44772 w 46174"/>
              <a:gd name="connsiteY10" fmla="*/ 15453 h 42519"/>
              <a:gd name="connsiteX11" fmla="*/ 45970 w 46174"/>
              <a:gd name="connsiteY11" fmla="*/ 23315 h 42519"/>
              <a:gd name="connsiteX12" fmla="*/ 40358 w 46174"/>
              <a:gd name="connsiteY12" fmla="*/ 30197 h 42519"/>
              <a:gd name="connsiteX13" fmla="*/ 41117 w 46174"/>
              <a:gd name="connsiteY13" fmla="*/ 41622 h 42519"/>
              <a:gd name="connsiteX14" fmla="*/ 32134 w 46174"/>
              <a:gd name="connsiteY14" fmla="*/ 33860 h 42519"/>
              <a:gd name="connsiteX15" fmla="*/ 26978 w 46174"/>
              <a:gd name="connsiteY15" fmla="*/ 41993 h 42519"/>
              <a:gd name="connsiteX16" fmla="*/ 18987 w 46174"/>
              <a:gd name="connsiteY16" fmla="*/ 39628 h 42519"/>
              <a:gd name="connsiteX17" fmla="*/ 10551 w 46174"/>
              <a:gd name="connsiteY17" fmla="*/ 33136 h 42519"/>
              <a:gd name="connsiteX18" fmla="*/ 849 w 46174"/>
              <a:gd name="connsiteY18" fmla="*/ 33700 h 42519"/>
              <a:gd name="connsiteX19" fmla="*/ 806 w 46174"/>
              <a:gd name="connsiteY19" fmla="*/ 17363 h 42519"/>
              <a:gd name="connsiteX20" fmla="*/ 5299 w 46174"/>
              <a:gd name="connsiteY20" fmla="*/ 13149 h 42519"/>
              <a:gd name="connsiteX0" fmla="*/ 40178 w 46174"/>
              <a:gd name="connsiteY0" fmla="*/ 29885 h 42519"/>
              <a:gd name="connsiteX1" fmla="*/ 40476 w 46174"/>
              <a:gd name="connsiteY1" fmla="*/ 30146 h 42519"/>
              <a:gd name="connsiteX2" fmla="*/ 40245 w 46174"/>
              <a:gd name="connsiteY2" fmla="*/ 29715 h 42519"/>
              <a:gd name="connsiteX3" fmla="*/ 44752 w 46174"/>
              <a:gd name="connsiteY3" fmla="*/ 15347 h 42519"/>
              <a:gd name="connsiteX4" fmla="*/ 44565 w 46174"/>
              <a:gd name="connsiteY4" fmla="*/ 15500 h 42519"/>
              <a:gd name="connsiteX5" fmla="*/ 41278 w 46174"/>
              <a:gd name="connsiteY5" fmla="*/ 5419 h 42519"/>
              <a:gd name="connsiteX6" fmla="*/ 41469 w 46174"/>
              <a:gd name="connsiteY6" fmla="*/ 5579 h 42519"/>
              <a:gd name="connsiteX7" fmla="*/ 32605 w 46174"/>
              <a:gd name="connsiteY7" fmla="*/ 2526 h 42519"/>
              <a:gd name="connsiteX8" fmla="*/ 32774 w 46174"/>
              <a:gd name="connsiteY8" fmla="*/ 2333 h 42519"/>
              <a:gd name="connsiteX0" fmla="*/ 5299 w 46174"/>
              <a:gd name="connsiteY0" fmla="*/ 13179 h 42549"/>
              <a:gd name="connsiteX1" fmla="*/ 3763 w 46174"/>
              <a:gd name="connsiteY1" fmla="*/ 1254 h 42549"/>
              <a:gd name="connsiteX2" fmla="*/ 15192 w 46174"/>
              <a:gd name="connsiteY2" fmla="*/ 867 h 42549"/>
              <a:gd name="connsiteX3" fmla="*/ 19137 w 46174"/>
              <a:gd name="connsiteY3" fmla="*/ 2860 h 42549"/>
              <a:gd name="connsiteX4" fmla="*/ 27196 w 46174"/>
              <a:gd name="connsiteY4" fmla="*/ 3578 h 42549"/>
              <a:gd name="connsiteX5" fmla="*/ 28703 w 46174"/>
              <a:gd name="connsiteY5" fmla="*/ 223 h 42549"/>
              <a:gd name="connsiteX6" fmla="*/ 32787 w 46174"/>
              <a:gd name="connsiteY6" fmla="*/ 2504 h 42549"/>
              <a:gd name="connsiteX7" fmla="*/ 38257 w 46174"/>
              <a:gd name="connsiteY7" fmla="*/ 491 h 42549"/>
              <a:gd name="connsiteX8" fmla="*/ 41272 w 46174"/>
              <a:gd name="connsiteY8" fmla="*/ 5599 h 42549"/>
              <a:gd name="connsiteX9" fmla="*/ 44936 w 46174"/>
              <a:gd name="connsiteY9" fmla="*/ 10341 h 42549"/>
              <a:gd name="connsiteX10" fmla="*/ 44772 w 46174"/>
              <a:gd name="connsiteY10" fmla="*/ 15483 h 42549"/>
              <a:gd name="connsiteX11" fmla="*/ 45970 w 46174"/>
              <a:gd name="connsiteY11" fmla="*/ 23345 h 42549"/>
              <a:gd name="connsiteX12" fmla="*/ 40358 w 46174"/>
              <a:gd name="connsiteY12" fmla="*/ 30227 h 42549"/>
              <a:gd name="connsiteX13" fmla="*/ 41117 w 46174"/>
              <a:gd name="connsiteY13" fmla="*/ 41652 h 42549"/>
              <a:gd name="connsiteX14" fmla="*/ 32134 w 46174"/>
              <a:gd name="connsiteY14" fmla="*/ 33890 h 42549"/>
              <a:gd name="connsiteX15" fmla="*/ 26978 w 46174"/>
              <a:gd name="connsiteY15" fmla="*/ 42023 h 42549"/>
              <a:gd name="connsiteX16" fmla="*/ 18987 w 46174"/>
              <a:gd name="connsiteY16" fmla="*/ 39658 h 42549"/>
              <a:gd name="connsiteX17" fmla="*/ 10551 w 46174"/>
              <a:gd name="connsiteY17" fmla="*/ 33166 h 42549"/>
              <a:gd name="connsiteX18" fmla="*/ 849 w 46174"/>
              <a:gd name="connsiteY18" fmla="*/ 33730 h 42549"/>
              <a:gd name="connsiteX19" fmla="*/ 806 w 46174"/>
              <a:gd name="connsiteY19" fmla="*/ 17393 h 42549"/>
              <a:gd name="connsiteX20" fmla="*/ 5299 w 46174"/>
              <a:gd name="connsiteY20" fmla="*/ 13179 h 42549"/>
              <a:gd name="connsiteX0" fmla="*/ 40178 w 46174"/>
              <a:gd name="connsiteY0" fmla="*/ 29915 h 42549"/>
              <a:gd name="connsiteX1" fmla="*/ 40476 w 46174"/>
              <a:gd name="connsiteY1" fmla="*/ 30176 h 42549"/>
              <a:gd name="connsiteX2" fmla="*/ 40245 w 46174"/>
              <a:gd name="connsiteY2" fmla="*/ 29745 h 42549"/>
              <a:gd name="connsiteX3" fmla="*/ 44752 w 46174"/>
              <a:gd name="connsiteY3" fmla="*/ 15377 h 42549"/>
              <a:gd name="connsiteX4" fmla="*/ 44565 w 46174"/>
              <a:gd name="connsiteY4" fmla="*/ 15530 h 42549"/>
              <a:gd name="connsiteX5" fmla="*/ 41278 w 46174"/>
              <a:gd name="connsiteY5" fmla="*/ 5449 h 42549"/>
              <a:gd name="connsiteX6" fmla="*/ 41469 w 46174"/>
              <a:gd name="connsiteY6" fmla="*/ 5609 h 42549"/>
              <a:gd name="connsiteX7" fmla="*/ 32605 w 46174"/>
              <a:gd name="connsiteY7" fmla="*/ 2556 h 42549"/>
              <a:gd name="connsiteX8" fmla="*/ 32774 w 46174"/>
              <a:gd name="connsiteY8" fmla="*/ 2363 h 42549"/>
              <a:gd name="connsiteX0" fmla="*/ 5299 w 46174"/>
              <a:gd name="connsiteY0" fmla="*/ 13179 h 42549"/>
              <a:gd name="connsiteX1" fmla="*/ 3763 w 46174"/>
              <a:gd name="connsiteY1" fmla="*/ 1254 h 42549"/>
              <a:gd name="connsiteX2" fmla="*/ 15192 w 46174"/>
              <a:gd name="connsiteY2" fmla="*/ 867 h 42549"/>
              <a:gd name="connsiteX3" fmla="*/ 19137 w 46174"/>
              <a:gd name="connsiteY3" fmla="*/ 2860 h 42549"/>
              <a:gd name="connsiteX4" fmla="*/ 27196 w 46174"/>
              <a:gd name="connsiteY4" fmla="*/ 3578 h 42549"/>
              <a:gd name="connsiteX5" fmla="*/ 28703 w 46174"/>
              <a:gd name="connsiteY5" fmla="*/ 223 h 42549"/>
              <a:gd name="connsiteX6" fmla="*/ 32787 w 46174"/>
              <a:gd name="connsiteY6" fmla="*/ 2504 h 42549"/>
              <a:gd name="connsiteX7" fmla="*/ 38257 w 46174"/>
              <a:gd name="connsiteY7" fmla="*/ 491 h 42549"/>
              <a:gd name="connsiteX8" fmla="*/ 41272 w 46174"/>
              <a:gd name="connsiteY8" fmla="*/ 5599 h 42549"/>
              <a:gd name="connsiteX9" fmla="*/ 44936 w 46174"/>
              <a:gd name="connsiteY9" fmla="*/ 10341 h 42549"/>
              <a:gd name="connsiteX10" fmla="*/ 44772 w 46174"/>
              <a:gd name="connsiteY10" fmla="*/ 15483 h 42549"/>
              <a:gd name="connsiteX11" fmla="*/ 45970 w 46174"/>
              <a:gd name="connsiteY11" fmla="*/ 23345 h 42549"/>
              <a:gd name="connsiteX12" fmla="*/ 40358 w 46174"/>
              <a:gd name="connsiteY12" fmla="*/ 30227 h 42549"/>
              <a:gd name="connsiteX13" fmla="*/ 39997 w 46174"/>
              <a:gd name="connsiteY13" fmla="*/ 42317 h 42549"/>
              <a:gd name="connsiteX14" fmla="*/ 32134 w 46174"/>
              <a:gd name="connsiteY14" fmla="*/ 33890 h 42549"/>
              <a:gd name="connsiteX15" fmla="*/ 26978 w 46174"/>
              <a:gd name="connsiteY15" fmla="*/ 42023 h 42549"/>
              <a:gd name="connsiteX16" fmla="*/ 18987 w 46174"/>
              <a:gd name="connsiteY16" fmla="*/ 39658 h 42549"/>
              <a:gd name="connsiteX17" fmla="*/ 10551 w 46174"/>
              <a:gd name="connsiteY17" fmla="*/ 33166 h 42549"/>
              <a:gd name="connsiteX18" fmla="*/ 849 w 46174"/>
              <a:gd name="connsiteY18" fmla="*/ 33730 h 42549"/>
              <a:gd name="connsiteX19" fmla="*/ 806 w 46174"/>
              <a:gd name="connsiteY19" fmla="*/ 17393 h 42549"/>
              <a:gd name="connsiteX20" fmla="*/ 5299 w 46174"/>
              <a:gd name="connsiteY20" fmla="*/ 13179 h 42549"/>
              <a:gd name="connsiteX0" fmla="*/ 40178 w 46174"/>
              <a:gd name="connsiteY0" fmla="*/ 29915 h 42549"/>
              <a:gd name="connsiteX1" fmla="*/ 40476 w 46174"/>
              <a:gd name="connsiteY1" fmla="*/ 30176 h 42549"/>
              <a:gd name="connsiteX2" fmla="*/ 40245 w 46174"/>
              <a:gd name="connsiteY2" fmla="*/ 29745 h 42549"/>
              <a:gd name="connsiteX3" fmla="*/ 44752 w 46174"/>
              <a:gd name="connsiteY3" fmla="*/ 15377 h 42549"/>
              <a:gd name="connsiteX4" fmla="*/ 44565 w 46174"/>
              <a:gd name="connsiteY4" fmla="*/ 15530 h 42549"/>
              <a:gd name="connsiteX5" fmla="*/ 41278 w 46174"/>
              <a:gd name="connsiteY5" fmla="*/ 5449 h 42549"/>
              <a:gd name="connsiteX6" fmla="*/ 41469 w 46174"/>
              <a:gd name="connsiteY6" fmla="*/ 5609 h 42549"/>
              <a:gd name="connsiteX7" fmla="*/ 32605 w 46174"/>
              <a:gd name="connsiteY7" fmla="*/ 2556 h 42549"/>
              <a:gd name="connsiteX8" fmla="*/ 32774 w 46174"/>
              <a:gd name="connsiteY8" fmla="*/ 2363 h 42549"/>
              <a:gd name="connsiteX0" fmla="*/ 5299 w 46174"/>
              <a:gd name="connsiteY0" fmla="*/ 13179 h 42535"/>
              <a:gd name="connsiteX1" fmla="*/ 3763 w 46174"/>
              <a:gd name="connsiteY1" fmla="*/ 1254 h 42535"/>
              <a:gd name="connsiteX2" fmla="*/ 15192 w 46174"/>
              <a:gd name="connsiteY2" fmla="*/ 867 h 42535"/>
              <a:gd name="connsiteX3" fmla="*/ 19137 w 46174"/>
              <a:gd name="connsiteY3" fmla="*/ 2860 h 42535"/>
              <a:gd name="connsiteX4" fmla="*/ 27196 w 46174"/>
              <a:gd name="connsiteY4" fmla="*/ 3578 h 42535"/>
              <a:gd name="connsiteX5" fmla="*/ 28703 w 46174"/>
              <a:gd name="connsiteY5" fmla="*/ 223 h 42535"/>
              <a:gd name="connsiteX6" fmla="*/ 32787 w 46174"/>
              <a:gd name="connsiteY6" fmla="*/ 2504 h 42535"/>
              <a:gd name="connsiteX7" fmla="*/ 38257 w 46174"/>
              <a:gd name="connsiteY7" fmla="*/ 491 h 42535"/>
              <a:gd name="connsiteX8" fmla="*/ 41272 w 46174"/>
              <a:gd name="connsiteY8" fmla="*/ 5599 h 42535"/>
              <a:gd name="connsiteX9" fmla="*/ 44936 w 46174"/>
              <a:gd name="connsiteY9" fmla="*/ 10341 h 42535"/>
              <a:gd name="connsiteX10" fmla="*/ 44772 w 46174"/>
              <a:gd name="connsiteY10" fmla="*/ 15483 h 42535"/>
              <a:gd name="connsiteX11" fmla="*/ 45970 w 46174"/>
              <a:gd name="connsiteY11" fmla="*/ 23345 h 42535"/>
              <a:gd name="connsiteX12" fmla="*/ 40358 w 46174"/>
              <a:gd name="connsiteY12" fmla="*/ 30227 h 42535"/>
              <a:gd name="connsiteX13" fmla="*/ 39997 w 46174"/>
              <a:gd name="connsiteY13" fmla="*/ 42317 h 42535"/>
              <a:gd name="connsiteX14" fmla="*/ 32134 w 46174"/>
              <a:gd name="connsiteY14" fmla="*/ 33890 h 42535"/>
              <a:gd name="connsiteX15" fmla="*/ 26978 w 46174"/>
              <a:gd name="connsiteY15" fmla="*/ 42023 h 42535"/>
              <a:gd name="connsiteX16" fmla="*/ 18987 w 46174"/>
              <a:gd name="connsiteY16" fmla="*/ 39658 h 42535"/>
              <a:gd name="connsiteX17" fmla="*/ 12577 w 46174"/>
              <a:gd name="connsiteY17" fmla="*/ 42341 h 42535"/>
              <a:gd name="connsiteX18" fmla="*/ 10551 w 46174"/>
              <a:gd name="connsiteY18" fmla="*/ 33166 h 42535"/>
              <a:gd name="connsiteX19" fmla="*/ 849 w 46174"/>
              <a:gd name="connsiteY19" fmla="*/ 33730 h 42535"/>
              <a:gd name="connsiteX20" fmla="*/ 806 w 46174"/>
              <a:gd name="connsiteY20" fmla="*/ 17393 h 42535"/>
              <a:gd name="connsiteX21" fmla="*/ 5299 w 46174"/>
              <a:gd name="connsiteY21" fmla="*/ 13179 h 42535"/>
              <a:gd name="connsiteX0" fmla="*/ 40178 w 46174"/>
              <a:gd name="connsiteY0" fmla="*/ 29915 h 42535"/>
              <a:gd name="connsiteX1" fmla="*/ 40476 w 46174"/>
              <a:gd name="connsiteY1" fmla="*/ 30176 h 42535"/>
              <a:gd name="connsiteX2" fmla="*/ 40245 w 46174"/>
              <a:gd name="connsiteY2" fmla="*/ 29745 h 42535"/>
              <a:gd name="connsiteX3" fmla="*/ 44752 w 46174"/>
              <a:gd name="connsiteY3" fmla="*/ 15377 h 42535"/>
              <a:gd name="connsiteX4" fmla="*/ 44565 w 46174"/>
              <a:gd name="connsiteY4" fmla="*/ 15530 h 42535"/>
              <a:gd name="connsiteX5" fmla="*/ 41278 w 46174"/>
              <a:gd name="connsiteY5" fmla="*/ 5449 h 42535"/>
              <a:gd name="connsiteX6" fmla="*/ 41469 w 46174"/>
              <a:gd name="connsiteY6" fmla="*/ 5609 h 42535"/>
              <a:gd name="connsiteX7" fmla="*/ 32605 w 46174"/>
              <a:gd name="connsiteY7" fmla="*/ 2556 h 42535"/>
              <a:gd name="connsiteX8" fmla="*/ 32774 w 46174"/>
              <a:gd name="connsiteY8" fmla="*/ 2363 h 42535"/>
              <a:gd name="connsiteX0" fmla="*/ 5299 w 46868"/>
              <a:gd name="connsiteY0" fmla="*/ 13179 h 42535"/>
              <a:gd name="connsiteX1" fmla="*/ 3763 w 46868"/>
              <a:gd name="connsiteY1" fmla="*/ 1254 h 42535"/>
              <a:gd name="connsiteX2" fmla="*/ 15192 w 46868"/>
              <a:gd name="connsiteY2" fmla="*/ 867 h 42535"/>
              <a:gd name="connsiteX3" fmla="*/ 19137 w 46868"/>
              <a:gd name="connsiteY3" fmla="*/ 2860 h 42535"/>
              <a:gd name="connsiteX4" fmla="*/ 27196 w 46868"/>
              <a:gd name="connsiteY4" fmla="*/ 3578 h 42535"/>
              <a:gd name="connsiteX5" fmla="*/ 28703 w 46868"/>
              <a:gd name="connsiteY5" fmla="*/ 223 h 42535"/>
              <a:gd name="connsiteX6" fmla="*/ 32787 w 46868"/>
              <a:gd name="connsiteY6" fmla="*/ 2504 h 42535"/>
              <a:gd name="connsiteX7" fmla="*/ 38257 w 46868"/>
              <a:gd name="connsiteY7" fmla="*/ 491 h 42535"/>
              <a:gd name="connsiteX8" fmla="*/ 41272 w 46868"/>
              <a:gd name="connsiteY8" fmla="*/ 5599 h 42535"/>
              <a:gd name="connsiteX9" fmla="*/ 44936 w 46868"/>
              <a:gd name="connsiteY9" fmla="*/ 10341 h 42535"/>
              <a:gd name="connsiteX10" fmla="*/ 44772 w 46868"/>
              <a:gd name="connsiteY10" fmla="*/ 15483 h 42535"/>
              <a:gd name="connsiteX11" fmla="*/ 46743 w 46868"/>
              <a:gd name="connsiteY11" fmla="*/ 20685 h 42535"/>
              <a:gd name="connsiteX12" fmla="*/ 45970 w 46868"/>
              <a:gd name="connsiteY12" fmla="*/ 23345 h 42535"/>
              <a:gd name="connsiteX13" fmla="*/ 40358 w 46868"/>
              <a:gd name="connsiteY13" fmla="*/ 30227 h 42535"/>
              <a:gd name="connsiteX14" fmla="*/ 39997 w 46868"/>
              <a:gd name="connsiteY14" fmla="*/ 42317 h 42535"/>
              <a:gd name="connsiteX15" fmla="*/ 32134 w 46868"/>
              <a:gd name="connsiteY15" fmla="*/ 33890 h 42535"/>
              <a:gd name="connsiteX16" fmla="*/ 26978 w 46868"/>
              <a:gd name="connsiteY16" fmla="*/ 42023 h 42535"/>
              <a:gd name="connsiteX17" fmla="*/ 18987 w 46868"/>
              <a:gd name="connsiteY17" fmla="*/ 39658 h 42535"/>
              <a:gd name="connsiteX18" fmla="*/ 12577 w 46868"/>
              <a:gd name="connsiteY18" fmla="*/ 42341 h 42535"/>
              <a:gd name="connsiteX19" fmla="*/ 10551 w 46868"/>
              <a:gd name="connsiteY19" fmla="*/ 33166 h 42535"/>
              <a:gd name="connsiteX20" fmla="*/ 849 w 46868"/>
              <a:gd name="connsiteY20" fmla="*/ 33730 h 42535"/>
              <a:gd name="connsiteX21" fmla="*/ 806 w 46868"/>
              <a:gd name="connsiteY21" fmla="*/ 17393 h 42535"/>
              <a:gd name="connsiteX22" fmla="*/ 5299 w 46868"/>
              <a:gd name="connsiteY22" fmla="*/ 13179 h 42535"/>
              <a:gd name="connsiteX0" fmla="*/ 40178 w 46868"/>
              <a:gd name="connsiteY0" fmla="*/ 29915 h 42535"/>
              <a:gd name="connsiteX1" fmla="*/ 40476 w 46868"/>
              <a:gd name="connsiteY1" fmla="*/ 30176 h 42535"/>
              <a:gd name="connsiteX2" fmla="*/ 40245 w 46868"/>
              <a:gd name="connsiteY2" fmla="*/ 29745 h 42535"/>
              <a:gd name="connsiteX3" fmla="*/ 44752 w 46868"/>
              <a:gd name="connsiteY3" fmla="*/ 15377 h 42535"/>
              <a:gd name="connsiteX4" fmla="*/ 44565 w 46868"/>
              <a:gd name="connsiteY4" fmla="*/ 15530 h 42535"/>
              <a:gd name="connsiteX5" fmla="*/ 41278 w 46868"/>
              <a:gd name="connsiteY5" fmla="*/ 5449 h 42535"/>
              <a:gd name="connsiteX6" fmla="*/ 41469 w 46868"/>
              <a:gd name="connsiteY6" fmla="*/ 5609 h 42535"/>
              <a:gd name="connsiteX7" fmla="*/ 32605 w 46868"/>
              <a:gd name="connsiteY7" fmla="*/ 2556 h 42535"/>
              <a:gd name="connsiteX8" fmla="*/ 32774 w 46868"/>
              <a:gd name="connsiteY8" fmla="*/ 2363 h 42535"/>
              <a:gd name="connsiteX0" fmla="*/ 5299 w 47159"/>
              <a:gd name="connsiteY0" fmla="*/ 13179 h 42535"/>
              <a:gd name="connsiteX1" fmla="*/ 3763 w 47159"/>
              <a:gd name="connsiteY1" fmla="*/ 1254 h 42535"/>
              <a:gd name="connsiteX2" fmla="*/ 15192 w 47159"/>
              <a:gd name="connsiteY2" fmla="*/ 867 h 42535"/>
              <a:gd name="connsiteX3" fmla="*/ 19137 w 47159"/>
              <a:gd name="connsiteY3" fmla="*/ 2860 h 42535"/>
              <a:gd name="connsiteX4" fmla="*/ 27196 w 47159"/>
              <a:gd name="connsiteY4" fmla="*/ 3578 h 42535"/>
              <a:gd name="connsiteX5" fmla="*/ 28703 w 47159"/>
              <a:gd name="connsiteY5" fmla="*/ 223 h 42535"/>
              <a:gd name="connsiteX6" fmla="*/ 32787 w 47159"/>
              <a:gd name="connsiteY6" fmla="*/ 2504 h 42535"/>
              <a:gd name="connsiteX7" fmla="*/ 38257 w 47159"/>
              <a:gd name="connsiteY7" fmla="*/ 491 h 42535"/>
              <a:gd name="connsiteX8" fmla="*/ 41272 w 47159"/>
              <a:gd name="connsiteY8" fmla="*/ 5599 h 42535"/>
              <a:gd name="connsiteX9" fmla="*/ 44936 w 47159"/>
              <a:gd name="connsiteY9" fmla="*/ 10341 h 42535"/>
              <a:gd name="connsiteX10" fmla="*/ 44772 w 47159"/>
              <a:gd name="connsiteY10" fmla="*/ 15483 h 42535"/>
              <a:gd name="connsiteX11" fmla="*/ 47091 w 47159"/>
              <a:gd name="connsiteY11" fmla="*/ 20870 h 42535"/>
              <a:gd name="connsiteX12" fmla="*/ 45970 w 47159"/>
              <a:gd name="connsiteY12" fmla="*/ 23345 h 42535"/>
              <a:gd name="connsiteX13" fmla="*/ 40358 w 47159"/>
              <a:gd name="connsiteY13" fmla="*/ 30227 h 42535"/>
              <a:gd name="connsiteX14" fmla="*/ 39997 w 47159"/>
              <a:gd name="connsiteY14" fmla="*/ 42317 h 42535"/>
              <a:gd name="connsiteX15" fmla="*/ 32134 w 47159"/>
              <a:gd name="connsiteY15" fmla="*/ 33890 h 42535"/>
              <a:gd name="connsiteX16" fmla="*/ 26978 w 47159"/>
              <a:gd name="connsiteY16" fmla="*/ 42023 h 42535"/>
              <a:gd name="connsiteX17" fmla="*/ 18987 w 47159"/>
              <a:gd name="connsiteY17" fmla="*/ 39658 h 42535"/>
              <a:gd name="connsiteX18" fmla="*/ 12577 w 47159"/>
              <a:gd name="connsiteY18" fmla="*/ 42341 h 42535"/>
              <a:gd name="connsiteX19" fmla="*/ 10551 w 47159"/>
              <a:gd name="connsiteY19" fmla="*/ 33166 h 42535"/>
              <a:gd name="connsiteX20" fmla="*/ 849 w 47159"/>
              <a:gd name="connsiteY20" fmla="*/ 33730 h 42535"/>
              <a:gd name="connsiteX21" fmla="*/ 806 w 47159"/>
              <a:gd name="connsiteY21" fmla="*/ 17393 h 42535"/>
              <a:gd name="connsiteX22" fmla="*/ 5299 w 47159"/>
              <a:gd name="connsiteY22" fmla="*/ 13179 h 42535"/>
              <a:gd name="connsiteX0" fmla="*/ 40178 w 47159"/>
              <a:gd name="connsiteY0" fmla="*/ 29915 h 42535"/>
              <a:gd name="connsiteX1" fmla="*/ 40476 w 47159"/>
              <a:gd name="connsiteY1" fmla="*/ 30176 h 42535"/>
              <a:gd name="connsiteX2" fmla="*/ 40245 w 47159"/>
              <a:gd name="connsiteY2" fmla="*/ 29745 h 42535"/>
              <a:gd name="connsiteX3" fmla="*/ 44752 w 47159"/>
              <a:gd name="connsiteY3" fmla="*/ 15377 h 42535"/>
              <a:gd name="connsiteX4" fmla="*/ 44565 w 47159"/>
              <a:gd name="connsiteY4" fmla="*/ 15530 h 42535"/>
              <a:gd name="connsiteX5" fmla="*/ 41278 w 47159"/>
              <a:gd name="connsiteY5" fmla="*/ 5449 h 42535"/>
              <a:gd name="connsiteX6" fmla="*/ 41469 w 47159"/>
              <a:gd name="connsiteY6" fmla="*/ 5609 h 42535"/>
              <a:gd name="connsiteX7" fmla="*/ 32605 w 47159"/>
              <a:gd name="connsiteY7" fmla="*/ 2556 h 42535"/>
              <a:gd name="connsiteX8" fmla="*/ 32774 w 47159"/>
              <a:gd name="connsiteY8" fmla="*/ 2363 h 42535"/>
              <a:gd name="connsiteX0" fmla="*/ 5299 w 47114"/>
              <a:gd name="connsiteY0" fmla="*/ 13179 h 42535"/>
              <a:gd name="connsiteX1" fmla="*/ 3763 w 47114"/>
              <a:gd name="connsiteY1" fmla="*/ 1254 h 42535"/>
              <a:gd name="connsiteX2" fmla="*/ 15192 w 47114"/>
              <a:gd name="connsiteY2" fmla="*/ 867 h 42535"/>
              <a:gd name="connsiteX3" fmla="*/ 19137 w 47114"/>
              <a:gd name="connsiteY3" fmla="*/ 2860 h 42535"/>
              <a:gd name="connsiteX4" fmla="*/ 27196 w 47114"/>
              <a:gd name="connsiteY4" fmla="*/ 3578 h 42535"/>
              <a:gd name="connsiteX5" fmla="*/ 28703 w 47114"/>
              <a:gd name="connsiteY5" fmla="*/ 223 h 42535"/>
              <a:gd name="connsiteX6" fmla="*/ 32787 w 47114"/>
              <a:gd name="connsiteY6" fmla="*/ 2504 h 42535"/>
              <a:gd name="connsiteX7" fmla="*/ 38257 w 47114"/>
              <a:gd name="connsiteY7" fmla="*/ 491 h 42535"/>
              <a:gd name="connsiteX8" fmla="*/ 41272 w 47114"/>
              <a:gd name="connsiteY8" fmla="*/ 5599 h 42535"/>
              <a:gd name="connsiteX9" fmla="*/ 44936 w 47114"/>
              <a:gd name="connsiteY9" fmla="*/ 10341 h 42535"/>
              <a:gd name="connsiteX10" fmla="*/ 44772 w 47114"/>
              <a:gd name="connsiteY10" fmla="*/ 15483 h 42535"/>
              <a:gd name="connsiteX11" fmla="*/ 46604 w 47114"/>
              <a:gd name="connsiteY11" fmla="*/ 19482 h 42535"/>
              <a:gd name="connsiteX12" fmla="*/ 47091 w 47114"/>
              <a:gd name="connsiteY12" fmla="*/ 20870 h 42535"/>
              <a:gd name="connsiteX13" fmla="*/ 45970 w 47114"/>
              <a:gd name="connsiteY13" fmla="*/ 23345 h 42535"/>
              <a:gd name="connsiteX14" fmla="*/ 40358 w 47114"/>
              <a:gd name="connsiteY14" fmla="*/ 30227 h 42535"/>
              <a:gd name="connsiteX15" fmla="*/ 39997 w 47114"/>
              <a:gd name="connsiteY15" fmla="*/ 42317 h 42535"/>
              <a:gd name="connsiteX16" fmla="*/ 32134 w 47114"/>
              <a:gd name="connsiteY16" fmla="*/ 33890 h 42535"/>
              <a:gd name="connsiteX17" fmla="*/ 26978 w 47114"/>
              <a:gd name="connsiteY17" fmla="*/ 42023 h 42535"/>
              <a:gd name="connsiteX18" fmla="*/ 18987 w 47114"/>
              <a:gd name="connsiteY18" fmla="*/ 39658 h 42535"/>
              <a:gd name="connsiteX19" fmla="*/ 12577 w 47114"/>
              <a:gd name="connsiteY19" fmla="*/ 42341 h 42535"/>
              <a:gd name="connsiteX20" fmla="*/ 10551 w 47114"/>
              <a:gd name="connsiteY20" fmla="*/ 33166 h 42535"/>
              <a:gd name="connsiteX21" fmla="*/ 849 w 47114"/>
              <a:gd name="connsiteY21" fmla="*/ 33730 h 42535"/>
              <a:gd name="connsiteX22" fmla="*/ 806 w 47114"/>
              <a:gd name="connsiteY22" fmla="*/ 17393 h 42535"/>
              <a:gd name="connsiteX23" fmla="*/ 5299 w 47114"/>
              <a:gd name="connsiteY23" fmla="*/ 13179 h 42535"/>
              <a:gd name="connsiteX0" fmla="*/ 40178 w 47114"/>
              <a:gd name="connsiteY0" fmla="*/ 29915 h 42535"/>
              <a:gd name="connsiteX1" fmla="*/ 40476 w 47114"/>
              <a:gd name="connsiteY1" fmla="*/ 30176 h 42535"/>
              <a:gd name="connsiteX2" fmla="*/ 40245 w 47114"/>
              <a:gd name="connsiteY2" fmla="*/ 29745 h 42535"/>
              <a:gd name="connsiteX3" fmla="*/ 44752 w 47114"/>
              <a:gd name="connsiteY3" fmla="*/ 15377 h 42535"/>
              <a:gd name="connsiteX4" fmla="*/ 44565 w 47114"/>
              <a:gd name="connsiteY4" fmla="*/ 15530 h 42535"/>
              <a:gd name="connsiteX5" fmla="*/ 41278 w 47114"/>
              <a:gd name="connsiteY5" fmla="*/ 5449 h 42535"/>
              <a:gd name="connsiteX6" fmla="*/ 41469 w 47114"/>
              <a:gd name="connsiteY6" fmla="*/ 5609 h 42535"/>
              <a:gd name="connsiteX7" fmla="*/ 32605 w 47114"/>
              <a:gd name="connsiteY7" fmla="*/ 2556 h 42535"/>
              <a:gd name="connsiteX8" fmla="*/ 32774 w 47114"/>
              <a:gd name="connsiteY8" fmla="*/ 2363 h 42535"/>
              <a:gd name="connsiteX0" fmla="*/ 5299 w 47240"/>
              <a:gd name="connsiteY0" fmla="*/ 13179 h 42535"/>
              <a:gd name="connsiteX1" fmla="*/ 3763 w 47240"/>
              <a:gd name="connsiteY1" fmla="*/ 1254 h 42535"/>
              <a:gd name="connsiteX2" fmla="*/ 15192 w 47240"/>
              <a:gd name="connsiteY2" fmla="*/ 867 h 42535"/>
              <a:gd name="connsiteX3" fmla="*/ 19137 w 47240"/>
              <a:gd name="connsiteY3" fmla="*/ 2860 h 42535"/>
              <a:gd name="connsiteX4" fmla="*/ 27196 w 47240"/>
              <a:gd name="connsiteY4" fmla="*/ 3578 h 42535"/>
              <a:gd name="connsiteX5" fmla="*/ 28703 w 47240"/>
              <a:gd name="connsiteY5" fmla="*/ 223 h 42535"/>
              <a:gd name="connsiteX6" fmla="*/ 32787 w 47240"/>
              <a:gd name="connsiteY6" fmla="*/ 2504 h 42535"/>
              <a:gd name="connsiteX7" fmla="*/ 38257 w 47240"/>
              <a:gd name="connsiteY7" fmla="*/ 491 h 42535"/>
              <a:gd name="connsiteX8" fmla="*/ 41272 w 47240"/>
              <a:gd name="connsiteY8" fmla="*/ 5599 h 42535"/>
              <a:gd name="connsiteX9" fmla="*/ 44936 w 47240"/>
              <a:gd name="connsiteY9" fmla="*/ 10341 h 42535"/>
              <a:gd name="connsiteX10" fmla="*/ 44772 w 47240"/>
              <a:gd name="connsiteY10" fmla="*/ 15483 h 42535"/>
              <a:gd name="connsiteX11" fmla="*/ 47021 w 47240"/>
              <a:gd name="connsiteY11" fmla="*/ 19482 h 42535"/>
              <a:gd name="connsiteX12" fmla="*/ 47091 w 47240"/>
              <a:gd name="connsiteY12" fmla="*/ 20870 h 42535"/>
              <a:gd name="connsiteX13" fmla="*/ 45970 w 47240"/>
              <a:gd name="connsiteY13" fmla="*/ 23345 h 42535"/>
              <a:gd name="connsiteX14" fmla="*/ 40358 w 47240"/>
              <a:gd name="connsiteY14" fmla="*/ 30227 h 42535"/>
              <a:gd name="connsiteX15" fmla="*/ 39997 w 47240"/>
              <a:gd name="connsiteY15" fmla="*/ 42317 h 42535"/>
              <a:gd name="connsiteX16" fmla="*/ 32134 w 47240"/>
              <a:gd name="connsiteY16" fmla="*/ 33890 h 42535"/>
              <a:gd name="connsiteX17" fmla="*/ 26978 w 47240"/>
              <a:gd name="connsiteY17" fmla="*/ 42023 h 42535"/>
              <a:gd name="connsiteX18" fmla="*/ 18987 w 47240"/>
              <a:gd name="connsiteY18" fmla="*/ 39658 h 42535"/>
              <a:gd name="connsiteX19" fmla="*/ 12577 w 47240"/>
              <a:gd name="connsiteY19" fmla="*/ 42341 h 42535"/>
              <a:gd name="connsiteX20" fmla="*/ 10551 w 47240"/>
              <a:gd name="connsiteY20" fmla="*/ 33166 h 42535"/>
              <a:gd name="connsiteX21" fmla="*/ 849 w 47240"/>
              <a:gd name="connsiteY21" fmla="*/ 33730 h 42535"/>
              <a:gd name="connsiteX22" fmla="*/ 806 w 47240"/>
              <a:gd name="connsiteY22" fmla="*/ 17393 h 42535"/>
              <a:gd name="connsiteX23" fmla="*/ 5299 w 47240"/>
              <a:gd name="connsiteY23" fmla="*/ 13179 h 42535"/>
              <a:gd name="connsiteX0" fmla="*/ 40178 w 47240"/>
              <a:gd name="connsiteY0" fmla="*/ 29915 h 42535"/>
              <a:gd name="connsiteX1" fmla="*/ 40476 w 47240"/>
              <a:gd name="connsiteY1" fmla="*/ 30176 h 42535"/>
              <a:gd name="connsiteX2" fmla="*/ 40245 w 47240"/>
              <a:gd name="connsiteY2" fmla="*/ 29745 h 42535"/>
              <a:gd name="connsiteX3" fmla="*/ 44752 w 47240"/>
              <a:gd name="connsiteY3" fmla="*/ 15377 h 42535"/>
              <a:gd name="connsiteX4" fmla="*/ 44565 w 47240"/>
              <a:gd name="connsiteY4" fmla="*/ 15530 h 42535"/>
              <a:gd name="connsiteX5" fmla="*/ 41278 w 47240"/>
              <a:gd name="connsiteY5" fmla="*/ 5449 h 42535"/>
              <a:gd name="connsiteX6" fmla="*/ 41469 w 47240"/>
              <a:gd name="connsiteY6" fmla="*/ 5609 h 42535"/>
              <a:gd name="connsiteX7" fmla="*/ 32605 w 47240"/>
              <a:gd name="connsiteY7" fmla="*/ 2556 h 42535"/>
              <a:gd name="connsiteX8" fmla="*/ 32774 w 47240"/>
              <a:gd name="connsiteY8" fmla="*/ 2363 h 42535"/>
              <a:gd name="connsiteX0" fmla="*/ 5299 w 47239"/>
              <a:gd name="connsiteY0" fmla="*/ 13179 h 42535"/>
              <a:gd name="connsiteX1" fmla="*/ 3763 w 47239"/>
              <a:gd name="connsiteY1" fmla="*/ 1254 h 42535"/>
              <a:gd name="connsiteX2" fmla="*/ 15192 w 47239"/>
              <a:gd name="connsiteY2" fmla="*/ 867 h 42535"/>
              <a:gd name="connsiteX3" fmla="*/ 19137 w 47239"/>
              <a:gd name="connsiteY3" fmla="*/ 2860 h 42535"/>
              <a:gd name="connsiteX4" fmla="*/ 27196 w 47239"/>
              <a:gd name="connsiteY4" fmla="*/ 3578 h 42535"/>
              <a:gd name="connsiteX5" fmla="*/ 28703 w 47239"/>
              <a:gd name="connsiteY5" fmla="*/ 223 h 42535"/>
              <a:gd name="connsiteX6" fmla="*/ 32787 w 47239"/>
              <a:gd name="connsiteY6" fmla="*/ 2504 h 42535"/>
              <a:gd name="connsiteX7" fmla="*/ 38257 w 47239"/>
              <a:gd name="connsiteY7" fmla="*/ 491 h 42535"/>
              <a:gd name="connsiteX8" fmla="*/ 41272 w 47239"/>
              <a:gd name="connsiteY8" fmla="*/ 5599 h 42535"/>
              <a:gd name="connsiteX9" fmla="*/ 44936 w 47239"/>
              <a:gd name="connsiteY9" fmla="*/ 10341 h 42535"/>
              <a:gd name="connsiteX10" fmla="*/ 44772 w 47239"/>
              <a:gd name="connsiteY10" fmla="*/ 15483 h 42535"/>
              <a:gd name="connsiteX11" fmla="*/ 47021 w 47239"/>
              <a:gd name="connsiteY11" fmla="*/ 19482 h 42535"/>
              <a:gd name="connsiteX12" fmla="*/ 47091 w 47239"/>
              <a:gd name="connsiteY12" fmla="*/ 20870 h 42535"/>
              <a:gd name="connsiteX13" fmla="*/ 46604 w 47239"/>
              <a:gd name="connsiteY13" fmla="*/ 23091 h 42535"/>
              <a:gd name="connsiteX14" fmla="*/ 45970 w 47239"/>
              <a:gd name="connsiteY14" fmla="*/ 23345 h 42535"/>
              <a:gd name="connsiteX15" fmla="*/ 40358 w 47239"/>
              <a:gd name="connsiteY15" fmla="*/ 30227 h 42535"/>
              <a:gd name="connsiteX16" fmla="*/ 39997 w 47239"/>
              <a:gd name="connsiteY16" fmla="*/ 42317 h 42535"/>
              <a:gd name="connsiteX17" fmla="*/ 32134 w 47239"/>
              <a:gd name="connsiteY17" fmla="*/ 33890 h 42535"/>
              <a:gd name="connsiteX18" fmla="*/ 26978 w 47239"/>
              <a:gd name="connsiteY18" fmla="*/ 42023 h 42535"/>
              <a:gd name="connsiteX19" fmla="*/ 18987 w 47239"/>
              <a:gd name="connsiteY19" fmla="*/ 39658 h 42535"/>
              <a:gd name="connsiteX20" fmla="*/ 12577 w 47239"/>
              <a:gd name="connsiteY20" fmla="*/ 42341 h 42535"/>
              <a:gd name="connsiteX21" fmla="*/ 10551 w 47239"/>
              <a:gd name="connsiteY21" fmla="*/ 33166 h 42535"/>
              <a:gd name="connsiteX22" fmla="*/ 849 w 47239"/>
              <a:gd name="connsiteY22" fmla="*/ 33730 h 42535"/>
              <a:gd name="connsiteX23" fmla="*/ 806 w 47239"/>
              <a:gd name="connsiteY23" fmla="*/ 17393 h 42535"/>
              <a:gd name="connsiteX24" fmla="*/ 5299 w 47239"/>
              <a:gd name="connsiteY24" fmla="*/ 13179 h 42535"/>
              <a:gd name="connsiteX0" fmla="*/ 40178 w 47239"/>
              <a:gd name="connsiteY0" fmla="*/ 29915 h 42535"/>
              <a:gd name="connsiteX1" fmla="*/ 40476 w 47239"/>
              <a:gd name="connsiteY1" fmla="*/ 30176 h 42535"/>
              <a:gd name="connsiteX2" fmla="*/ 40245 w 47239"/>
              <a:gd name="connsiteY2" fmla="*/ 29745 h 42535"/>
              <a:gd name="connsiteX3" fmla="*/ 44752 w 47239"/>
              <a:gd name="connsiteY3" fmla="*/ 15377 h 42535"/>
              <a:gd name="connsiteX4" fmla="*/ 44565 w 47239"/>
              <a:gd name="connsiteY4" fmla="*/ 15530 h 42535"/>
              <a:gd name="connsiteX5" fmla="*/ 41278 w 47239"/>
              <a:gd name="connsiteY5" fmla="*/ 5449 h 42535"/>
              <a:gd name="connsiteX6" fmla="*/ 41469 w 47239"/>
              <a:gd name="connsiteY6" fmla="*/ 5609 h 42535"/>
              <a:gd name="connsiteX7" fmla="*/ 32605 w 47239"/>
              <a:gd name="connsiteY7" fmla="*/ 2556 h 42535"/>
              <a:gd name="connsiteX8" fmla="*/ 32774 w 47239"/>
              <a:gd name="connsiteY8" fmla="*/ 2363 h 42535"/>
              <a:gd name="connsiteX0" fmla="*/ 5299 w 47165"/>
              <a:gd name="connsiteY0" fmla="*/ 13179 h 42535"/>
              <a:gd name="connsiteX1" fmla="*/ 3763 w 47165"/>
              <a:gd name="connsiteY1" fmla="*/ 1254 h 42535"/>
              <a:gd name="connsiteX2" fmla="*/ 15192 w 47165"/>
              <a:gd name="connsiteY2" fmla="*/ 867 h 42535"/>
              <a:gd name="connsiteX3" fmla="*/ 19137 w 47165"/>
              <a:gd name="connsiteY3" fmla="*/ 2860 h 42535"/>
              <a:gd name="connsiteX4" fmla="*/ 27196 w 47165"/>
              <a:gd name="connsiteY4" fmla="*/ 3578 h 42535"/>
              <a:gd name="connsiteX5" fmla="*/ 28703 w 47165"/>
              <a:gd name="connsiteY5" fmla="*/ 223 h 42535"/>
              <a:gd name="connsiteX6" fmla="*/ 32787 w 47165"/>
              <a:gd name="connsiteY6" fmla="*/ 2504 h 42535"/>
              <a:gd name="connsiteX7" fmla="*/ 38257 w 47165"/>
              <a:gd name="connsiteY7" fmla="*/ 491 h 42535"/>
              <a:gd name="connsiteX8" fmla="*/ 41272 w 47165"/>
              <a:gd name="connsiteY8" fmla="*/ 5599 h 42535"/>
              <a:gd name="connsiteX9" fmla="*/ 44936 w 47165"/>
              <a:gd name="connsiteY9" fmla="*/ 10341 h 42535"/>
              <a:gd name="connsiteX10" fmla="*/ 44772 w 47165"/>
              <a:gd name="connsiteY10" fmla="*/ 15483 h 42535"/>
              <a:gd name="connsiteX11" fmla="*/ 47021 w 47165"/>
              <a:gd name="connsiteY11" fmla="*/ 19482 h 42535"/>
              <a:gd name="connsiteX12" fmla="*/ 46813 w 47165"/>
              <a:gd name="connsiteY12" fmla="*/ 20777 h 42535"/>
              <a:gd name="connsiteX13" fmla="*/ 46604 w 47165"/>
              <a:gd name="connsiteY13" fmla="*/ 23091 h 42535"/>
              <a:gd name="connsiteX14" fmla="*/ 45970 w 47165"/>
              <a:gd name="connsiteY14" fmla="*/ 23345 h 42535"/>
              <a:gd name="connsiteX15" fmla="*/ 40358 w 47165"/>
              <a:gd name="connsiteY15" fmla="*/ 30227 h 42535"/>
              <a:gd name="connsiteX16" fmla="*/ 39997 w 47165"/>
              <a:gd name="connsiteY16" fmla="*/ 42317 h 42535"/>
              <a:gd name="connsiteX17" fmla="*/ 32134 w 47165"/>
              <a:gd name="connsiteY17" fmla="*/ 33890 h 42535"/>
              <a:gd name="connsiteX18" fmla="*/ 26978 w 47165"/>
              <a:gd name="connsiteY18" fmla="*/ 42023 h 42535"/>
              <a:gd name="connsiteX19" fmla="*/ 18987 w 47165"/>
              <a:gd name="connsiteY19" fmla="*/ 39658 h 42535"/>
              <a:gd name="connsiteX20" fmla="*/ 12577 w 47165"/>
              <a:gd name="connsiteY20" fmla="*/ 42341 h 42535"/>
              <a:gd name="connsiteX21" fmla="*/ 10551 w 47165"/>
              <a:gd name="connsiteY21" fmla="*/ 33166 h 42535"/>
              <a:gd name="connsiteX22" fmla="*/ 849 w 47165"/>
              <a:gd name="connsiteY22" fmla="*/ 33730 h 42535"/>
              <a:gd name="connsiteX23" fmla="*/ 806 w 47165"/>
              <a:gd name="connsiteY23" fmla="*/ 17393 h 42535"/>
              <a:gd name="connsiteX24" fmla="*/ 5299 w 47165"/>
              <a:gd name="connsiteY24" fmla="*/ 13179 h 42535"/>
              <a:gd name="connsiteX0" fmla="*/ 40178 w 47165"/>
              <a:gd name="connsiteY0" fmla="*/ 29915 h 42535"/>
              <a:gd name="connsiteX1" fmla="*/ 40476 w 47165"/>
              <a:gd name="connsiteY1" fmla="*/ 30176 h 42535"/>
              <a:gd name="connsiteX2" fmla="*/ 40245 w 47165"/>
              <a:gd name="connsiteY2" fmla="*/ 29745 h 42535"/>
              <a:gd name="connsiteX3" fmla="*/ 44752 w 47165"/>
              <a:gd name="connsiteY3" fmla="*/ 15377 h 42535"/>
              <a:gd name="connsiteX4" fmla="*/ 44565 w 47165"/>
              <a:gd name="connsiteY4" fmla="*/ 15530 h 42535"/>
              <a:gd name="connsiteX5" fmla="*/ 41278 w 47165"/>
              <a:gd name="connsiteY5" fmla="*/ 5449 h 42535"/>
              <a:gd name="connsiteX6" fmla="*/ 41469 w 47165"/>
              <a:gd name="connsiteY6" fmla="*/ 5609 h 42535"/>
              <a:gd name="connsiteX7" fmla="*/ 32605 w 47165"/>
              <a:gd name="connsiteY7" fmla="*/ 2556 h 42535"/>
              <a:gd name="connsiteX8" fmla="*/ 32774 w 47165"/>
              <a:gd name="connsiteY8" fmla="*/ 2363 h 42535"/>
              <a:gd name="connsiteX0" fmla="*/ 5299 w 46922"/>
              <a:gd name="connsiteY0" fmla="*/ 13179 h 42535"/>
              <a:gd name="connsiteX1" fmla="*/ 3763 w 46922"/>
              <a:gd name="connsiteY1" fmla="*/ 1254 h 42535"/>
              <a:gd name="connsiteX2" fmla="*/ 15192 w 46922"/>
              <a:gd name="connsiteY2" fmla="*/ 867 h 42535"/>
              <a:gd name="connsiteX3" fmla="*/ 19137 w 46922"/>
              <a:gd name="connsiteY3" fmla="*/ 2860 h 42535"/>
              <a:gd name="connsiteX4" fmla="*/ 27196 w 46922"/>
              <a:gd name="connsiteY4" fmla="*/ 3578 h 42535"/>
              <a:gd name="connsiteX5" fmla="*/ 28703 w 46922"/>
              <a:gd name="connsiteY5" fmla="*/ 223 h 42535"/>
              <a:gd name="connsiteX6" fmla="*/ 32787 w 46922"/>
              <a:gd name="connsiteY6" fmla="*/ 2504 h 42535"/>
              <a:gd name="connsiteX7" fmla="*/ 38257 w 46922"/>
              <a:gd name="connsiteY7" fmla="*/ 491 h 42535"/>
              <a:gd name="connsiteX8" fmla="*/ 41272 w 46922"/>
              <a:gd name="connsiteY8" fmla="*/ 5599 h 42535"/>
              <a:gd name="connsiteX9" fmla="*/ 44936 w 46922"/>
              <a:gd name="connsiteY9" fmla="*/ 10341 h 42535"/>
              <a:gd name="connsiteX10" fmla="*/ 44772 w 46922"/>
              <a:gd name="connsiteY10" fmla="*/ 15483 h 42535"/>
              <a:gd name="connsiteX11" fmla="*/ 46673 w 46922"/>
              <a:gd name="connsiteY11" fmla="*/ 19482 h 42535"/>
              <a:gd name="connsiteX12" fmla="*/ 46813 w 46922"/>
              <a:gd name="connsiteY12" fmla="*/ 20777 h 42535"/>
              <a:gd name="connsiteX13" fmla="*/ 46604 w 46922"/>
              <a:gd name="connsiteY13" fmla="*/ 23091 h 42535"/>
              <a:gd name="connsiteX14" fmla="*/ 45970 w 46922"/>
              <a:gd name="connsiteY14" fmla="*/ 23345 h 42535"/>
              <a:gd name="connsiteX15" fmla="*/ 40358 w 46922"/>
              <a:gd name="connsiteY15" fmla="*/ 30227 h 42535"/>
              <a:gd name="connsiteX16" fmla="*/ 39997 w 46922"/>
              <a:gd name="connsiteY16" fmla="*/ 42317 h 42535"/>
              <a:gd name="connsiteX17" fmla="*/ 32134 w 46922"/>
              <a:gd name="connsiteY17" fmla="*/ 33890 h 42535"/>
              <a:gd name="connsiteX18" fmla="*/ 26978 w 46922"/>
              <a:gd name="connsiteY18" fmla="*/ 42023 h 42535"/>
              <a:gd name="connsiteX19" fmla="*/ 18987 w 46922"/>
              <a:gd name="connsiteY19" fmla="*/ 39658 h 42535"/>
              <a:gd name="connsiteX20" fmla="*/ 12577 w 46922"/>
              <a:gd name="connsiteY20" fmla="*/ 42341 h 42535"/>
              <a:gd name="connsiteX21" fmla="*/ 10551 w 46922"/>
              <a:gd name="connsiteY21" fmla="*/ 33166 h 42535"/>
              <a:gd name="connsiteX22" fmla="*/ 849 w 46922"/>
              <a:gd name="connsiteY22" fmla="*/ 33730 h 42535"/>
              <a:gd name="connsiteX23" fmla="*/ 806 w 46922"/>
              <a:gd name="connsiteY23" fmla="*/ 17393 h 42535"/>
              <a:gd name="connsiteX24" fmla="*/ 5299 w 46922"/>
              <a:gd name="connsiteY24" fmla="*/ 13179 h 42535"/>
              <a:gd name="connsiteX0" fmla="*/ 40178 w 46922"/>
              <a:gd name="connsiteY0" fmla="*/ 29915 h 42535"/>
              <a:gd name="connsiteX1" fmla="*/ 40476 w 46922"/>
              <a:gd name="connsiteY1" fmla="*/ 30176 h 42535"/>
              <a:gd name="connsiteX2" fmla="*/ 40245 w 46922"/>
              <a:gd name="connsiteY2" fmla="*/ 29745 h 42535"/>
              <a:gd name="connsiteX3" fmla="*/ 44752 w 46922"/>
              <a:gd name="connsiteY3" fmla="*/ 15377 h 42535"/>
              <a:gd name="connsiteX4" fmla="*/ 44565 w 46922"/>
              <a:gd name="connsiteY4" fmla="*/ 15530 h 42535"/>
              <a:gd name="connsiteX5" fmla="*/ 41278 w 46922"/>
              <a:gd name="connsiteY5" fmla="*/ 5449 h 42535"/>
              <a:gd name="connsiteX6" fmla="*/ 41469 w 46922"/>
              <a:gd name="connsiteY6" fmla="*/ 5609 h 42535"/>
              <a:gd name="connsiteX7" fmla="*/ 32605 w 46922"/>
              <a:gd name="connsiteY7" fmla="*/ 2556 h 42535"/>
              <a:gd name="connsiteX8" fmla="*/ 32774 w 46922"/>
              <a:gd name="connsiteY8" fmla="*/ 2363 h 4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22" h="42535">
                <a:moveTo>
                  <a:pt x="5299" y="13179"/>
                </a:moveTo>
                <a:cubicBezTo>
                  <a:pt x="5435" y="10100"/>
                  <a:pt x="2114" y="3306"/>
                  <a:pt x="3763" y="1254"/>
                </a:cubicBezTo>
                <a:cubicBezTo>
                  <a:pt x="5412" y="-798"/>
                  <a:pt x="12993" y="205"/>
                  <a:pt x="15192" y="867"/>
                </a:cubicBezTo>
                <a:cubicBezTo>
                  <a:pt x="17391" y="1529"/>
                  <a:pt x="17604" y="3074"/>
                  <a:pt x="19137" y="2860"/>
                </a:cubicBezTo>
                <a:cubicBezTo>
                  <a:pt x="20810" y="-1433"/>
                  <a:pt x="24654" y="168"/>
                  <a:pt x="27196" y="3578"/>
                </a:cubicBezTo>
                <a:cubicBezTo>
                  <a:pt x="27837" y="1829"/>
                  <a:pt x="27771" y="402"/>
                  <a:pt x="28703" y="223"/>
                </a:cubicBezTo>
                <a:cubicBezTo>
                  <a:pt x="29635" y="44"/>
                  <a:pt x="31829" y="793"/>
                  <a:pt x="32787" y="2504"/>
                </a:cubicBezTo>
                <a:cubicBezTo>
                  <a:pt x="34169" y="290"/>
                  <a:pt x="36295" y="-659"/>
                  <a:pt x="38257" y="491"/>
                </a:cubicBezTo>
                <a:cubicBezTo>
                  <a:pt x="39752" y="1367"/>
                  <a:pt x="40984" y="3423"/>
                  <a:pt x="41272" y="5599"/>
                </a:cubicBezTo>
                <a:cubicBezTo>
                  <a:pt x="43000" y="6241"/>
                  <a:pt x="44376" y="8021"/>
                  <a:pt x="44936" y="10341"/>
                </a:cubicBezTo>
                <a:cubicBezTo>
                  <a:pt x="45343" y="12025"/>
                  <a:pt x="45285" y="13854"/>
                  <a:pt x="44772" y="15483"/>
                </a:cubicBezTo>
                <a:cubicBezTo>
                  <a:pt x="45039" y="17053"/>
                  <a:pt x="46287" y="18584"/>
                  <a:pt x="46673" y="19482"/>
                </a:cubicBezTo>
                <a:cubicBezTo>
                  <a:pt x="47059" y="20380"/>
                  <a:pt x="46906" y="20253"/>
                  <a:pt x="46813" y="20777"/>
                </a:cubicBezTo>
                <a:cubicBezTo>
                  <a:pt x="46720" y="21301"/>
                  <a:pt x="46791" y="22679"/>
                  <a:pt x="46604" y="23091"/>
                </a:cubicBezTo>
                <a:cubicBezTo>
                  <a:pt x="46417" y="23503"/>
                  <a:pt x="47011" y="22156"/>
                  <a:pt x="45970" y="23345"/>
                </a:cubicBezTo>
                <a:cubicBezTo>
                  <a:pt x="44929" y="24534"/>
                  <a:pt x="43082" y="29697"/>
                  <a:pt x="40358" y="30227"/>
                </a:cubicBezTo>
                <a:cubicBezTo>
                  <a:pt x="40345" y="32494"/>
                  <a:pt x="41368" y="41706"/>
                  <a:pt x="39997" y="42317"/>
                </a:cubicBezTo>
                <a:cubicBezTo>
                  <a:pt x="38626" y="42928"/>
                  <a:pt x="34283" y="35714"/>
                  <a:pt x="32134" y="33890"/>
                </a:cubicBezTo>
                <a:cubicBezTo>
                  <a:pt x="31439" y="37023"/>
                  <a:pt x="29169" y="41062"/>
                  <a:pt x="26978" y="42023"/>
                </a:cubicBezTo>
                <a:cubicBezTo>
                  <a:pt x="24787" y="42984"/>
                  <a:pt x="21400" y="39679"/>
                  <a:pt x="18987" y="39658"/>
                </a:cubicBezTo>
                <a:cubicBezTo>
                  <a:pt x="16574" y="39637"/>
                  <a:pt x="13983" y="43423"/>
                  <a:pt x="12577" y="42341"/>
                </a:cubicBezTo>
                <a:cubicBezTo>
                  <a:pt x="11171" y="41259"/>
                  <a:pt x="12492" y="34527"/>
                  <a:pt x="10551" y="33166"/>
                </a:cubicBezTo>
                <a:cubicBezTo>
                  <a:pt x="8437" y="33503"/>
                  <a:pt x="2473" y="36359"/>
                  <a:pt x="849" y="33730"/>
                </a:cubicBezTo>
                <a:cubicBezTo>
                  <a:pt x="-775" y="31101"/>
                  <a:pt x="347" y="20183"/>
                  <a:pt x="806" y="17393"/>
                </a:cubicBezTo>
                <a:cubicBezTo>
                  <a:pt x="1050" y="14638"/>
                  <a:pt x="3281" y="13463"/>
                  <a:pt x="5299" y="13179"/>
                </a:cubicBezTo>
                <a:close/>
              </a:path>
              <a:path w="46922" h="42535" fill="none" extrusionOk="0">
                <a:moveTo>
                  <a:pt x="40178" y="29915"/>
                </a:moveTo>
                <a:cubicBezTo>
                  <a:pt x="41657" y="28605"/>
                  <a:pt x="40450" y="30143"/>
                  <a:pt x="40476" y="30176"/>
                </a:cubicBezTo>
                <a:cubicBezTo>
                  <a:pt x="40502" y="30209"/>
                  <a:pt x="40143" y="29898"/>
                  <a:pt x="40245" y="29745"/>
                </a:cubicBezTo>
                <a:moveTo>
                  <a:pt x="44752" y="15377"/>
                </a:moveTo>
                <a:cubicBezTo>
                  <a:pt x="44427" y="16409"/>
                  <a:pt x="45193" y="14802"/>
                  <a:pt x="44565" y="15530"/>
                </a:cubicBezTo>
                <a:moveTo>
                  <a:pt x="41278" y="5449"/>
                </a:moveTo>
                <a:cubicBezTo>
                  <a:pt x="41333" y="5866"/>
                  <a:pt x="41474" y="5185"/>
                  <a:pt x="41469" y="5609"/>
                </a:cubicBezTo>
                <a:moveTo>
                  <a:pt x="32605" y="2556"/>
                </a:moveTo>
                <a:cubicBezTo>
                  <a:pt x="32794" y="1973"/>
                  <a:pt x="32470" y="2849"/>
                  <a:pt x="32774" y="2363"/>
                </a:cubicBezTo>
              </a:path>
            </a:pathLst>
          </a:custGeom>
          <a:pattFill prst="smCheck">
            <a:fgClr>
              <a:schemeClr val="tx2">
                <a:lumMod val="65000"/>
                <a:lumOff val="35000"/>
              </a:schemeClr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57200"/>
            <a:endParaRPr lang="en-GB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048000" y="3496791"/>
            <a:ext cx="2971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defTabSz="457200" eaLnBrk="1" hangingPunct="1">
              <a:spcBef>
                <a:spcPct val="50000"/>
              </a:spcBef>
            </a:pPr>
            <a:r>
              <a:rPr lang="en-GB" sz="3600" b="1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charset="0"/>
              </a:rPr>
              <a:t>Food</a:t>
            </a:r>
            <a:endParaRPr lang="en-GB" sz="3600" b="1">
              <a:solidFill>
                <a:srgbClr val="000000">
                  <a:lumMod val="85000"/>
                  <a:lumOff val="15000"/>
                </a:srgbClr>
              </a:solidFill>
              <a:latin typeface="Arial" pitchFamily="34" charset="0"/>
              <a:cs typeface="Arial" charset="0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6516216" y="4365104"/>
            <a:ext cx="2520280" cy="792088"/>
            <a:chOff x="6516216" y="4365104"/>
            <a:chExt cx="2520280" cy="792088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7302388" y="4365104"/>
              <a:ext cx="173410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defTabSz="457200" eaLnBrk="1" hangingPunct="1">
                <a:spcBef>
                  <a:spcPct val="50000"/>
                </a:spcBef>
              </a:pPr>
              <a:r>
                <a:rPr lang="en-GB" sz="2200" b="1" dirty="0" smtClean="0">
                  <a:solidFill>
                    <a:srgbClr val="336699"/>
                  </a:solidFill>
                  <a:latin typeface="Arial" pitchFamily="34" charset="0"/>
                  <a:cs typeface="Arial" charset="0"/>
                </a:rPr>
                <a:t>permeation</a:t>
              </a:r>
            </a:p>
          </p:txBody>
        </p:sp>
        <p:sp>
          <p:nvSpPr>
            <p:cNvPr id="8" name="AutoShape 18"/>
            <p:cNvSpPr>
              <a:spLocks noChangeArrowheads="1"/>
            </p:cNvSpPr>
            <p:nvPr/>
          </p:nvSpPr>
          <p:spPr bwMode="auto">
            <a:xfrm>
              <a:off x="6516216" y="4928592"/>
              <a:ext cx="1224136" cy="228600"/>
            </a:xfrm>
            <a:prstGeom prst="leftRightArrow">
              <a:avLst>
                <a:gd name="adj1" fmla="val 50000"/>
                <a:gd name="adj2" fmla="val 133333"/>
              </a:avLst>
            </a:prstGeom>
            <a:solidFill>
              <a:srgbClr val="FF6600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 defTabSz="457200"/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3767336" y="5733256"/>
            <a:ext cx="1728192" cy="646911"/>
            <a:chOff x="4427984" y="5733256"/>
            <a:chExt cx="1728192" cy="646911"/>
          </a:xfrm>
        </p:grpSpPr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427984" y="5949280"/>
              <a:ext cx="15240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defTabSz="457200" eaLnBrk="1" hangingPunct="1">
                <a:spcBef>
                  <a:spcPct val="50000"/>
                </a:spcBef>
              </a:pPr>
              <a:r>
                <a:rPr lang="en-GB" sz="2200" b="1" smtClean="0">
                  <a:solidFill>
                    <a:srgbClr val="336699"/>
                  </a:solidFill>
                  <a:latin typeface="Arial" pitchFamily="34" charset="0"/>
                  <a:cs typeface="Arial" charset="0"/>
                </a:rPr>
                <a:t>emission</a:t>
              </a:r>
              <a:endParaRPr lang="en-GB" sz="2200" b="1">
                <a:solidFill>
                  <a:srgbClr val="336699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5927576" y="5733256"/>
              <a:ext cx="228600" cy="576064"/>
            </a:xfrm>
            <a:prstGeom prst="downArrow">
              <a:avLst>
                <a:gd name="adj1" fmla="val 50000"/>
                <a:gd name="adj2" fmla="val 141667"/>
              </a:avLst>
            </a:prstGeom>
            <a:solidFill>
              <a:srgbClr val="FF6600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 defTabSz="457200"/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4644008" y="1340768"/>
            <a:ext cx="1712964" cy="1471717"/>
            <a:chOff x="4644008" y="1340768"/>
            <a:chExt cx="1712964" cy="1471717"/>
          </a:xfrm>
        </p:grpSpPr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 rot="15259804">
              <a:off x="5405496" y="2376348"/>
              <a:ext cx="746780" cy="125493"/>
            </a:xfrm>
            <a:prstGeom prst="rightArrow">
              <a:avLst>
                <a:gd name="adj1" fmla="val 50000"/>
                <a:gd name="adj2" fmla="val 158333"/>
              </a:avLst>
            </a:prstGeom>
            <a:solidFill>
              <a:srgbClr val="FF6600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 defTabSz="457200"/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4" name="Gruppieren 13"/>
            <p:cNvGrpSpPr/>
            <p:nvPr/>
          </p:nvGrpSpPr>
          <p:grpSpPr>
            <a:xfrm>
              <a:off x="4644008" y="1340768"/>
              <a:ext cx="1712964" cy="744760"/>
              <a:chOff x="4644008" y="1340768"/>
              <a:chExt cx="1712964" cy="744760"/>
            </a:xfrm>
          </p:grpSpPr>
          <p:sp>
            <p:nvSpPr>
              <p:cNvPr id="15" name="Text Box 3"/>
              <p:cNvSpPr txBox="1">
                <a:spLocks noChangeArrowheads="1"/>
              </p:cNvSpPr>
              <p:nvPr/>
            </p:nvSpPr>
            <p:spPr bwMode="auto">
              <a:xfrm>
                <a:off x="4976466" y="1340768"/>
                <a:ext cx="1380506" cy="430887"/>
              </a:xfrm>
              <a:prstGeom prst="rect">
                <a:avLst/>
              </a:prstGeom>
              <a:extLst/>
            </p:spPr>
            <p:txBody>
              <a:bodyPr wrap="none">
                <a:spAutoFit/>
              </a:bodyPr>
              <a:lstStyle>
                <a:defPPr>
                  <a:defRPr lang="de-AT"/>
                </a:defPPr>
                <a:lvl1pPr eaLnBrk="1" hangingPunct="1">
                  <a:spcBef>
                    <a:spcPct val="50000"/>
                  </a:spcBef>
                  <a:defRPr sz="2200" b="1">
                    <a:solidFill>
                      <a:srgbClr val="336699"/>
                    </a:solidFill>
                    <a:latin typeface="Arial" pitchFamily="34" charset="0"/>
                  </a:defRPr>
                </a:lvl1pPr>
              </a:lstStyle>
              <a:p>
                <a:pPr algn="ctr" defTabSz="457200"/>
                <a:r>
                  <a:rPr lang="en-GB" smtClean="0">
                    <a:cs typeface="Arial" charset="0"/>
                  </a:rPr>
                  <a:t>diffusion</a:t>
                </a:r>
                <a:endParaRPr lang="en-GB">
                  <a:cs typeface="Arial" charset="0"/>
                </a:endParaRPr>
              </a:p>
            </p:txBody>
          </p:sp>
          <p:sp>
            <p:nvSpPr>
              <p:cNvPr id="16" name="Bogen 15"/>
              <p:cNvSpPr/>
              <p:nvPr/>
            </p:nvSpPr>
            <p:spPr bwMode="auto">
              <a:xfrm>
                <a:off x="4644008" y="1892152"/>
                <a:ext cx="894184" cy="193376"/>
              </a:xfrm>
              <a:prstGeom prst="arc">
                <a:avLst/>
              </a:prstGeom>
              <a:noFill/>
              <a:ln w="2540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7200"/>
                <a:endParaRPr lang="en-GB" smtClean="0">
                  <a:solidFill>
                    <a:srgbClr val="000000"/>
                  </a:solidFill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7" name="Bogen 16"/>
              <p:cNvSpPr/>
              <p:nvPr/>
            </p:nvSpPr>
            <p:spPr bwMode="auto">
              <a:xfrm flipV="1">
                <a:off x="5226026" y="1727999"/>
                <a:ext cx="930150" cy="216025"/>
              </a:xfrm>
              <a:prstGeom prst="arc">
                <a:avLst/>
              </a:prstGeom>
              <a:noFill/>
              <a:ln w="2540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7200"/>
                <a:endParaRPr lang="en-GB" smtClean="0">
                  <a:solidFill>
                    <a:srgbClr val="000000"/>
                  </a:solidFill>
                  <a:latin typeface="Times New Roman" charset="0"/>
                  <a:cs typeface="Arial" charset="0"/>
                </a:endParaRPr>
              </a:p>
            </p:txBody>
          </p:sp>
        </p:grpSp>
      </p:grpSp>
      <p:sp>
        <p:nvSpPr>
          <p:cNvPr id="18" name="Rechteck 17"/>
          <p:cNvSpPr/>
          <p:nvPr/>
        </p:nvSpPr>
        <p:spPr>
          <a:xfrm>
            <a:off x="7425490" y="3645604"/>
            <a:ext cx="148790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GB" sz="2200" b="1" dirty="0" smtClean="0">
                <a:solidFill>
                  <a:srgbClr val="336699"/>
                </a:solidFill>
                <a:latin typeface="Arial" charset="0"/>
                <a:cs typeface="Arial" charset="0"/>
              </a:rPr>
              <a:t>corrosion</a:t>
            </a:r>
            <a:endParaRPr lang="en-GB" sz="2200" b="1" dirty="0">
              <a:solidFill>
                <a:srgbClr val="336699"/>
              </a:solidFill>
              <a:latin typeface="Arial" charset="0"/>
              <a:cs typeface="Arial" charset="0"/>
            </a:endParaRPr>
          </a:p>
        </p:txBody>
      </p:sp>
      <p:grpSp>
        <p:nvGrpSpPr>
          <p:cNvPr id="19" name="Gruppieren 18"/>
          <p:cNvGrpSpPr/>
          <p:nvPr/>
        </p:nvGrpSpPr>
        <p:grpSpPr>
          <a:xfrm>
            <a:off x="2332538" y="1268760"/>
            <a:ext cx="1471878" cy="1728192"/>
            <a:chOff x="2332538" y="1268760"/>
            <a:chExt cx="1471878" cy="1728192"/>
          </a:xfrm>
        </p:grpSpPr>
        <p:sp>
          <p:nvSpPr>
            <p:cNvPr id="20" name="AutoShape 13"/>
            <p:cNvSpPr>
              <a:spLocks noChangeArrowheads="1"/>
            </p:cNvSpPr>
            <p:nvPr/>
          </p:nvSpPr>
          <p:spPr bwMode="auto">
            <a:xfrm rot="5400000">
              <a:off x="2274032" y="2342592"/>
              <a:ext cx="1080120" cy="228600"/>
            </a:xfrm>
            <a:prstGeom prst="rightArrow">
              <a:avLst>
                <a:gd name="adj1" fmla="val 50000"/>
                <a:gd name="adj2" fmla="val 158333"/>
              </a:avLst>
            </a:prstGeom>
            <a:solidFill>
              <a:srgbClr val="C00000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 defTabSz="457200"/>
              <a:endParaRPr lang="en-GB">
                <a:solidFill>
                  <a:srgbClr val="C00000"/>
                </a:solidFill>
                <a:cs typeface="Arial" charset="0"/>
              </a:endParaRPr>
            </a:p>
          </p:txBody>
        </p:sp>
        <p:sp>
          <p:nvSpPr>
            <p:cNvPr id="21" name="Text Box 3"/>
            <p:cNvSpPr txBox="1">
              <a:spLocks noChangeArrowheads="1"/>
            </p:cNvSpPr>
            <p:nvPr/>
          </p:nvSpPr>
          <p:spPr bwMode="auto">
            <a:xfrm>
              <a:off x="2332538" y="1268760"/>
              <a:ext cx="1471878" cy="430887"/>
            </a:xfrm>
            <a:prstGeom prst="rect">
              <a:avLst/>
            </a:prstGeom>
            <a:solidFill>
              <a:srgbClr val="FFFF99"/>
            </a:solidFill>
            <a:extLst/>
          </p:spPr>
          <p:txBody>
            <a:bodyPr wrap="none">
              <a:spAutoFit/>
            </a:bodyPr>
            <a:lstStyle>
              <a:defPPr>
                <a:defRPr lang="de-AT"/>
              </a:defPPr>
              <a:lvl1pPr eaLnBrk="1" hangingPunct="1">
                <a:spcBef>
                  <a:spcPct val="50000"/>
                </a:spcBef>
                <a:defRPr sz="2200" b="1">
                  <a:solidFill>
                    <a:srgbClr val="336699"/>
                  </a:solidFill>
                  <a:latin typeface="Arial" pitchFamily="34" charset="0"/>
                </a:defRPr>
              </a:lvl1pPr>
            </a:lstStyle>
            <a:p>
              <a:pPr algn="ctr" defTabSz="457200"/>
              <a:r>
                <a:rPr lang="en-GB" dirty="0" smtClean="0">
                  <a:solidFill>
                    <a:srgbClr val="C00000"/>
                  </a:solidFill>
                  <a:cs typeface="Arial" charset="0"/>
                </a:rPr>
                <a:t>migration</a:t>
              </a:r>
              <a:endParaRPr lang="en-GB" dirty="0">
                <a:solidFill>
                  <a:srgbClr val="C00000"/>
                </a:solidFill>
                <a:cs typeface="Arial" charset="0"/>
              </a:endParaRPr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-108520" y="1385934"/>
            <a:ext cx="9252520" cy="5079546"/>
            <a:chOff x="-108520" y="1385934"/>
            <a:chExt cx="9252520" cy="5079546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992" t="7881" r="19963" b="4501"/>
            <a:stretch/>
          </p:blipFill>
          <p:spPr bwMode="auto">
            <a:xfrm rot="4070055">
              <a:off x="6027004" y="5517231"/>
              <a:ext cx="702367" cy="1008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4" name="Gruppieren 23"/>
            <p:cNvGrpSpPr/>
            <p:nvPr/>
          </p:nvGrpSpPr>
          <p:grpSpPr>
            <a:xfrm>
              <a:off x="-108520" y="1385934"/>
              <a:ext cx="8811364" cy="4995394"/>
              <a:chOff x="-108520" y="1385934"/>
              <a:chExt cx="8811364" cy="4995394"/>
            </a:xfrm>
          </p:grpSpPr>
          <p:pic>
            <p:nvPicPr>
              <p:cNvPr id="26" name="Picture 4" descr="http://1.bp.blogspot.com/-MM6QiUJpxxA/TyYK28QntiI/AAAAAAAAAVo/VS15OoW5ERg/s1600/Lichtstrahlen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7145" t="6290" r="29721" b="57034"/>
              <a:stretch/>
            </p:blipFill>
            <p:spPr bwMode="auto">
              <a:xfrm rot="1572149">
                <a:off x="7559014" y="1385934"/>
                <a:ext cx="1017233" cy="17442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 Box 15"/>
              <p:cNvSpPr txBox="1">
                <a:spLocks noChangeArrowheads="1"/>
              </p:cNvSpPr>
              <p:nvPr/>
            </p:nvSpPr>
            <p:spPr bwMode="auto">
              <a:xfrm>
                <a:off x="7636044" y="2600111"/>
                <a:ext cx="1066800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de-AT"/>
                </a:defPPr>
                <a:lvl1pPr eaLnBrk="1" hangingPunct="1">
                  <a:spcBef>
                    <a:spcPct val="50000"/>
                  </a:spcBef>
                  <a:defRPr sz="2200" b="1">
                    <a:solidFill>
                      <a:srgbClr val="008000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a typeface="ＭＳ Ｐゴシック" pitchFamily="34" charset="-128"/>
                  </a:defRPr>
                </a:lvl9pPr>
              </a:lstStyle>
              <a:p>
                <a:pPr algn="ctr" defTabSz="457200"/>
                <a:r>
                  <a:rPr lang="de-DE" dirty="0" smtClean="0">
                    <a:cs typeface="Arial" charset="0"/>
                  </a:rPr>
                  <a:t>light</a:t>
                </a:r>
                <a:endParaRPr lang="de-AT" dirty="0">
                  <a:cs typeface="Arial" charset="0"/>
                </a:endParaRPr>
              </a:p>
            </p:txBody>
          </p:sp>
          <p:pic>
            <p:nvPicPr>
              <p:cNvPr id="28" name="Picture 20" descr="C:\Dokumente und Einstellungen\bergmair\Anwendungsdaten\Microsoft\Media Catalog\Downloaded Clips\cl0\PE01747_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2475344"/>
                <a:ext cx="1361728" cy="1003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Text Box 21"/>
              <p:cNvSpPr txBox="1">
                <a:spLocks noChangeArrowheads="1"/>
              </p:cNvSpPr>
              <p:nvPr/>
            </p:nvSpPr>
            <p:spPr bwMode="auto">
              <a:xfrm>
                <a:off x="-108520" y="1700808"/>
                <a:ext cx="18288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algn="ctr" defTabSz="457200" eaLnBrk="1" hangingPunct="1">
                  <a:spcBef>
                    <a:spcPct val="50000"/>
                  </a:spcBef>
                </a:pPr>
                <a:r>
                  <a:rPr lang="en-GB" sz="2200" b="1" smtClean="0">
                    <a:solidFill>
                      <a:srgbClr val="008000"/>
                    </a:solidFill>
                    <a:latin typeface="Arial" pitchFamily="34" charset="0"/>
                    <a:cs typeface="Arial" charset="0"/>
                  </a:rPr>
                  <a:t>mechanical stress</a:t>
                </a:r>
                <a:endParaRPr lang="en-GB" sz="2200" b="1">
                  <a:solidFill>
                    <a:srgbClr val="008000"/>
                  </a:solidFill>
                  <a:latin typeface="Arial" pitchFamily="34" charset="0"/>
                  <a:cs typeface="Arial" charset="0"/>
                </a:endParaRPr>
              </a:p>
            </p:txBody>
          </p:sp>
          <p:pic>
            <p:nvPicPr>
              <p:cNvPr id="30" name="Picture 6" descr="http://www.glyn.de/data/glyn/media/img_big/13_Toshiba_TLP714_339px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 xmlns="">
                      <a14:imgLayer r:embed="rId7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9426" r="23752"/>
              <a:stretch/>
            </p:blipFill>
            <p:spPr bwMode="auto">
              <a:xfrm>
                <a:off x="1209328" y="4600139"/>
                <a:ext cx="410344" cy="12771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6" descr="http://www.glyn.de/data/glyn/media/img_big/13_Toshiba_TLP714_339px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 xmlns="">
                      <a14:imgLayer r:embed="rId7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72466"/>
              <a:stretch/>
            </p:blipFill>
            <p:spPr bwMode="auto">
              <a:xfrm>
                <a:off x="910411" y="5104195"/>
                <a:ext cx="421229" cy="12771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Rechteck 31"/>
              <p:cNvSpPr/>
              <p:nvPr/>
            </p:nvSpPr>
            <p:spPr>
              <a:xfrm>
                <a:off x="381667" y="4398203"/>
                <a:ext cx="81785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457200">
                  <a:spcBef>
                    <a:spcPct val="50000"/>
                  </a:spcBef>
                </a:pPr>
                <a:r>
                  <a:rPr lang="en-GB" b="1" dirty="0" smtClean="0">
                    <a:solidFill>
                      <a:srgbClr val="008000"/>
                    </a:solidFill>
                    <a:latin typeface="Arial" charset="0"/>
                    <a:cs typeface="Arial" charset="0"/>
                  </a:rPr>
                  <a:t>heat</a:t>
                </a:r>
                <a:br>
                  <a:rPr lang="en-GB" b="1" dirty="0" smtClean="0">
                    <a:solidFill>
                      <a:srgbClr val="008000"/>
                    </a:solidFill>
                    <a:latin typeface="Arial" charset="0"/>
                    <a:cs typeface="Arial" charset="0"/>
                  </a:rPr>
                </a:br>
                <a:r>
                  <a:rPr lang="en-GB" b="1" dirty="0" smtClean="0">
                    <a:solidFill>
                      <a:srgbClr val="008000"/>
                    </a:solidFill>
                    <a:latin typeface="Arial" charset="0"/>
                    <a:cs typeface="Arial" charset="0"/>
                  </a:rPr>
                  <a:t>cold</a:t>
                </a:r>
                <a:endParaRPr lang="en-GB" b="1" dirty="0">
                  <a:solidFill>
                    <a:srgbClr val="008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6683470" y="6034593"/>
              <a:ext cx="246053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de-AT"/>
              </a:defPPr>
              <a:lvl1pPr eaLnBrk="1" hangingPunct="1">
                <a:spcBef>
                  <a:spcPct val="50000"/>
                </a:spcBef>
                <a:defRPr sz="2200" b="1">
                  <a:solidFill>
                    <a:srgbClr val="008000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a typeface="ＭＳ Ｐゴシック" pitchFamily="34" charset="-128"/>
                </a:defRPr>
              </a:lvl9pPr>
            </a:lstStyle>
            <a:p>
              <a:pPr algn="ctr" defTabSz="457200"/>
              <a:r>
                <a:rPr lang="en-GB" smtClean="0">
                  <a:cs typeface="Arial" charset="0"/>
                </a:rPr>
                <a:t>microorganisms</a:t>
              </a:r>
              <a:endParaRPr lang="en-GB"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305890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1043608" y="1556792"/>
            <a:ext cx="7891462" cy="4321175"/>
          </a:xfrm>
        </p:spPr>
        <p:txBody>
          <a:bodyPr/>
          <a:lstStyle/>
          <a:p>
            <a:r>
              <a:rPr lang="en-GB" sz="2000" dirty="0" smtClean="0">
                <a:solidFill>
                  <a:srgbClr val="0092D2"/>
                </a:solidFill>
              </a:rPr>
              <a:t>changing of surface:</a:t>
            </a:r>
          </a:p>
          <a:p>
            <a:endParaRPr lang="en-GB" sz="1600" dirty="0" smtClean="0">
              <a:solidFill>
                <a:schemeClr val="tx1"/>
              </a:solidFill>
            </a:endParaRPr>
          </a:p>
          <a:p>
            <a:r>
              <a:rPr lang="en-GB" sz="1600" b="0" dirty="0" smtClean="0">
                <a:solidFill>
                  <a:schemeClr val="tx1"/>
                </a:solidFill>
              </a:rPr>
              <a:t>results from heat, mechanical stress, corrosion…</a:t>
            </a:r>
            <a:endParaRPr lang="en-GB" sz="1600" b="0" dirty="0">
              <a:solidFill>
                <a:schemeClr val="tx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Interaction not only with packaging</a:t>
            </a:r>
            <a:endParaRPr lang="en-GB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24" t="11309"/>
          <a:stretch/>
        </p:blipFill>
        <p:spPr bwMode="auto">
          <a:xfrm rot="21027870">
            <a:off x="1604309" y="2671577"/>
            <a:ext cx="2010698" cy="259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 descr="http://www.seniorweb.ch/files/old/joomla/images/fbfiles/images/PICT0002-34542e8744f5d626a0ef4037c494410d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13670"/>
            <a:ext cx="1512168" cy="223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>
            <a:lum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08595"/>
            <a:ext cx="1521869" cy="17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79" r="11749" b="5171"/>
          <a:stretch/>
        </p:blipFill>
        <p:spPr bwMode="auto">
          <a:xfrm>
            <a:off x="5796136" y="3789040"/>
            <a:ext cx="295522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C:\Users\Razlozhka\Desktop\4.Febr. Praha\Neuer Ordner\Bilder\IMG_876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52924"/>
            <a:ext cx="1876710" cy="125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28752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613" y="360363"/>
            <a:ext cx="6707187" cy="590550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prstClr val="white"/>
                </a:solidFill>
                <a:latin typeface="Arial"/>
                <a:ea typeface="+mn-ea"/>
                <a:cs typeface="Arial"/>
              </a:rPr>
              <a:t>We all knew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914400" y="2095500"/>
            <a:ext cx="502602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rgbClr val="737E85"/>
              </a:solidFill>
              <a:latin typeface="Arial"/>
              <a:cs typeface="Arial"/>
            </a:endParaRPr>
          </a:p>
        </p:txBody>
      </p:sp>
      <p:sp>
        <p:nvSpPr>
          <p:cNvPr id="20487" name="Textfeld 7"/>
          <p:cNvSpPr txBox="1">
            <a:spLocks noChangeArrowheads="1"/>
          </p:cNvSpPr>
          <p:nvPr/>
        </p:nvSpPr>
        <p:spPr bwMode="auto">
          <a:xfrm>
            <a:off x="6588125" y="3011488"/>
            <a:ext cx="19812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GB" dirty="0">
                <a:solidFill>
                  <a:srgbClr val="FFFFFF"/>
                </a:solidFill>
                <a:latin typeface="Arial" charset="0"/>
                <a:cs typeface="Arial" charset="0"/>
              </a:rPr>
              <a:t>2020:</a:t>
            </a:r>
            <a:endParaRPr lang="en-GB" sz="18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 defTabSz="457200"/>
            <a:r>
              <a:rPr lang="en-GB" sz="1800" dirty="0">
                <a:solidFill>
                  <a:srgbClr val="FFFFFF"/>
                </a:solidFill>
                <a:latin typeface="Arial" charset="0"/>
                <a:cs typeface="Arial" charset="0"/>
              </a:rPr>
              <a:t>EUR 20 million turnover</a:t>
            </a:r>
          </a:p>
          <a:p>
            <a:pPr algn="ctr" defTabSz="457200"/>
            <a:r>
              <a:rPr lang="en-GB" sz="1800" dirty="0">
                <a:solidFill>
                  <a:srgbClr val="FFFFFF"/>
                </a:solidFill>
                <a:latin typeface="Arial" charset="0"/>
                <a:cs typeface="Arial" charset="0"/>
              </a:rPr>
              <a:t>20% more</a:t>
            </a:r>
          </a:p>
          <a:p>
            <a:pPr algn="ctr" defTabSz="457200"/>
            <a:r>
              <a:rPr lang="en-GB" sz="1800" dirty="0">
                <a:solidFill>
                  <a:srgbClr val="FFFFFF"/>
                </a:solidFill>
                <a:latin typeface="Arial" charset="0"/>
                <a:cs typeface="Arial" charset="0"/>
              </a:rPr>
              <a:t>staff</a:t>
            </a:r>
          </a:p>
        </p:txBody>
      </p:sp>
      <p:sp>
        <p:nvSpPr>
          <p:cNvPr id="6" name="Rechteck 5"/>
          <p:cNvSpPr/>
          <p:nvPr/>
        </p:nvSpPr>
        <p:spPr>
          <a:xfrm>
            <a:off x="1619672" y="1126382"/>
            <a:ext cx="597124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000" b="1" dirty="0" smtClean="0">
                <a:solidFill>
                  <a:srgbClr val="0092D2"/>
                </a:solidFill>
                <a:latin typeface="Arial" charset="0"/>
                <a:cs typeface="Arial" charset="0"/>
              </a:rPr>
              <a:t>All products interact with the </a:t>
            </a:r>
            <a:r>
              <a:rPr lang="en-US" sz="2000" b="1" dirty="0">
                <a:solidFill>
                  <a:srgbClr val="0092D2"/>
                </a:solidFill>
                <a:latin typeface="Arial" charset="0"/>
                <a:cs typeface="Arial" charset="0"/>
              </a:rPr>
              <a:t>environment</a:t>
            </a:r>
            <a:r>
              <a:rPr lang="en-US" sz="2000" b="1" dirty="0" smtClean="0">
                <a:solidFill>
                  <a:srgbClr val="0092D2"/>
                </a:solidFill>
                <a:latin typeface="Arial" charset="0"/>
                <a:cs typeface="Arial" charset="0"/>
              </a:rPr>
              <a:t>:</a:t>
            </a:r>
          </a:p>
          <a:p>
            <a:pPr defTabSz="457200"/>
            <a:r>
              <a:rPr lang="en-US" sz="1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                The </a:t>
            </a:r>
            <a:r>
              <a:rPr lang="en-US" sz="1800" dirty="0">
                <a:solidFill>
                  <a:prstClr val="black"/>
                </a:solidFill>
                <a:latin typeface="Arial" charset="0"/>
                <a:cs typeface="Arial" charset="0"/>
              </a:rPr>
              <a:t>question is not </a:t>
            </a:r>
            <a:r>
              <a:rPr lang="en-US" sz="1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if, but </a:t>
            </a:r>
            <a:r>
              <a:rPr lang="en-US" sz="1800" dirty="0">
                <a:solidFill>
                  <a:prstClr val="black"/>
                </a:solidFill>
                <a:latin typeface="Arial" charset="0"/>
                <a:cs typeface="Arial" charset="0"/>
              </a:rPr>
              <a:t>how quickly </a:t>
            </a:r>
            <a:endParaRPr lang="en-US" sz="18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995" y="4099682"/>
            <a:ext cx="1641278" cy="146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39" t="54513" r="57479" b="22808"/>
          <a:stretch/>
        </p:blipFill>
        <p:spPr bwMode="auto">
          <a:xfrm>
            <a:off x="2843808" y="4112627"/>
            <a:ext cx="1548172" cy="137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0272" y="4748767"/>
            <a:ext cx="1595903" cy="1529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2544" y="4869161"/>
            <a:ext cx="1514256" cy="1396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eck 6"/>
          <p:cNvSpPr/>
          <p:nvPr/>
        </p:nvSpPr>
        <p:spPr>
          <a:xfrm>
            <a:off x="1489325" y="3611840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1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Colour change due to reaction with natural colorants</a:t>
            </a:r>
            <a:endParaRPr lang="en-GB" sz="1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390" b="5969"/>
          <a:stretch/>
        </p:blipFill>
        <p:spPr bwMode="auto">
          <a:xfrm>
            <a:off x="2419903" y="2121605"/>
            <a:ext cx="1647960" cy="128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http://us.123rf.com/400wm/400/400/osipovfoto/osipovfoto1108/osipovfoto110800203/10398616-fauler-apfel-auf-weissem-hintergrund-isoliert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13"/>
          <a:stretch/>
        </p:blipFill>
        <p:spPr bwMode="auto">
          <a:xfrm>
            <a:off x="5295873" y="2095501"/>
            <a:ext cx="1876671" cy="131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feil nach rechts 7"/>
          <p:cNvSpPr/>
          <p:nvPr/>
        </p:nvSpPr>
        <p:spPr>
          <a:xfrm>
            <a:off x="4560273" y="2662201"/>
            <a:ext cx="482840" cy="2028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AT" sz="1800">
              <a:solidFill>
                <a:prstClr val="white"/>
              </a:solidFill>
            </a:endParaRPr>
          </a:p>
        </p:txBody>
      </p:sp>
      <p:sp>
        <p:nvSpPr>
          <p:cNvPr id="11" name="Pfeil nach rechts 10"/>
          <p:cNvSpPr/>
          <p:nvPr/>
        </p:nvSpPr>
        <p:spPr>
          <a:xfrm>
            <a:off x="2214536" y="4581525"/>
            <a:ext cx="410733" cy="16724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21" name="Pfeil nach rechts 20"/>
          <p:cNvSpPr/>
          <p:nvPr/>
        </p:nvSpPr>
        <p:spPr>
          <a:xfrm>
            <a:off x="6382757" y="5490189"/>
            <a:ext cx="410733" cy="16724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90131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I Präsentation_ma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1576</Words>
  <Application>Microsoft Office PowerPoint</Application>
  <PresentationFormat>On-screen Show (4:3)</PresentationFormat>
  <Paragraphs>277</Paragraphs>
  <Slides>32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1_Office-Design</vt:lpstr>
      <vt:lpstr>OFI Präsentation_master</vt:lpstr>
      <vt:lpstr>2_Office-Design</vt:lpstr>
      <vt:lpstr>Slide 1</vt:lpstr>
      <vt:lpstr>Is food packaging relevant?</vt:lpstr>
      <vt:lpstr>Packaging’s contribution to society</vt:lpstr>
      <vt:lpstr>Slide 4</vt:lpstr>
      <vt:lpstr>Media Headlines I Endocrine activity</vt:lpstr>
      <vt:lpstr>Media Headlines II  Aluminium causing Alzheimer &amp; cancer ?</vt:lpstr>
      <vt:lpstr>Interaction between foodstuff and packaging</vt:lpstr>
      <vt:lpstr>Interaction not only with packaging</vt:lpstr>
      <vt:lpstr>We all knew</vt:lpstr>
      <vt:lpstr>Chemical Interaction</vt:lpstr>
      <vt:lpstr>Chemical Interaction</vt:lpstr>
      <vt:lpstr>Forms of migration</vt:lpstr>
      <vt:lpstr>What is migration actually?</vt:lpstr>
      <vt:lpstr>Framework Regulation (EG) No. 1935/2004 </vt:lpstr>
      <vt:lpstr>Potential migrants</vt:lpstr>
      <vt:lpstr>Slide 16</vt:lpstr>
      <vt:lpstr>News for FCM in EU</vt:lpstr>
      <vt:lpstr>Europe</vt:lpstr>
      <vt:lpstr>USA</vt:lpstr>
      <vt:lpstr>FDA US Food and Drug Administration</vt:lpstr>
      <vt:lpstr>China</vt:lpstr>
      <vt:lpstr>China</vt:lpstr>
      <vt:lpstr>Australia / New Zealand</vt:lpstr>
      <vt:lpstr>Australia / New Zealand</vt:lpstr>
      <vt:lpstr>Brazil</vt:lpstr>
      <vt:lpstr>Brazil</vt:lpstr>
      <vt:lpstr>BRC Packaging</vt:lpstr>
      <vt:lpstr>WPO</vt:lpstr>
      <vt:lpstr>Long time vision/mission</vt:lpstr>
      <vt:lpstr>tasks / targets</vt:lpstr>
      <vt:lpstr>Possible tasks / targets</vt:lpstr>
      <vt:lpstr>Slide 32</vt:lpstr>
    </vt:vector>
  </TitlesOfParts>
  <Company>ofi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ofi</dc:creator>
  <cp:lastModifiedBy> </cp:lastModifiedBy>
  <cp:revision>355</cp:revision>
  <dcterms:created xsi:type="dcterms:W3CDTF">2004-04-13T12:57:19Z</dcterms:created>
  <dcterms:modified xsi:type="dcterms:W3CDTF">2014-05-29T15:01:26Z</dcterms:modified>
</cp:coreProperties>
</file>