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  <p:sldMasterId id="2147483650" r:id="rId2"/>
    <p:sldMasterId id="2147483651" r:id="rId3"/>
  </p:sldMasterIdLst>
  <p:notesMasterIdLst>
    <p:notesMasterId r:id="rId12"/>
  </p:notesMasterIdLst>
  <p:sldIdLst>
    <p:sldId id="371" r:id="rId4"/>
    <p:sldId id="345" r:id="rId5"/>
    <p:sldId id="356" r:id="rId6"/>
    <p:sldId id="364" r:id="rId7"/>
    <p:sldId id="370" r:id="rId8"/>
    <p:sldId id="374" r:id="rId9"/>
    <p:sldId id="373" r:id="rId10"/>
    <p:sldId id="375" r:id="rId11"/>
  </p:sldIdLst>
  <p:sldSz cx="9144000" cy="6858000" type="screen4x3"/>
  <p:notesSz cx="6858000" cy="9144000"/>
  <p:embeddedFontLst>
    <p:embeddedFont>
      <p:font typeface="GlaserSteD" pitchFamily="34" charset="0"/>
      <p:regular r:id="rId13"/>
    </p:embeddedFont>
  </p:embeddedFontLst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-12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7892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Click to edit Master text styles</a:t>
            </a:r>
          </a:p>
          <a:p>
            <a:pPr lvl="1"/>
            <a:r>
              <a:rPr lang="hr-HR" noProof="0" smtClean="0"/>
              <a:t>Second level</a:t>
            </a:r>
          </a:p>
          <a:p>
            <a:pPr lvl="2"/>
            <a:r>
              <a:rPr lang="hr-HR" noProof="0" smtClean="0"/>
              <a:t>Third level</a:t>
            </a:r>
          </a:p>
          <a:p>
            <a:pPr lvl="3"/>
            <a:r>
              <a:rPr lang="hr-HR" noProof="0" smtClean="0"/>
              <a:t>Fourth level</a:t>
            </a:r>
          </a:p>
          <a:p>
            <a:pPr lvl="4"/>
            <a:r>
              <a:rPr lang="hr-HR" noProof="0" smtClean="0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136C90-47C9-49D8-A6E0-006F6AC9AFA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81913-5A05-49CE-8F69-157B19C52BE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ECC27-2FDA-4597-B877-674AE6F65FD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1341438"/>
            <a:ext cx="2057400" cy="5111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1341438"/>
            <a:ext cx="6019800" cy="5111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864C7-AB3F-44B5-9DB6-CD89C8AF12D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E2B1D-7670-4D78-A1E8-1F4FBA71C04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87D6C-A047-4528-945D-1D371D42510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99C55-2376-411F-A8AD-8A0A8EDB663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87F97-7C79-4E37-83B3-09849D14C7C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C0BEB-B4D1-4448-B8E4-26BB74313D6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70A05-91F2-4711-ACD4-683F9A42709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C058A-789C-43B9-80AC-BE08D8AE740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39490-0324-40A8-BD0A-3FC4B2BA770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97398-CFCC-42FD-B237-5255263C24E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CA53D-7C44-4159-A9F2-63BCF3EDF03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33A7F-1385-48B1-96E5-90A132EDB43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011C9-4174-4FBB-A462-18324399099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5876925"/>
            <a:ext cx="4038600" cy="681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5876925"/>
            <a:ext cx="4038600" cy="681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9277D-D0AA-42BE-9F15-CA4E6DD8AC5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2565400"/>
            <a:ext cx="4038600" cy="3887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5213" y="2565400"/>
            <a:ext cx="4038600" cy="3887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79D5B-2D82-4E47-B207-A23634D5B1B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F6F5B-0803-4B4C-AFC3-091422B2396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9D708-C627-47DE-8E9D-40A90ABC2EC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4347D-3193-4559-BE8A-F0A2CDC8F49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45C11-9B19-4EFB-B309-C59A0D0682C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F4BE1-59FA-4A25-A49A-E695FCB221D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7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podloga_gotovo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565400"/>
            <a:ext cx="822960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3A9ECAA-F2F1-41B2-918C-15B1EACA1BF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pic>
        <p:nvPicPr>
          <p:cNvPr id="1031" name="Picture 19" descr="Svjetski Dani ambalaze logo rgb_HR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68313" y="333375"/>
            <a:ext cx="201612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341438"/>
            <a:ext cx="8229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pic>
        <p:nvPicPr>
          <p:cNvPr id="1033" name="Picture 4" descr="Logo tectus Jenio16 06 2006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6443663" y="6354763"/>
            <a:ext cx="635000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4" name="Group 12"/>
          <p:cNvGrpSpPr>
            <a:grpSpLocks/>
          </p:cNvGrpSpPr>
          <p:nvPr userDrawn="1"/>
        </p:nvGrpSpPr>
        <p:grpSpPr bwMode="auto">
          <a:xfrm>
            <a:off x="8164513" y="6175375"/>
            <a:ext cx="768350" cy="565150"/>
            <a:chOff x="3459" y="3053"/>
            <a:chExt cx="484" cy="356"/>
          </a:xfrm>
        </p:grpSpPr>
        <p:grpSp>
          <p:nvGrpSpPr>
            <p:cNvPr id="1036" name="Group 9"/>
            <p:cNvGrpSpPr>
              <a:grpSpLocks/>
            </p:cNvGrpSpPr>
            <p:nvPr userDrawn="1"/>
          </p:nvGrpSpPr>
          <p:grpSpPr bwMode="auto">
            <a:xfrm>
              <a:off x="3459" y="3175"/>
              <a:ext cx="452" cy="234"/>
              <a:chOff x="2971" y="2251"/>
              <a:chExt cx="1406" cy="729"/>
            </a:xfrm>
          </p:grpSpPr>
          <p:sp>
            <p:nvSpPr>
              <p:cNvPr id="5134" name="Text Box 10"/>
              <p:cNvSpPr txBox="1">
                <a:spLocks noChangeArrowheads="1"/>
              </p:cNvSpPr>
              <p:nvPr userDrawn="1"/>
            </p:nvSpPr>
            <p:spPr bwMode="auto">
              <a:xfrm>
                <a:off x="2971" y="2251"/>
                <a:ext cx="905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solidFill>
                    <a:schemeClr val="bg2"/>
                  </a:solidFill>
                </a:endParaRPr>
              </a:p>
            </p:txBody>
          </p:sp>
          <p:pic>
            <p:nvPicPr>
              <p:cNvPr id="1050" name="Picture 11" descr="Logo regprint"/>
              <p:cNvPicPr>
                <a:picLocks noChangeAspect="1" noChangeArrowheads="1"/>
              </p:cNvPicPr>
              <p:nvPr userDrawn="1"/>
            </p:nvPicPr>
            <p:blipFill>
              <a:blip r:embed="rId16"/>
              <a:srcRect l="-2826" t="-8411" r="-2576" b="-10280"/>
              <a:stretch>
                <a:fillRect/>
              </a:stretch>
            </p:blipFill>
            <p:spPr bwMode="auto">
              <a:xfrm>
                <a:off x="2971" y="2448"/>
                <a:ext cx="1406" cy="5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37" name="Group 16"/>
            <p:cNvGrpSpPr>
              <a:grpSpLocks noChangeAspect="1"/>
            </p:cNvGrpSpPr>
            <p:nvPr userDrawn="1"/>
          </p:nvGrpSpPr>
          <p:grpSpPr bwMode="auto">
            <a:xfrm>
              <a:off x="3477" y="3053"/>
              <a:ext cx="466" cy="170"/>
              <a:chOff x="3477" y="3053"/>
              <a:chExt cx="466" cy="170"/>
            </a:xfrm>
          </p:grpSpPr>
          <p:sp>
            <p:nvSpPr>
              <p:cNvPr id="5137" name="AutoShape 17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3477" y="3053"/>
                <a:ext cx="466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138" name="Freeform 18"/>
              <p:cNvSpPr>
                <a:spLocks noEditPoints="1"/>
              </p:cNvSpPr>
              <p:nvPr userDrawn="1"/>
            </p:nvSpPr>
            <p:spPr bwMode="auto">
              <a:xfrm>
                <a:off x="3477" y="3158"/>
                <a:ext cx="41" cy="65"/>
              </a:xfrm>
              <a:custGeom>
                <a:avLst/>
                <a:gdLst/>
                <a:ahLst/>
                <a:cxnLst>
                  <a:cxn ang="0">
                    <a:pos x="1442" y="529"/>
                  </a:cxn>
                  <a:cxn ang="0">
                    <a:pos x="1411" y="350"/>
                  </a:cxn>
                  <a:cxn ang="0">
                    <a:pos x="1350" y="211"/>
                  </a:cxn>
                  <a:cxn ang="0">
                    <a:pos x="1254" y="111"/>
                  </a:cxn>
                  <a:cxn ang="0">
                    <a:pos x="1123" y="44"/>
                  </a:cxn>
                  <a:cxn ang="0">
                    <a:pos x="955" y="10"/>
                  </a:cxn>
                  <a:cxn ang="0">
                    <a:pos x="753" y="1"/>
                  </a:cxn>
                  <a:cxn ang="0">
                    <a:pos x="557" y="33"/>
                  </a:cxn>
                  <a:cxn ang="0">
                    <a:pos x="357" y="104"/>
                  </a:cxn>
                  <a:cxn ang="0">
                    <a:pos x="162" y="210"/>
                  </a:cxn>
                  <a:cxn ang="0">
                    <a:pos x="451" y="453"/>
                  </a:cxn>
                  <a:cxn ang="0">
                    <a:pos x="584" y="401"/>
                  </a:cxn>
                  <a:cxn ang="0">
                    <a:pos x="711" y="379"/>
                  </a:cxn>
                  <a:cxn ang="0">
                    <a:pos x="818" y="380"/>
                  </a:cxn>
                  <a:cxn ang="0">
                    <a:pos x="896" y="396"/>
                  </a:cxn>
                  <a:cxn ang="0">
                    <a:pos x="955" y="428"/>
                  </a:cxn>
                  <a:cxn ang="0">
                    <a:pos x="999" y="475"/>
                  </a:cxn>
                  <a:cxn ang="0">
                    <a:pos x="1027" y="538"/>
                  </a:cxn>
                  <a:cxn ang="0">
                    <a:pos x="1042" y="617"/>
                  </a:cxn>
                  <a:cxn ang="0">
                    <a:pos x="1011" y="891"/>
                  </a:cxn>
                  <a:cxn ang="0">
                    <a:pos x="917" y="858"/>
                  </a:cxn>
                  <a:cxn ang="0">
                    <a:pos x="809" y="838"/>
                  </a:cxn>
                  <a:cxn ang="0">
                    <a:pos x="674" y="833"/>
                  </a:cxn>
                  <a:cxn ang="0">
                    <a:pos x="491" y="858"/>
                  </a:cxn>
                  <a:cxn ang="0">
                    <a:pos x="331" y="918"/>
                  </a:cxn>
                  <a:cxn ang="0">
                    <a:pos x="199" y="1014"/>
                  </a:cxn>
                  <a:cxn ang="0">
                    <a:pos x="97" y="1145"/>
                  </a:cxn>
                  <a:cxn ang="0">
                    <a:pos x="30" y="1310"/>
                  </a:cxn>
                  <a:cxn ang="0">
                    <a:pos x="1" y="1510"/>
                  </a:cxn>
                  <a:cxn ang="0">
                    <a:pos x="12" y="1726"/>
                  </a:cxn>
                  <a:cxn ang="0">
                    <a:pos x="60" y="1910"/>
                  </a:cxn>
                  <a:cxn ang="0">
                    <a:pos x="139" y="2056"/>
                  </a:cxn>
                  <a:cxn ang="0">
                    <a:pos x="243" y="2168"/>
                  </a:cxn>
                  <a:cxn ang="0">
                    <a:pos x="367" y="2243"/>
                  </a:cxn>
                  <a:cxn ang="0">
                    <a:pos x="507" y="2283"/>
                  </a:cxn>
                  <a:cxn ang="0">
                    <a:pos x="666" y="2286"/>
                  </a:cxn>
                  <a:cxn ang="0">
                    <a:pos x="825" y="2250"/>
                  </a:cxn>
                  <a:cxn ang="0">
                    <a:pos x="956" y="2177"/>
                  </a:cxn>
                  <a:cxn ang="0">
                    <a:pos x="1045" y="2241"/>
                  </a:cxn>
                  <a:cxn ang="0">
                    <a:pos x="998" y="1786"/>
                  </a:cxn>
                  <a:cxn ang="0">
                    <a:pos x="897" y="1871"/>
                  </a:cxn>
                  <a:cxn ang="0">
                    <a:pos x="767" y="1918"/>
                  </a:cxn>
                  <a:cxn ang="0">
                    <a:pos x="642" y="1925"/>
                  </a:cxn>
                  <a:cxn ang="0">
                    <a:pos x="571" y="1909"/>
                  </a:cxn>
                  <a:cxn ang="0">
                    <a:pos x="512" y="1874"/>
                  </a:cxn>
                  <a:cxn ang="0">
                    <a:pos x="463" y="1820"/>
                  </a:cxn>
                  <a:cxn ang="0">
                    <a:pos x="427" y="1747"/>
                  </a:cxn>
                  <a:cxn ang="0">
                    <a:pos x="406" y="1657"/>
                  </a:cxn>
                  <a:cxn ang="0">
                    <a:pos x="398" y="1546"/>
                  </a:cxn>
                  <a:cxn ang="0">
                    <a:pos x="407" y="1442"/>
                  </a:cxn>
                  <a:cxn ang="0">
                    <a:pos x="434" y="1359"/>
                  </a:cxn>
                  <a:cxn ang="0">
                    <a:pos x="477" y="1294"/>
                  </a:cxn>
                  <a:cxn ang="0">
                    <a:pos x="533" y="1246"/>
                  </a:cxn>
                  <a:cxn ang="0">
                    <a:pos x="602" y="1215"/>
                  </a:cxn>
                  <a:cxn ang="0">
                    <a:pos x="683" y="1201"/>
                  </a:cxn>
                  <a:cxn ang="0">
                    <a:pos x="794" y="1201"/>
                  </a:cxn>
                  <a:cxn ang="0">
                    <a:pos x="901" y="1216"/>
                  </a:cxn>
                  <a:cxn ang="0">
                    <a:pos x="992" y="1252"/>
                  </a:cxn>
                </a:cxnLst>
                <a:rect l="0" t="0" r="r" b="b"/>
                <a:pathLst>
                  <a:path w="1448" h="2289">
                    <a:moveTo>
                      <a:pt x="1448" y="2241"/>
                    </a:moveTo>
                    <a:lnTo>
                      <a:pt x="1448" y="657"/>
                    </a:lnTo>
                    <a:lnTo>
                      <a:pt x="1446" y="612"/>
                    </a:lnTo>
                    <a:lnTo>
                      <a:pt x="1445" y="569"/>
                    </a:lnTo>
                    <a:lnTo>
                      <a:pt x="1442" y="529"/>
                    </a:lnTo>
                    <a:lnTo>
                      <a:pt x="1438" y="490"/>
                    </a:lnTo>
                    <a:lnTo>
                      <a:pt x="1433" y="452"/>
                    </a:lnTo>
                    <a:lnTo>
                      <a:pt x="1427" y="416"/>
                    </a:lnTo>
                    <a:lnTo>
                      <a:pt x="1420" y="382"/>
                    </a:lnTo>
                    <a:lnTo>
                      <a:pt x="1411" y="350"/>
                    </a:lnTo>
                    <a:lnTo>
                      <a:pt x="1402" y="319"/>
                    </a:lnTo>
                    <a:lnTo>
                      <a:pt x="1390" y="290"/>
                    </a:lnTo>
                    <a:lnTo>
                      <a:pt x="1378" y="262"/>
                    </a:lnTo>
                    <a:lnTo>
                      <a:pt x="1364" y="236"/>
                    </a:lnTo>
                    <a:lnTo>
                      <a:pt x="1350" y="211"/>
                    </a:lnTo>
                    <a:lnTo>
                      <a:pt x="1333" y="189"/>
                    </a:lnTo>
                    <a:lnTo>
                      <a:pt x="1315" y="167"/>
                    </a:lnTo>
                    <a:lnTo>
                      <a:pt x="1297" y="147"/>
                    </a:lnTo>
                    <a:lnTo>
                      <a:pt x="1276" y="128"/>
                    </a:lnTo>
                    <a:lnTo>
                      <a:pt x="1254" y="111"/>
                    </a:lnTo>
                    <a:lnTo>
                      <a:pt x="1231" y="95"/>
                    </a:lnTo>
                    <a:lnTo>
                      <a:pt x="1207" y="81"/>
                    </a:lnTo>
                    <a:lnTo>
                      <a:pt x="1180" y="68"/>
                    </a:lnTo>
                    <a:lnTo>
                      <a:pt x="1153" y="55"/>
                    </a:lnTo>
                    <a:lnTo>
                      <a:pt x="1123" y="44"/>
                    </a:lnTo>
                    <a:lnTo>
                      <a:pt x="1093" y="35"/>
                    </a:lnTo>
                    <a:lnTo>
                      <a:pt x="1061" y="27"/>
                    </a:lnTo>
                    <a:lnTo>
                      <a:pt x="1028" y="20"/>
                    </a:lnTo>
                    <a:lnTo>
                      <a:pt x="992" y="14"/>
                    </a:lnTo>
                    <a:lnTo>
                      <a:pt x="955" y="10"/>
                    </a:lnTo>
                    <a:lnTo>
                      <a:pt x="916" y="5"/>
                    </a:lnTo>
                    <a:lnTo>
                      <a:pt x="877" y="2"/>
                    </a:lnTo>
                    <a:lnTo>
                      <a:pt x="835" y="1"/>
                    </a:lnTo>
                    <a:lnTo>
                      <a:pt x="791" y="0"/>
                    </a:lnTo>
                    <a:lnTo>
                      <a:pt x="753" y="1"/>
                    </a:lnTo>
                    <a:lnTo>
                      <a:pt x="715" y="4"/>
                    </a:lnTo>
                    <a:lnTo>
                      <a:pt x="676" y="9"/>
                    </a:lnTo>
                    <a:lnTo>
                      <a:pt x="636" y="16"/>
                    </a:lnTo>
                    <a:lnTo>
                      <a:pt x="596" y="23"/>
                    </a:lnTo>
                    <a:lnTo>
                      <a:pt x="557" y="33"/>
                    </a:lnTo>
                    <a:lnTo>
                      <a:pt x="517" y="44"/>
                    </a:lnTo>
                    <a:lnTo>
                      <a:pt x="477" y="56"/>
                    </a:lnTo>
                    <a:lnTo>
                      <a:pt x="436" y="71"/>
                    </a:lnTo>
                    <a:lnTo>
                      <a:pt x="397" y="87"/>
                    </a:lnTo>
                    <a:lnTo>
                      <a:pt x="357" y="104"/>
                    </a:lnTo>
                    <a:lnTo>
                      <a:pt x="317" y="123"/>
                    </a:lnTo>
                    <a:lnTo>
                      <a:pt x="277" y="143"/>
                    </a:lnTo>
                    <a:lnTo>
                      <a:pt x="239" y="165"/>
                    </a:lnTo>
                    <a:lnTo>
                      <a:pt x="200" y="187"/>
                    </a:lnTo>
                    <a:lnTo>
                      <a:pt x="162" y="210"/>
                    </a:lnTo>
                    <a:lnTo>
                      <a:pt x="332" y="517"/>
                    </a:lnTo>
                    <a:lnTo>
                      <a:pt x="363" y="499"/>
                    </a:lnTo>
                    <a:lnTo>
                      <a:pt x="392" y="482"/>
                    </a:lnTo>
                    <a:lnTo>
                      <a:pt x="422" y="466"/>
                    </a:lnTo>
                    <a:lnTo>
                      <a:pt x="451" y="453"/>
                    </a:lnTo>
                    <a:lnTo>
                      <a:pt x="478" y="440"/>
                    </a:lnTo>
                    <a:lnTo>
                      <a:pt x="506" y="429"/>
                    </a:lnTo>
                    <a:lnTo>
                      <a:pt x="532" y="419"/>
                    </a:lnTo>
                    <a:lnTo>
                      <a:pt x="558" y="409"/>
                    </a:lnTo>
                    <a:lnTo>
                      <a:pt x="584" y="401"/>
                    </a:lnTo>
                    <a:lnTo>
                      <a:pt x="610" y="395"/>
                    </a:lnTo>
                    <a:lnTo>
                      <a:pt x="635" y="389"/>
                    </a:lnTo>
                    <a:lnTo>
                      <a:pt x="661" y="385"/>
                    </a:lnTo>
                    <a:lnTo>
                      <a:pt x="685" y="382"/>
                    </a:lnTo>
                    <a:lnTo>
                      <a:pt x="711" y="379"/>
                    </a:lnTo>
                    <a:lnTo>
                      <a:pt x="736" y="378"/>
                    </a:lnTo>
                    <a:lnTo>
                      <a:pt x="760" y="377"/>
                    </a:lnTo>
                    <a:lnTo>
                      <a:pt x="781" y="378"/>
                    </a:lnTo>
                    <a:lnTo>
                      <a:pt x="799" y="379"/>
                    </a:lnTo>
                    <a:lnTo>
                      <a:pt x="818" y="380"/>
                    </a:lnTo>
                    <a:lnTo>
                      <a:pt x="835" y="382"/>
                    </a:lnTo>
                    <a:lnTo>
                      <a:pt x="851" y="385"/>
                    </a:lnTo>
                    <a:lnTo>
                      <a:pt x="866" y="388"/>
                    </a:lnTo>
                    <a:lnTo>
                      <a:pt x="882" y="392"/>
                    </a:lnTo>
                    <a:lnTo>
                      <a:pt x="896" y="396"/>
                    </a:lnTo>
                    <a:lnTo>
                      <a:pt x="909" y="401"/>
                    </a:lnTo>
                    <a:lnTo>
                      <a:pt x="922" y="407"/>
                    </a:lnTo>
                    <a:lnTo>
                      <a:pt x="934" y="413"/>
                    </a:lnTo>
                    <a:lnTo>
                      <a:pt x="945" y="421"/>
                    </a:lnTo>
                    <a:lnTo>
                      <a:pt x="955" y="428"/>
                    </a:lnTo>
                    <a:lnTo>
                      <a:pt x="965" y="436"/>
                    </a:lnTo>
                    <a:lnTo>
                      <a:pt x="975" y="445"/>
                    </a:lnTo>
                    <a:lnTo>
                      <a:pt x="984" y="454"/>
                    </a:lnTo>
                    <a:lnTo>
                      <a:pt x="991" y="464"/>
                    </a:lnTo>
                    <a:lnTo>
                      <a:pt x="999" y="475"/>
                    </a:lnTo>
                    <a:lnTo>
                      <a:pt x="1005" y="486"/>
                    </a:lnTo>
                    <a:lnTo>
                      <a:pt x="1011" y="498"/>
                    </a:lnTo>
                    <a:lnTo>
                      <a:pt x="1017" y="511"/>
                    </a:lnTo>
                    <a:lnTo>
                      <a:pt x="1022" y="525"/>
                    </a:lnTo>
                    <a:lnTo>
                      <a:pt x="1027" y="538"/>
                    </a:lnTo>
                    <a:lnTo>
                      <a:pt x="1031" y="552"/>
                    </a:lnTo>
                    <a:lnTo>
                      <a:pt x="1035" y="567"/>
                    </a:lnTo>
                    <a:lnTo>
                      <a:pt x="1037" y="584"/>
                    </a:lnTo>
                    <a:lnTo>
                      <a:pt x="1040" y="600"/>
                    </a:lnTo>
                    <a:lnTo>
                      <a:pt x="1042" y="617"/>
                    </a:lnTo>
                    <a:lnTo>
                      <a:pt x="1044" y="653"/>
                    </a:lnTo>
                    <a:lnTo>
                      <a:pt x="1045" y="692"/>
                    </a:lnTo>
                    <a:lnTo>
                      <a:pt x="1045" y="906"/>
                    </a:lnTo>
                    <a:lnTo>
                      <a:pt x="1029" y="899"/>
                    </a:lnTo>
                    <a:lnTo>
                      <a:pt x="1011" y="891"/>
                    </a:lnTo>
                    <a:lnTo>
                      <a:pt x="994" y="884"/>
                    </a:lnTo>
                    <a:lnTo>
                      <a:pt x="976" y="876"/>
                    </a:lnTo>
                    <a:lnTo>
                      <a:pt x="956" y="870"/>
                    </a:lnTo>
                    <a:lnTo>
                      <a:pt x="937" y="864"/>
                    </a:lnTo>
                    <a:lnTo>
                      <a:pt x="917" y="858"/>
                    </a:lnTo>
                    <a:lnTo>
                      <a:pt x="897" y="853"/>
                    </a:lnTo>
                    <a:lnTo>
                      <a:pt x="876" y="848"/>
                    </a:lnTo>
                    <a:lnTo>
                      <a:pt x="854" y="844"/>
                    </a:lnTo>
                    <a:lnTo>
                      <a:pt x="832" y="841"/>
                    </a:lnTo>
                    <a:lnTo>
                      <a:pt x="809" y="838"/>
                    </a:lnTo>
                    <a:lnTo>
                      <a:pt x="786" y="836"/>
                    </a:lnTo>
                    <a:lnTo>
                      <a:pt x="762" y="834"/>
                    </a:lnTo>
                    <a:lnTo>
                      <a:pt x="738" y="833"/>
                    </a:lnTo>
                    <a:lnTo>
                      <a:pt x="713" y="833"/>
                    </a:lnTo>
                    <a:lnTo>
                      <a:pt x="674" y="833"/>
                    </a:lnTo>
                    <a:lnTo>
                      <a:pt x="635" y="835"/>
                    </a:lnTo>
                    <a:lnTo>
                      <a:pt x="598" y="839"/>
                    </a:lnTo>
                    <a:lnTo>
                      <a:pt x="562" y="844"/>
                    </a:lnTo>
                    <a:lnTo>
                      <a:pt x="526" y="850"/>
                    </a:lnTo>
                    <a:lnTo>
                      <a:pt x="491" y="858"/>
                    </a:lnTo>
                    <a:lnTo>
                      <a:pt x="457" y="867"/>
                    </a:lnTo>
                    <a:lnTo>
                      <a:pt x="424" y="877"/>
                    </a:lnTo>
                    <a:lnTo>
                      <a:pt x="392" y="890"/>
                    </a:lnTo>
                    <a:lnTo>
                      <a:pt x="362" y="904"/>
                    </a:lnTo>
                    <a:lnTo>
                      <a:pt x="331" y="918"/>
                    </a:lnTo>
                    <a:lnTo>
                      <a:pt x="303" y="935"/>
                    </a:lnTo>
                    <a:lnTo>
                      <a:pt x="275" y="953"/>
                    </a:lnTo>
                    <a:lnTo>
                      <a:pt x="249" y="971"/>
                    </a:lnTo>
                    <a:lnTo>
                      <a:pt x="223" y="993"/>
                    </a:lnTo>
                    <a:lnTo>
                      <a:pt x="199" y="1014"/>
                    </a:lnTo>
                    <a:lnTo>
                      <a:pt x="176" y="1038"/>
                    </a:lnTo>
                    <a:lnTo>
                      <a:pt x="154" y="1062"/>
                    </a:lnTo>
                    <a:lnTo>
                      <a:pt x="134" y="1089"/>
                    </a:lnTo>
                    <a:lnTo>
                      <a:pt x="115" y="1116"/>
                    </a:lnTo>
                    <a:lnTo>
                      <a:pt x="97" y="1145"/>
                    </a:lnTo>
                    <a:lnTo>
                      <a:pt x="81" y="1175"/>
                    </a:lnTo>
                    <a:lnTo>
                      <a:pt x="66" y="1207"/>
                    </a:lnTo>
                    <a:lnTo>
                      <a:pt x="52" y="1241"/>
                    </a:lnTo>
                    <a:lnTo>
                      <a:pt x="41" y="1274"/>
                    </a:lnTo>
                    <a:lnTo>
                      <a:pt x="30" y="1310"/>
                    </a:lnTo>
                    <a:lnTo>
                      <a:pt x="20" y="1348"/>
                    </a:lnTo>
                    <a:lnTo>
                      <a:pt x="13" y="1386"/>
                    </a:lnTo>
                    <a:lnTo>
                      <a:pt x="7" y="1426"/>
                    </a:lnTo>
                    <a:lnTo>
                      <a:pt x="3" y="1467"/>
                    </a:lnTo>
                    <a:lnTo>
                      <a:pt x="1" y="1510"/>
                    </a:lnTo>
                    <a:lnTo>
                      <a:pt x="0" y="1554"/>
                    </a:lnTo>
                    <a:lnTo>
                      <a:pt x="1" y="1600"/>
                    </a:lnTo>
                    <a:lnTo>
                      <a:pt x="3" y="1643"/>
                    </a:lnTo>
                    <a:lnTo>
                      <a:pt x="7" y="1685"/>
                    </a:lnTo>
                    <a:lnTo>
                      <a:pt x="12" y="1726"/>
                    </a:lnTo>
                    <a:lnTo>
                      <a:pt x="19" y="1766"/>
                    </a:lnTo>
                    <a:lnTo>
                      <a:pt x="28" y="1804"/>
                    </a:lnTo>
                    <a:lnTo>
                      <a:pt x="37" y="1840"/>
                    </a:lnTo>
                    <a:lnTo>
                      <a:pt x="48" y="1876"/>
                    </a:lnTo>
                    <a:lnTo>
                      <a:pt x="60" y="1910"/>
                    </a:lnTo>
                    <a:lnTo>
                      <a:pt x="73" y="1941"/>
                    </a:lnTo>
                    <a:lnTo>
                      <a:pt x="89" y="1973"/>
                    </a:lnTo>
                    <a:lnTo>
                      <a:pt x="104" y="2002"/>
                    </a:lnTo>
                    <a:lnTo>
                      <a:pt x="121" y="2030"/>
                    </a:lnTo>
                    <a:lnTo>
                      <a:pt x="139" y="2056"/>
                    </a:lnTo>
                    <a:lnTo>
                      <a:pt x="158" y="2082"/>
                    </a:lnTo>
                    <a:lnTo>
                      <a:pt x="177" y="2105"/>
                    </a:lnTo>
                    <a:lnTo>
                      <a:pt x="199" y="2128"/>
                    </a:lnTo>
                    <a:lnTo>
                      <a:pt x="220" y="2148"/>
                    </a:lnTo>
                    <a:lnTo>
                      <a:pt x="243" y="2168"/>
                    </a:lnTo>
                    <a:lnTo>
                      <a:pt x="266" y="2186"/>
                    </a:lnTo>
                    <a:lnTo>
                      <a:pt x="291" y="2202"/>
                    </a:lnTo>
                    <a:lnTo>
                      <a:pt x="315" y="2218"/>
                    </a:lnTo>
                    <a:lnTo>
                      <a:pt x="340" y="2231"/>
                    </a:lnTo>
                    <a:lnTo>
                      <a:pt x="367" y="2243"/>
                    </a:lnTo>
                    <a:lnTo>
                      <a:pt x="393" y="2254"/>
                    </a:lnTo>
                    <a:lnTo>
                      <a:pt x="421" y="2264"/>
                    </a:lnTo>
                    <a:lnTo>
                      <a:pt x="450" y="2271"/>
                    </a:lnTo>
                    <a:lnTo>
                      <a:pt x="477" y="2278"/>
                    </a:lnTo>
                    <a:lnTo>
                      <a:pt x="507" y="2283"/>
                    </a:lnTo>
                    <a:lnTo>
                      <a:pt x="535" y="2286"/>
                    </a:lnTo>
                    <a:lnTo>
                      <a:pt x="565" y="2288"/>
                    </a:lnTo>
                    <a:lnTo>
                      <a:pt x="594" y="2289"/>
                    </a:lnTo>
                    <a:lnTo>
                      <a:pt x="631" y="2288"/>
                    </a:lnTo>
                    <a:lnTo>
                      <a:pt x="666" y="2286"/>
                    </a:lnTo>
                    <a:lnTo>
                      <a:pt x="700" y="2282"/>
                    </a:lnTo>
                    <a:lnTo>
                      <a:pt x="733" y="2276"/>
                    </a:lnTo>
                    <a:lnTo>
                      <a:pt x="765" y="2269"/>
                    </a:lnTo>
                    <a:lnTo>
                      <a:pt x="795" y="2260"/>
                    </a:lnTo>
                    <a:lnTo>
                      <a:pt x="825" y="2250"/>
                    </a:lnTo>
                    <a:lnTo>
                      <a:pt x="852" y="2238"/>
                    </a:lnTo>
                    <a:lnTo>
                      <a:pt x="880" y="2225"/>
                    </a:lnTo>
                    <a:lnTo>
                      <a:pt x="906" y="2210"/>
                    </a:lnTo>
                    <a:lnTo>
                      <a:pt x="932" y="2194"/>
                    </a:lnTo>
                    <a:lnTo>
                      <a:pt x="956" y="2177"/>
                    </a:lnTo>
                    <a:lnTo>
                      <a:pt x="980" y="2157"/>
                    </a:lnTo>
                    <a:lnTo>
                      <a:pt x="1002" y="2137"/>
                    </a:lnTo>
                    <a:lnTo>
                      <a:pt x="1024" y="2116"/>
                    </a:lnTo>
                    <a:lnTo>
                      <a:pt x="1045" y="2092"/>
                    </a:lnTo>
                    <a:lnTo>
                      <a:pt x="1045" y="2241"/>
                    </a:lnTo>
                    <a:lnTo>
                      <a:pt x="1448" y="2241"/>
                    </a:lnTo>
                    <a:close/>
                    <a:moveTo>
                      <a:pt x="1045" y="1720"/>
                    </a:moveTo>
                    <a:lnTo>
                      <a:pt x="1031" y="1743"/>
                    </a:lnTo>
                    <a:lnTo>
                      <a:pt x="1015" y="1766"/>
                    </a:lnTo>
                    <a:lnTo>
                      <a:pt x="998" y="1786"/>
                    </a:lnTo>
                    <a:lnTo>
                      <a:pt x="981" y="1806"/>
                    </a:lnTo>
                    <a:lnTo>
                      <a:pt x="961" y="1824"/>
                    </a:lnTo>
                    <a:lnTo>
                      <a:pt x="941" y="1841"/>
                    </a:lnTo>
                    <a:lnTo>
                      <a:pt x="919" y="1857"/>
                    </a:lnTo>
                    <a:lnTo>
                      <a:pt x="897" y="1871"/>
                    </a:lnTo>
                    <a:lnTo>
                      <a:pt x="874" y="1883"/>
                    </a:lnTo>
                    <a:lnTo>
                      <a:pt x="848" y="1894"/>
                    </a:lnTo>
                    <a:lnTo>
                      <a:pt x="822" y="1903"/>
                    </a:lnTo>
                    <a:lnTo>
                      <a:pt x="795" y="1912"/>
                    </a:lnTo>
                    <a:lnTo>
                      <a:pt x="767" y="1918"/>
                    </a:lnTo>
                    <a:lnTo>
                      <a:pt x="737" y="1922"/>
                    </a:lnTo>
                    <a:lnTo>
                      <a:pt x="705" y="1925"/>
                    </a:lnTo>
                    <a:lnTo>
                      <a:pt x="674" y="1926"/>
                    </a:lnTo>
                    <a:lnTo>
                      <a:pt x="657" y="1926"/>
                    </a:lnTo>
                    <a:lnTo>
                      <a:pt x="642" y="1925"/>
                    </a:lnTo>
                    <a:lnTo>
                      <a:pt x="627" y="1923"/>
                    </a:lnTo>
                    <a:lnTo>
                      <a:pt x="613" y="1920"/>
                    </a:lnTo>
                    <a:lnTo>
                      <a:pt x="598" y="1917"/>
                    </a:lnTo>
                    <a:lnTo>
                      <a:pt x="584" y="1913"/>
                    </a:lnTo>
                    <a:lnTo>
                      <a:pt x="571" y="1909"/>
                    </a:lnTo>
                    <a:lnTo>
                      <a:pt x="559" y="1902"/>
                    </a:lnTo>
                    <a:lnTo>
                      <a:pt x="546" y="1896"/>
                    </a:lnTo>
                    <a:lnTo>
                      <a:pt x="534" y="1889"/>
                    </a:lnTo>
                    <a:lnTo>
                      <a:pt x="522" y="1882"/>
                    </a:lnTo>
                    <a:lnTo>
                      <a:pt x="512" y="1874"/>
                    </a:lnTo>
                    <a:lnTo>
                      <a:pt x="501" y="1865"/>
                    </a:lnTo>
                    <a:lnTo>
                      <a:pt x="490" y="1855"/>
                    </a:lnTo>
                    <a:lnTo>
                      <a:pt x="481" y="1843"/>
                    </a:lnTo>
                    <a:lnTo>
                      <a:pt x="472" y="1832"/>
                    </a:lnTo>
                    <a:lnTo>
                      <a:pt x="463" y="1820"/>
                    </a:lnTo>
                    <a:lnTo>
                      <a:pt x="455" y="1808"/>
                    </a:lnTo>
                    <a:lnTo>
                      <a:pt x="448" y="1793"/>
                    </a:lnTo>
                    <a:lnTo>
                      <a:pt x="440" y="1779"/>
                    </a:lnTo>
                    <a:lnTo>
                      <a:pt x="433" y="1764"/>
                    </a:lnTo>
                    <a:lnTo>
                      <a:pt x="427" y="1747"/>
                    </a:lnTo>
                    <a:lnTo>
                      <a:pt x="422" y="1731"/>
                    </a:lnTo>
                    <a:lnTo>
                      <a:pt x="417" y="1714"/>
                    </a:lnTo>
                    <a:lnTo>
                      <a:pt x="413" y="1695"/>
                    </a:lnTo>
                    <a:lnTo>
                      <a:pt x="409" y="1676"/>
                    </a:lnTo>
                    <a:lnTo>
                      <a:pt x="406" y="1657"/>
                    </a:lnTo>
                    <a:lnTo>
                      <a:pt x="403" y="1635"/>
                    </a:lnTo>
                    <a:lnTo>
                      <a:pt x="401" y="1614"/>
                    </a:lnTo>
                    <a:lnTo>
                      <a:pt x="400" y="1592"/>
                    </a:lnTo>
                    <a:lnTo>
                      <a:pt x="399" y="1569"/>
                    </a:lnTo>
                    <a:lnTo>
                      <a:pt x="398" y="1546"/>
                    </a:lnTo>
                    <a:lnTo>
                      <a:pt x="399" y="1523"/>
                    </a:lnTo>
                    <a:lnTo>
                      <a:pt x="400" y="1502"/>
                    </a:lnTo>
                    <a:lnTo>
                      <a:pt x="402" y="1481"/>
                    </a:lnTo>
                    <a:lnTo>
                      <a:pt x="404" y="1461"/>
                    </a:lnTo>
                    <a:lnTo>
                      <a:pt x="407" y="1442"/>
                    </a:lnTo>
                    <a:lnTo>
                      <a:pt x="411" y="1424"/>
                    </a:lnTo>
                    <a:lnTo>
                      <a:pt x="416" y="1407"/>
                    </a:lnTo>
                    <a:lnTo>
                      <a:pt x="421" y="1389"/>
                    </a:lnTo>
                    <a:lnTo>
                      <a:pt x="427" y="1374"/>
                    </a:lnTo>
                    <a:lnTo>
                      <a:pt x="434" y="1359"/>
                    </a:lnTo>
                    <a:lnTo>
                      <a:pt x="441" y="1344"/>
                    </a:lnTo>
                    <a:lnTo>
                      <a:pt x="450" y="1330"/>
                    </a:lnTo>
                    <a:lnTo>
                      <a:pt x="458" y="1317"/>
                    </a:lnTo>
                    <a:lnTo>
                      <a:pt x="467" y="1305"/>
                    </a:lnTo>
                    <a:lnTo>
                      <a:pt x="477" y="1294"/>
                    </a:lnTo>
                    <a:lnTo>
                      <a:pt x="487" y="1282"/>
                    </a:lnTo>
                    <a:lnTo>
                      <a:pt x="497" y="1272"/>
                    </a:lnTo>
                    <a:lnTo>
                      <a:pt x="509" y="1263"/>
                    </a:lnTo>
                    <a:lnTo>
                      <a:pt x="521" y="1254"/>
                    </a:lnTo>
                    <a:lnTo>
                      <a:pt x="533" y="1246"/>
                    </a:lnTo>
                    <a:lnTo>
                      <a:pt x="546" y="1239"/>
                    </a:lnTo>
                    <a:lnTo>
                      <a:pt x="560" y="1231"/>
                    </a:lnTo>
                    <a:lnTo>
                      <a:pt x="574" y="1225"/>
                    </a:lnTo>
                    <a:lnTo>
                      <a:pt x="588" y="1220"/>
                    </a:lnTo>
                    <a:lnTo>
                      <a:pt x="602" y="1215"/>
                    </a:lnTo>
                    <a:lnTo>
                      <a:pt x="618" y="1211"/>
                    </a:lnTo>
                    <a:lnTo>
                      <a:pt x="633" y="1208"/>
                    </a:lnTo>
                    <a:lnTo>
                      <a:pt x="649" y="1205"/>
                    </a:lnTo>
                    <a:lnTo>
                      <a:pt x="666" y="1203"/>
                    </a:lnTo>
                    <a:lnTo>
                      <a:pt x="683" y="1201"/>
                    </a:lnTo>
                    <a:lnTo>
                      <a:pt x="699" y="1200"/>
                    </a:lnTo>
                    <a:lnTo>
                      <a:pt x="717" y="1200"/>
                    </a:lnTo>
                    <a:lnTo>
                      <a:pt x="744" y="1199"/>
                    </a:lnTo>
                    <a:lnTo>
                      <a:pt x="770" y="1200"/>
                    </a:lnTo>
                    <a:lnTo>
                      <a:pt x="794" y="1201"/>
                    </a:lnTo>
                    <a:lnTo>
                      <a:pt x="818" y="1202"/>
                    </a:lnTo>
                    <a:lnTo>
                      <a:pt x="840" y="1205"/>
                    </a:lnTo>
                    <a:lnTo>
                      <a:pt x="860" y="1208"/>
                    </a:lnTo>
                    <a:lnTo>
                      <a:pt x="881" y="1212"/>
                    </a:lnTo>
                    <a:lnTo>
                      <a:pt x="901" y="1216"/>
                    </a:lnTo>
                    <a:lnTo>
                      <a:pt x="919" y="1222"/>
                    </a:lnTo>
                    <a:lnTo>
                      <a:pt x="938" y="1228"/>
                    </a:lnTo>
                    <a:lnTo>
                      <a:pt x="956" y="1235"/>
                    </a:lnTo>
                    <a:lnTo>
                      <a:pt x="975" y="1244"/>
                    </a:lnTo>
                    <a:lnTo>
                      <a:pt x="992" y="1252"/>
                    </a:lnTo>
                    <a:lnTo>
                      <a:pt x="1009" y="1261"/>
                    </a:lnTo>
                    <a:lnTo>
                      <a:pt x="1028" y="1272"/>
                    </a:lnTo>
                    <a:lnTo>
                      <a:pt x="1045" y="1282"/>
                    </a:lnTo>
                    <a:lnTo>
                      <a:pt x="1045" y="1720"/>
                    </a:lnTo>
                    <a:close/>
                  </a:path>
                </a:pathLst>
              </a:custGeom>
              <a:solidFill>
                <a:srgbClr val="8382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139" name="Freeform 19"/>
              <p:cNvSpPr>
                <a:spLocks/>
              </p:cNvSpPr>
              <p:nvPr userDrawn="1"/>
            </p:nvSpPr>
            <p:spPr bwMode="auto">
              <a:xfrm>
                <a:off x="3532" y="3158"/>
                <a:ext cx="66" cy="64"/>
              </a:xfrm>
              <a:custGeom>
                <a:avLst/>
                <a:gdLst/>
                <a:ahLst/>
                <a:cxnLst>
                  <a:cxn ang="0">
                    <a:pos x="2312" y="761"/>
                  </a:cxn>
                  <a:cxn ang="0">
                    <a:pos x="2301" y="572"/>
                  </a:cxn>
                  <a:cxn ang="0">
                    <a:pos x="2275" y="408"/>
                  </a:cxn>
                  <a:cxn ang="0">
                    <a:pos x="2233" y="273"/>
                  </a:cxn>
                  <a:cxn ang="0">
                    <a:pos x="2171" y="166"/>
                  </a:cxn>
                  <a:cxn ang="0">
                    <a:pos x="2087" y="85"/>
                  </a:cxn>
                  <a:cxn ang="0">
                    <a:pos x="1980" y="31"/>
                  </a:cxn>
                  <a:cxn ang="0">
                    <a:pos x="1846" y="4"/>
                  </a:cxn>
                  <a:cxn ang="0">
                    <a:pos x="1695" y="3"/>
                  </a:cxn>
                  <a:cxn ang="0">
                    <a:pos x="1559" y="30"/>
                  </a:cxn>
                  <a:cxn ang="0">
                    <a:pos x="1463" y="69"/>
                  </a:cxn>
                  <a:cxn ang="0">
                    <a:pos x="1401" y="104"/>
                  </a:cxn>
                  <a:cxn ang="0">
                    <a:pos x="1310" y="177"/>
                  </a:cxn>
                  <a:cxn ang="0">
                    <a:pos x="1215" y="182"/>
                  </a:cxn>
                  <a:cxn ang="0">
                    <a:pos x="1152" y="113"/>
                  </a:cxn>
                  <a:cxn ang="0">
                    <a:pos x="1104" y="76"/>
                  </a:cxn>
                  <a:cxn ang="0">
                    <a:pos x="1050" y="46"/>
                  </a:cxn>
                  <a:cxn ang="0">
                    <a:pos x="990" y="24"/>
                  </a:cxn>
                  <a:cxn ang="0">
                    <a:pos x="924" y="10"/>
                  </a:cxn>
                  <a:cxn ang="0">
                    <a:pos x="810" y="0"/>
                  </a:cxn>
                  <a:cxn ang="0">
                    <a:pos x="679" y="16"/>
                  </a:cxn>
                  <a:cxn ang="0">
                    <a:pos x="568" y="56"/>
                  </a:cxn>
                  <a:cxn ang="0">
                    <a:pos x="477" y="119"/>
                  </a:cxn>
                  <a:cxn ang="0">
                    <a:pos x="403" y="198"/>
                  </a:cxn>
                  <a:cxn ang="0">
                    <a:pos x="403" y="2241"/>
                  </a:cxn>
                  <a:cxn ang="0">
                    <a:pos x="451" y="515"/>
                  </a:cxn>
                  <a:cxn ang="0">
                    <a:pos x="526" y="446"/>
                  </a:cxn>
                  <a:cxn ang="0">
                    <a:pos x="611" y="402"/>
                  </a:cxn>
                  <a:cxn ang="0">
                    <a:pos x="703" y="382"/>
                  </a:cxn>
                  <a:cxn ang="0">
                    <a:pos x="778" y="386"/>
                  </a:cxn>
                  <a:cxn ang="0">
                    <a:pos x="835" y="403"/>
                  </a:cxn>
                  <a:cxn ang="0">
                    <a:pos x="879" y="437"/>
                  </a:cxn>
                  <a:cxn ang="0">
                    <a:pos x="911" y="486"/>
                  </a:cxn>
                  <a:cxn ang="0">
                    <a:pos x="933" y="552"/>
                  </a:cxn>
                  <a:cxn ang="0">
                    <a:pos x="947" y="637"/>
                  </a:cxn>
                  <a:cxn ang="0">
                    <a:pos x="958" y="828"/>
                  </a:cxn>
                  <a:cxn ang="0">
                    <a:pos x="1356" y="583"/>
                  </a:cxn>
                  <a:cxn ang="0">
                    <a:pos x="1423" y="496"/>
                  </a:cxn>
                  <a:cxn ang="0">
                    <a:pos x="1502" y="433"/>
                  </a:cxn>
                  <a:cxn ang="0">
                    <a:pos x="1591" y="394"/>
                  </a:cxn>
                  <a:cxn ang="0">
                    <a:pos x="1684" y="382"/>
                  </a:cxn>
                  <a:cxn ang="0">
                    <a:pos x="1752" y="389"/>
                  </a:cxn>
                  <a:cxn ang="0">
                    <a:pos x="1805" y="410"/>
                  </a:cxn>
                  <a:cxn ang="0">
                    <a:pos x="1845" y="448"/>
                  </a:cxn>
                  <a:cxn ang="0">
                    <a:pos x="1873" y="501"/>
                  </a:cxn>
                  <a:cxn ang="0">
                    <a:pos x="1892" y="572"/>
                  </a:cxn>
                  <a:cxn ang="0">
                    <a:pos x="1905" y="660"/>
                  </a:cxn>
                  <a:cxn ang="0">
                    <a:pos x="1912" y="894"/>
                  </a:cxn>
                </a:cxnLst>
                <a:rect l="0" t="0" r="r" b="b"/>
                <a:pathLst>
                  <a:path w="2313" h="2241">
                    <a:moveTo>
                      <a:pt x="2313" y="2241"/>
                    </a:moveTo>
                    <a:lnTo>
                      <a:pt x="2313" y="867"/>
                    </a:lnTo>
                    <a:lnTo>
                      <a:pt x="2313" y="813"/>
                    </a:lnTo>
                    <a:lnTo>
                      <a:pt x="2312" y="761"/>
                    </a:lnTo>
                    <a:lnTo>
                      <a:pt x="2310" y="711"/>
                    </a:lnTo>
                    <a:lnTo>
                      <a:pt x="2308" y="663"/>
                    </a:lnTo>
                    <a:lnTo>
                      <a:pt x="2305" y="616"/>
                    </a:lnTo>
                    <a:lnTo>
                      <a:pt x="2301" y="572"/>
                    </a:lnTo>
                    <a:lnTo>
                      <a:pt x="2296" y="528"/>
                    </a:lnTo>
                    <a:lnTo>
                      <a:pt x="2290" y="486"/>
                    </a:lnTo>
                    <a:lnTo>
                      <a:pt x="2283" y="446"/>
                    </a:lnTo>
                    <a:lnTo>
                      <a:pt x="2275" y="408"/>
                    </a:lnTo>
                    <a:lnTo>
                      <a:pt x="2267" y="372"/>
                    </a:lnTo>
                    <a:lnTo>
                      <a:pt x="2256" y="337"/>
                    </a:lnTo>
                    <a:lnTo>
                      <a:pt x="2245" y="304"/>
                    </a:lnTo>
                    <a:lnTo>
                      <a:pt x="2233" y="273"/>
                    </a:lnTo>
                    <a:lnTo>
                      <a:pt x="2219" y="244"/>
                    </a:lnTo>
                    <a:lnTo>
                      <a:pt x="2204" y="216"/>
                    </a:lnTo>
                    <a:lnTo>
                      <a:pt x="2188" y="190"/>
                    </a:lnTo>
                    <a:lnTo>
                      <a:pt x="2171" y="166"/>
                    </a:lnTo>
                    <a:lnTo>
                      <a:pt x="2152" y="142"/>
                    </a:lnTo>
                    <a:lnTo>
                      <a:pt x="2132" y="122"/>
                    </a:lnTo>
                    <a:lnTo>
                      <a:pt x="2111" y="102"/>
                    </a:lnTo>
                    <a:lnTo>
                      <a:pt x="2087" y="85"/>
                    </a:lnTo>
                    <a:lnTo>
                      <a:pt x="2063" y="69"/>
                    </a:lnTo>
                    <a:lnTo>
                      <a:pt x="2037" y="54"/>
                    </a:lnTo>
                    <a:lnTo>
                      <a:pt x="2010" y="42"/>
                    </a:lnTo>
                    <a:lnTo>
                      <a:pt x="1980" y="31"/>
                    </a:lnTo>
                    <a:lnTo>
                      <a:pt x="1949" y="22"/>
                    </a:lnTo>
                    <a:lnTo>
                      <a:pt x="1916" y="15"/>
                    </a:lnTo>
                    <a:lnTo>
                      <a:pt x="1881" y="9"/>
                    </a:lnTo>
                    <a:lnTo>
                      <a:pt x="1846" y="4"/>
                    </a:lnTo>
                    <a:lnTo>
                      <a:pt x="1807" y="1"/>
                    </a:lnTo>
                    <a:lnTo>
                      <a:pt x="1767" y="0"/>
                    </a:lnTo>
                    <a:lnTo>
                      <a:pt x="1730" y="1"/>
                    </a:lnTo>
                    <a:lnTo>
                      <a:pt x="1695" y="3"/>
                    </a:lnTo>
                    <a:lnTo>
                      <a:pt x="1660" y="8"/>
                    </a:lnTo>
                    <a:lnTo>
                      <a:pt x="1625" y="14"/>
                    </a:lnTo>
                    <a:lnTo>
                      <a:pt x="1592" y="21"/>
                    </a:lnTo>
                    <a:lnTo>
                      <a:pt x="1559" y="30"/>
                    </a:lnTo>
                    <a:lnTo>
                      <a:pt x="1526" y="40"/>
                    </a:lnTo>
                    <a:lnTo>
                      <a:pt x="1495" y="53"/>
                    </a:lnTo>
                    <a:lnTo>
                      <a:pt x="1479" y="61"/>
                    </a:lnTo>
                    <a:lnTo>
                      <a:pt x="1463" y="69"/>
                    </a:lnTo>
                    <a:lnTo>
                      <a:pt x="1447" y="77"/>
                    </a:lnTo>
                    <a:lnTo>
                      <a:pt x="1432" y="85"/>
                    </a:lnTo>
                    <a:lnTo>
                      <a:pt x="1416" y="95"/>
                    </a:lnTo>
                    <a:lnTo>
                      <a:pt x="1401" y="104"/>
                    </a:lnTo>
                    <a:lnTo>
                      <a:pt x="1386" y="116"/>
                    </a:lnTo>
                    <a:lnTo>
                      <a:pt x="1371" y="127"/>
                    </a:lnTo>
                    <a:lnTo>
                      <a:pt x="1340" y="150"/>
                    </a:lnTo>
                    <a:lnTo>
                      <a:pt x="1310" y="177"/>
                    </a:lnTo>
                    <a:lnTo>
                      <a:pt x="1281" y="205"/>
                    </a:lnTo>
                    <a:lnTo>
                      <a:pt x="1251" y="237"/>
                    </a:lnTo>
                    <a:lnTo>
                      <a:pt x="1234" y="208"/>
                    </a:lnTo>
                    <a:lnTo>
                      <a:pt x="1215" y="182"/>
                    </a:lnTo>
                    <a:lnTo>
                      <a:pt x="1195" y="156"/>
                    </a:lnTo>
                    <a:lnTo>
                      <a:pt x="1174" y="134"/>
                    </a:lnTo>
                    <a:lnTo>
                      <a:pt x="1164" y="123"/>
                    </a:lnTo>
                    <a:lnTo>
                      <a:pt x="1152" y="113"/>
                    </a:lnTo>
                    <a:lnTo>
                      <a:pt x="1140" y="102"/>
                    </a:lnTo>
                    <a:lnTo>
                      <a:pt x="1129" y="93"/>
                    </a:lnTo>
                    <a:lnTo>
                      <a:pt x="1117" y="84"/>
                    </a:lnTo>
                    <a:lnTo>
                      <a:pt x="1104" y="76"/>
                    </a:lnTo>
                    <a:lnTo>
                      <a:pt x="1091" y="68"/>
                    </a:lnTo>
                    <a:lnTo>
                      <a:pt x="1078" y="60"/>
                    </a:lnTo>
                    <a:lnTo>
                      <a:pt x="1065" y="52"/>
                    </a:lnTo>
                    <a:lnTo>
                      <a:pt x="1050" y="46"/>
                    </a:lnTo>
                    <a:lnTo>
                      <a:pt x="1036" y="40"/>
                    </a:lnTo>
                    <a:lnTo>
                      <a:pt x="1021" y="34"/>
                    </a:lnTo>
                    <a:lnTo>
                      <a:pt x="1006" y="29"/>
                    </a:lnTo>
                    <a:lnTo>
                      <a:pt x="990" y="24"/>
                    </a:lnTo>
                    <a:lnTo>
                      <a:pt x="974" y="20"/>
                    </a:lnTo>
                    <a:lnTo>
                      <a:pt x="958" y="16"/>
                    </a:lnTo>
                    <a:lnTo>
                      <a:pt x="941" y="13"/>
                    </a:lnTo>
                    <a:lnTo>
                      <a:pt x="924" y="10"/>
                    </a:lnTo>
                    <a:lnTo>
                      <a:pt x="906" y="7"/>
                    </a:lnTo>
                    <a:lnTo>
                      <a:pt x="887" y="4"/>
                    </a:lnTo>
                    <a:lnTo>
                      <a:pt x="850" y="1"/>
                    </a:lnTo>
                    <a:lnTo>
                      <a:pt x="810" y="0"/>
                    </a:lnTo>
                    <a:lnTo>
                      <a:pt x="775" y="1"/>
                    </a:lnTo>
                    <a:lnTo>
                      <a:pt x="742" y="4"/>
                    </a:lnTo>
                    <a:lnTo>
                      <a:pt x="710" y="10"/>
                    </a:lnTo>
                    <a:lnTo>
                      <a:pt x="679" y="16"/>
                    </a:lnTo>
                    <a:lnTo>
                      <a:pt x="650" y="24"/>
                    </a:lnTo>
                    <a:lnTo>
                      <a:pt x="621" y="33"/>
                    </a:lnTo>
                    <a:lnTo>
                      <a:pt x="594" y="44"/>
                    </a:lnTo>
                    <a:lnTo>
                      <a:pt x="568" y="56"/>
                    </a:lnTo>
                    <a:lnTo>
                      <a:pt x="544" y="71"/>
                    </a:lnTo>
                    <a:lnTo>
                      <a:pt x="520" y="85"/>
                    </a:lnTo>
                    <a:lnTo>
                      <a:pt x="498" y="101"/>
                    </a:lnTo>
                    <a:lnTo>
                      <a:pt x="477" y="119"/>
                    </a:lnTo>
                    <a:lnTo>
                      <a:pt x="457" y="137"/>
                    </a:lnTo>
                    <a:lnTo>
                      <a:pt x="438" y="156"/>
                    </a:lnTo>
                    <a:lnTo>
                      <a:pt x="419" y="177"/>
                    </a:lnTo>
                    <a:lnTo>
                      <a:pt x="403" y="198"/>
                    </a:lnTo>
                    <a:lnTo>
                      <a:pt x="403" y="49"/>
                    </a:lnTo>
                    <a:lnTo>
                      <a:pt x="0" y="49"/>
                    </a:lnTo>
                    <a:lnTo>
                      <a:pt x="0" y="2241"/>
                    </a:lnTo>
                    <a:lnTo>
                      <a:pt x="403" y="2241"/>
                    </a:lnTo>
                    <a:lnTo>
                      <a:pt x="403" y="583"/>
                    </a:lnTo>
                    <a:lnTo>
                      <a:pt x="418" y="559"/>
                    </a:lnTo>
                    <a:lnTo>
                      <a:pt x="434" y="537"/>
                    </a:lnTo>
                    <a:lnTo>
                      <a:pt x="451" y="515"/>
                    </a:lnTo>
                    <a:lnTo>
                      <a:pt x="468" y="496"/>
                    </a:lnTo>
                    <a:lnTo>
                      <a:pt x="487" y="478"/>
                    </a:lnTo>
                    <a:lnTo>
                      <a:pt x="506" y="461"/>
                    </a:lnTo>
                    <a:lnTo>
                      <a:pt x="526" y="446"/>
                    </a:lnTo>
                    <a:lnTo>
                      <a:pt x="547" y="433"/>
                    </a:lnTo>
                    <a:lnTo>
                      <a:pt x="567" y="421"/>
                    </a:lnTo>
                    <a:lnTo>
                      <a:pt x="589" y="410"/>
                    </a:lnTo>
                    <a:lnTo>
                      <a:pt x="611" y="402"/>
                    </a:lnTo>
                    <a:lnTo>
                      <a:pt x="634" y="394"/>
                    </a:lnTo>
                    <a:lnTo>
                      <a:pt x="656" y="389"/>
                    </a:lnTo>
                    <a:lnTo>
                      <a:pt x="679" y="385"/>
                    </a:lnTo>
                    <a:lnTo>
                      <a:pt x="703" y="382"/>
                    </a:lnTo>
                    <a:lnTo>
                      <a:pt x="726" y="382"/>
                    </a:lnTo>
                    <a:lnTo>
                      <a:pt x="745" y="382"/>
                    </a:lnTo>
                    <a:lnTo>
                      <a:pt x="762" y="383"/>
                    </a:lnTo>
                    <a:lnTo>
                      <a:pt x="778" y="386"/>
                    </a:lnTo>
                    <a:lnTo>
                      <a:pt x="795" y="389"/>
                    </a:lnTo>
                    <a:lnTo>
                      <a:pt x="809" y="393"/>
                    </a:lnTo>
                    <a:lnTo>
                      <a:pt x="822" y="398"/>
                    </a:lnTo>
                    <a:lnTo>
                      <a:pt x="835" y="403"/>
                    </a:lnTo>
                    <a:lnTo>
                      <a:pt x="848" y="410"/>
                    </a:lnTo>
                    <a:lnTo>
                      <a:pt x="859" y="419"/>
                    </a:lnTo>
                    <a:lnTo>
                      <a:pt x="869" y="427"/>
                    </a:lnTo>
                    <a:lnTo>
                      <a:pt x="879" y="437"/>
                    </a:lnTo>
                    <a:lnTo>
                      <a:pt x="888" y="448"/>
                    </a:lnTo>
                    <a:lnTo>
                      <a:pt x="897" y="459"/>
                    </a:lnTo>
                    <a:lnTo>
                      <a:pt x="905" y="473"/>
                    </a:lnTo>
                    <a:lnTo>
                      <a:pt x="911" y="486"/>
                    </a:lnTo>
                    <a:lnTo>
                      <a:pt x="918" y="501"/>
                    </a:lnTo>
                    <a:lnTo>
                      <a:pt x="924" y="517"/>
                    </a:lnTo>
                    <a:lnTo>
                      <a:pt x="929" y="535"/>
                    </a:lnTo>
                    <a:lnTo>
                      <a:pt x="933" y="552"/>
                    </a:lnTo>
                    <a:lnTo>
                      <a:pt x="938" y="572"/>
                    </a:lnTo>
                    <a:lnTo>
                      <a:pt x="941" y="592"/>
                    </a:lnTo>
                    <a:lnTo>
                      <a:pt x="944" y="613"/>
                    </a:lnTo>
                    <a:lnTo>
                      <a:pt x="947" y="637"/>
                    </a:lnTo>
                    <a:lnTo>
                      <a:pt x="951" y="660"/>
                    </a:lnTo>
                    <a:lnTo>
                      <a:pt x="954" y="711"/>
                    </a:lnTo>
                    <a:lnTo>
                      <a:pt x="957" y="767"/>
                    </a:lnTo>
                    <a:lnTo>
                      <a:pt x="958" y="828"/>
                    </a:lnTo>
                    <a:lnTo>
                      <a:pt x="959" y="894"/>
                    </a:lnTo>
                    <a:lnTo>
                      <a:pt x="959" y="2241"/>
                    </a:lnTo>
                    <a:lnTo>
                      <a:pt x="1356" y="2241"/>
                    </a:lnTo>
                    <a:lnTo>
                      <a:pt x="1356" y="583"/>
                    </a:lnTo>
                    <a:lnTo>
                      <a:pt x="1372" y="559"/>
                    </a:lnTo>
                    <a:lnTo>
                      <a:pt x="1388" y="537"/>
                    </a:lnTo>
                    <a:lnTo>
                      <a:pt x="1405" y="515"/>
                    </a:lnTo>
                    <a:lnTo>
                      <a:pt x="1423" y="496"/>
                    </a:lnTo>
                    <a:lnTo>
                      <a:pt x="1442" y="478"/>
                    </a:lnTo>
                    <a:lnTo>
                      <a:pt x="1461" y="461"/>
                    </a:lnTo>
                    <a:lnTo>
                      <a:pt x="1482" y="446"/>
                    </a:lnTo>
                    <a:lnTo>
                      <a:pt x="1502" y="433"/>
                    </a:lnTo>
                    <a:lnTo>
                      <a:pt x="1523" y="421"/>
                    </a:lnTo>
                    <a:lnTo>
                      <a:pt x="1545" y="410"/>
                    </a:lnTo>
                    <a:lnTo>
                      <a:pt x="1567" y="402"/>
                    </a:lnTo>
                    <a:lnTo>
                      <a:pt x="1591" y="394"/>
                    </a:lnTo>
                    <a:lnTo>
                      <a:pt x="1613" y="389"/>
                    </a:lnTo>
                    <a:lnTo>
                      <a:pt x="1637" y="385"/>
                    </a:lnTo>
                    <a:lnTo>
                      <a:pt x="1660" y="382"/>
                    </a:lnTo>
                    <a:lnTo>
                      <a:pt x="1684" y="382"/>
                    </a:lnTo>
                    <a:lnTo>
                      <a:pt x="1703" y="382"/>
                    </a:lnTo>
                    <a:lnTo>
                      <a:pt x="1720" y="383"/>
                    </a:lnTo>
                    <a:lnTo>
                      <a:pt x="1736" y="386"/>
                    </a:lnTo>
                    <a:lnTo>
                      <a:pt x="1752" y="389"/>
                    </a:lnTo>
                    <a:lnTo>
                      <a:pt x="1766" y="393"/>
                    </a:lnTo>
                    <a:lnTo>
                      <a:pt x="1779" y="398"/>
                    </a:lnTo>
                    <a:lnTo>
                      <a:pt x="1793" y="403"/>
                    </a:lnTo>
                    <a:lnTo>
                      <a:pt x="1805" y="410"/>
                    </a:lnTo>
                    <a:lnTo>
                      <a:pt x="1816" y="419"/>
                    </a:lnTo>
                    <a:lnTo>
                      <a:pt x="1826" y="427"/>
                    </a:lnTo>
                    <a:lnTo>
                      <a:pt x="1835" y="437"/>
                    </a:lnTo>
                    <a:lnTo>
                      <a:pt x="1845" y="448"/>
                    </a:lnTo>
                    <a:lnTo>
                      <a:pt x="1853" y="459"/>
                    </a:lnTo>
                    <a:lnTo>
                      <a:pt x="1860" y="473"/>
                    </a:lnTo>
                    <a:lnTo>
                      <a:pt x="1867" y="486"/>
                    </a:lnTo>
                    <a:lnTo>
                      <a:pt x="1873" y="501"/>
                    </a:lnTo>
                    <a:lnTo>
                      <a:pt x="1879" y="517"/>
                    </a:lnTo>
                    <a:lnTo>
                      <a:pt x="1884" y="535"/>
                    </a:lnTo>
                    <a:lnTo>
                      <a:pt x="1888" y="552"/>
                    </a:lnTo>
                    <a:lnTo>
                      <a:pt x="1892" y="572"/>
                    </a:lnTo>
                    <a:lnTo>
                      <a:pt x="1897" y="592"/>
                    </a:lnTo>
                    <a:lnTo>
                      <a:pt x="1900" y="613"/>
                    </a:lnTo>
                    <a:lnTo>
                      <a:pt x="1902" y="637"/>
                    </a:lnTo>
                    <a:lnTo>
                      <a:pt x="1905" y="660"/>
                    </a:lnTo>
                    <a:lnTo>
                      <a:pt x="1908" y="711"/>
                    </a:lnTo>
                    <a:lnTo>
                      <a:pt x="1910" y="767"/>
                    </a:lnTo>
                    <a:lnTo>
                      <a:pt x="1911" y="828"/>
                    </a:lnTo>
                    <a:lnTo>
                      <a:pt x="1912" y="894"/>
                    </a:lnTo>
                    <a:lnTo>
                      <a:pt x="1912" y="2241"/>
                    </a:lnTo>
                    <a:lnTo>
                      <a:pt x="2313" y="2241"/>
                    </a:lnTo>
                    <a:close/>
                  </a:path>
                </a:pathLst>
              </a:custGeom>
              <a:solidFill>
                <a:srgbClr val="8382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140" name="Freeform 20"/>
              <p:cNvSpPr>
                <a:spLocks noEditPoints="1"/>
              </p:cNvSpPr>
              <p:nvPr userDrawn="1"/>
            </p:nvSpPr>
            <p:spPr bwMode="auto">
              <a:xfrm>
                <a:off x="3611" y="3135"/>
                <a:ext cx="42" cy="88"/>
              </a:xfrm>
              <a:custGeom>
                <a:avLst/>
                <a:gdLst/>
                <a:ahLst/>
                <a:cxnLst>
                  <a:cxn ang="0">
                    <a:pos x="1463" y="1742"/>
                  </a:cxn>
                  <a:cxn ang="0">
                    <a:pos x="1434" y="1480"/>
                  </a:cxn>
                  <a:cxn ang="0">
                    <a:pos x="1382" y="1265"/>
                  </a:cxn>
                  <a:cxn ang="0">
                    <a:pos x="1309" y="1096"/>
                  </a:cxn>
                  <a:cxn ang="0">
                    <a:pos x="1218" y="970"/>
                  </a:cxn>
                  <a:cxn ang="0">
                    <a:pos x="1110" y="881"/>
                  </a:cxn>
                  <a:cxn ang="0">
                    <a:pos x="985" y="828"/>
                  </a:cxn>
                  <a:cxn ang="0">
                    <a:pos x="846" y="805"/>
                  </a:cxn>
                  <a:cxn ang="0">
                    <a:pos x="708" y="814"/>
                  </a:cxn>
                  <a:cxn ang="0">
                    <a:pos x="596" y="848"/>
                  </a:cxn>
                  <a:cxn ang="0">
                    <a:pos x="504" y="904"/>
                  </a:cxn>
                  <a:cxn ang="0">
                    <a:pos x="422" y="977"/>
                  </a:cxn>
                  <a:cxn ang="0">
                    <a:pos x="0" y="3045"/>
                  </a:cxn>
                  <a:cxn ang="0">
                    <a:pos x="444" y="2970"/>
                  </a:cxn>
                  <a:cxn ang="0">
                    <a:pos x="529" y="3031"/>
                  </a:cxn>
                  <a:cxn ang="0">
                    <a:pos x="622" y="3071"/>
                  </a:cxn>
                  <a:cxn ang="0">
                    <a:pos x="726" y="3091"/>
                  </a:cxn>
                  <a:cxn ang="0">
                    <a:pos x="862" y="3089"/>
                  </a:cxn>
                  <a:cxn ang="0">
                    <a:pos x="1007" y="3052"/>
                  </a:cxn>
                  <a:cxn ang="0">
                    <a:pos x="1134" y="2981"/>
                  </a:cxn>
                  <a:cxn ang="0">
                    <a:pos x="1242" y="2874"/>
                  </a:cxn>
                  <a:cxn ang="0">
                    <a:pos x="1330" y="2732"/>
                  </a:cxn>
                  <a:cxn ang="0">
                    <a:pos x="1398" y="2557"/>
                  </a:cxn>
                  <a:cxn ang="0">
                    <a:pos x="1443" y="2347"/>
                  </a:cxn>
                  <a:cxn ang="0">
                    <a:pos x="1466" y="2106"/>
                  </a:cxn>
                  <a:cxn ang="0">
                    <a:pos x="1067" y="2043"/>
                  </a:cxn>
                  <a:cxn ang="0">
                    <a:pos x="1059" y="2215"/>
                  </a:cxn>
                  <a:cxn ang="0">
                    <a:pos x="1041" y="2359"/>
                  </a:cxn>
                  <a:cxn ang="0">
                    <a:pos x="1014" y="2477"/>
                  </a:cxn>
                  <a:cxn ang="0">
                    <a:pos x="976" y="2571"/>
                  </a:cxn>
                  <a:cxn ang="0">
                    <a:pos x="928" y="2639"/>
                  </a:cxn>
                  <a:cxn ang="0">
                    <a:pos x="871" y="2686"/>
                  </a:cxn>
                  <a:cxn ang="0">
                    <a:pos x="805" y="2712"/>
                  </a:cxn>
                  <a:cxn ang="0">
                    <a:pos x="724" y="2716"/>
                  </a:cxn>
                  <a:cxn ang="0">
                    <a:pos x="629" y="2697"/>
                  </a:cxn>
                  <a:cxn ang="0">
                    <a:pos x="538" y="2654"/>
                  </a:cxn>
                  <a:cxn ang="0">
                    <a:pos x="456" y="2587"/>
                  </a:cxn>
                  <a:cxn ang="0">
                    <a:pos x="403" y="1383"/>
                  </a:cxn>
                  <a:cxn ang="0">
                    <a:pos x="464" y="1301"/>
                  </a:cxn>
                  <a:cxn ang="0">
                    <a:pos x="542" y="1238"/>
                  </a:cxn>
                  <a:cxn ang="0">
                    <a:pos x="630" y="1196"/>
                  </a:cxn>
                  <a:cxn ang="0">
                    <a:pos x="726" y="1181"/>
                  </a:cxn>
                  <a:cxn ang="0">
                    <a:pos x="808" y="1193"/>
                  </a:cxn>
                  <a:cxn ang="0">
                    <a:pos x="877" y="1228"/>
                  </a:cxn>
                  <a:cxn ang="0">
                    <a:pos x="936" y="1288"/>
                  </a:cxn>
                  <a:cxn ang="0">
                    <a:pos x="984" y="1373"/>
                  </a:cxn>
                  <a:cxn ang="0">
                    <a:pos x="1021" y="1486"/>
                  </a:cxn>
                  <a:cxn ang="0">
                    <a:pos x="1046" y="1626"/>
                  </a:cxn>
                  <a:cxn ang="0">
                    <a:pos x="1062" y="1796"/>
                  </a:cxn>
                  <a:cxn ang="0">
                    <a:pos x="1068" y="1995"/>
                  </a:cxn>
                </a:cxnLst>
                <a:rect l="0" t="0" r="r" b="b"/>
                <a:pathLst>
                  <a:path w="1469" h="3093">
                    <a:moveTo>
                      <a:pt x="1469" y="1973"/>
                    </a:moveTo>
                    <a:lnTo>
                      <a:pt x="1468" y="1893"/>
                    </a:lnTo>
                    <a:lnTo>
                      <a:pt x="1466" y="1816"/>
                    </a:lnTo>
                    <a:lnTo>
                      <a:pt x="1463" y="1742"/>
                    </a:lnTo>
                    <a:lnTo>
                      <a:pt x="1457" y="1671"/>
                    </a:lnTo>
                    <a:lnTo>
                      <a:pt x="1451" y="1604"/>
                    </a:lnTo>
                    <a:lnTo>
                      <a:pt x="1443" y="1541"/>
                    </a:lnTo>
                    <a:lnTo>
                      <a:pt x="1434" y="1480"/>
                    </a:lnTo>
                    <a:lnTo>
                      <a:pt x="1422" y="1421"/>
                    </a:lnTo>
                    <a:lnTo>
                      <a:pt x="1410" y="1366"/>
                    </a:lnTo>
                    <a:lnTo>
                      <a:pt x="1397" y="1314"/>
                    </a:lnTo>
                    <a:lnTo>
                      <a:pt x="1382" y="1265"/>
                    </a:lnTo>
                    <a:lnTo>
                      <a:pt x="1365" y="1218"/>
                    </a:lnTo>
                    <a:lnTo>
                      <a:pt x="1348" y="1176"/>
                    </a:lnTo>
                    <a:lnTo>
                      <a:pt x="1330" y="1135"/>
                    </a:lnTo>
                    <a:lnTo>
                      <a:pt x="1309" y="1096"/>
                    </a:lnTo>
                    <a:lnTo>
                      <a:pt x="1289" y="1060"/>
                    </a:lnTo>
                    <a:lnTo>
                      <a:pt x="1266" y="1028"/>
                    </a:lnTo>
                    <a:lnTo>
                      <a:pt x="1243" y="997"/>
                    </a:lnTo>
                    <a:lnTo>
                      <a:pt x="1218" y="970"/>
                    </a:lnTo>
                    <a:lnTo>
                      <a:pt x="1193" y="944"/>
                    </a:lnTo>
                    <a:lnTo>
                      <a:pt x="1166" y="921"/>
                    </a:lnTo>
                    <a:lnTo>
                      <a:pt x="1139" y="899"/>
                    </a:lnTo>
                    <a:lnTo>
                      <a:pt x="1110" y="881"/>
                    </a:lnTo>
                    <a:lnTo>
                      <a:pt x="1080" y="865"/>
                    </a:lnTo>
                    <a:lnTo>
                      <a:pt x="1049" y="850"/>
                    </a:lnTo>
                    <a:lnTo>
                      <a:pt x="1018" y="838"/>
                    </a:lnTo>
                    <a:lnTo>
                      <a:pt x="985" y="828"/>
                    </a:lnTo>
                    <a:lnTo>
                      <a:pt x="951" y="820"/>
                    </a:lnTo>
                    <a:lnTo>
                      <a:pt x="918" y="813"/>
                    </a:lnTo>
                    <a:lnTo>
                      <a:pt x="882" y="808"/>
                    </a:lnTo>
                    <a:lnTo>
                      <a:pt x="846" y="805"/>
                    </a:lnTo>
                    <a:lnTo>
                      <a:pt x="810" y="804"/>
                    </a:lnTo>
                    <a:lnTo>
                      <a:pt x="773" y="805"/>
                    </a:lnTo>
                    <a:lnTo>
                      <a:pt x="739" y="808"/>
                    </a:lnTo>
                    <a:lnTo>
                      <a:pt x="708" y="814"/>
                    </a:lnTo>
                    <a:lnTo>
                      <a:pt x="677" y="820"/>
                    </a:lnTo>
                    <a:lnTo>
                      <a:pt x="649" y="828"/>
                    </a:lnTo>
                    <a:lnTo>
                      <a:pt x="622" y="837"/>
                    </a:lnTo>
                    <a:lnTo>
                      <a:pt x="596" y="848"/>
                    </a:lnTo>
                    <a:lnTo>
                      <a:pt x="571" y="860"/>
                    </a:lnTo>
                    <a:lnTo>
                      <a:pt x="548" y="874"/>
                    </a:lnTo>
                    <a:lnTo>
                      <a:pt x="525" y="888"/>
                    </a:lnTo>
                    <a:lnTo>
                      <a:pt x="504" y="904"/>
                    </a:lnTo>
                    <a:lnTo>
                      <a:pt x="482" y="922"/>
                    </a:lnTo>
                    <a:lnTo>
                      <a:pt x="462" y="939"/>
                    </a:lnTo>
                    <a:lnTo>
                      <a:pt x="442" y="957"/>
                    </a:lnTo>
                    <a:lnTo>
                      <a:pt x="422" y="977"/>
                    </a:lnTo>
                    <a:lnTo>
                      <a:pt x="403" y="997"/>
                    </a:lnTo>
                    <a:lnTo>
                      <a:pt x="403" y="0"/>
                    </a:lnTo>
                    <a:lnTo>
                      <a:pt x="0" y="210"/>
                    </a:lnTo>
                    <a:lnTo>
                      <a:pt x="0" y="3045"/>
                    </a:lnTo>
                    <a:lnTo>
                      <a:pt x="403" y="3045"/>
                    </a:lnTo>
                    <a:lnTo>
                      <a:pt x="403" y="2931"/>
                    </a:lnTo>
                    <a:lnTo>
                      <a:pt x="423" y="2951"/>
                    </a:lnTo>
                    <a:lnTo>
                      <a:pt x="444" y="2970"/>
                    </a:lnTo>
                    <a:lnTo>
                      <a:pt x="465" y="2987"/>
                    </a:lnTo>
                    <a:lnTo>
                      <a:pt x="485" y="3002"/>
                    </a:lnTo>
                    <a:lnTo>
                      <a:pt x="508" y="3018"/>
                    </a:lnTo>
                    <a:lnTo>
                      <a:pt x="529" y="3031"/>
                    </a:lnTo>
                    <a:lnTo>
                      <a:pt x="552" y="3042"/>
                    </a:lnTo>
                    <a:lnTo>
                      <a:pt x="575" y="3053"/>
                    </a:lnTo>
                    <a:lnTo>
                      <a:pt x="598" y="3062"/>
                    </a:lnTo>
                    <a:lnTo>
                      <a:pt x="622" y="3071"/>
                    </a:lnTo>
                    <a:lnTo>
                      <a:pt x="647" y="3078"/>
                    </a:lnTo>
                    <a:lnTo>
                      <a:pt x="672" y="3083"/>
                    </a:lnTo>
                    <a:lnTo>
                      <a:pt x="699" y="3088"/>
                    </a:lnTo>
                    <a:lnTo>
                      <a:pt x="726" y="3091"/>
                    </a:lnTo>
                    <a:lnTo>
                      <a:pt x="754" y="3092"/>
                    </a:lnTo>
                    <a:lnTo>
                      <a:pt x="783" y="3093"/>
                    </a:lnTo>
                    <a:lnTo>
                      <a:pt x="823" y="3092"/>
                    </a:lnTo>
                    <a:lnTo>
                      <a:pt x="862" y="3089"/>
                    </a:lnTo>
                    <a:lnTo>
                      <a:pt x="900" y="3083"/>
                    </a:lnTo>
                    <a:lnTo>
                      <a:pt x="937" y="3075"/>
                    </a:lnTo>
                    <a:lnTo>
                      <a:pt x="973" y="3064"/>
                    </a:lnTo>
                    <a:lnTo>
                      <a:pt x="1007" y="3052"/>
                    </a:lnTo>
                    <a:lnTo>
                      <a:pt x="1040" y="3038"/>
                    </a:lnTo>
                    <a:lnTo>
                      <a:pt x="1073" y="3021"/>
                    </a:lnTo>
                    <a:lnTo>
                      <a:pt x="1104" y="3001"/>
                    </a:lnTo>
                    <a:lnTo>
                      <a:pt x="1134" y="2981"/>
                    </a:lnTo>
                    <a:lnTo>
                      <a:pt x="1162" y="2957"/>
                    </a:lnTo>
                    <a:lnTo>
                      <a:pt x="1190" y="2931"/>
                    </a:lnTo>
                    <a:lnTo>
                      <a:pt x="1216" y="2903"/>
                    </a:lnTo>
                    <a:lnTo>
                      <a:pt x="1242" y="2874"/>
                    </a:lnTo>
                    <a:lnTo>
                      <a:pt x="1265" y="2841"/>
                    </a:lnTo>
                    <a:lnTo>
                      <a:pt x="1289" y="2807"/>
                    </a:lnTo>
                    <a:lnTo>
                      <a:pt x="1310" y="2771"/>
                    </a:lnTo>
                    <a:lnTo>
                      <a:pt x="1330" y="2732"/>
                    </a:lnTo>
                    <a:lnTo>
                      <a:pt x="1349" y="2691"/>
                    </a:lnTo>
                    <a:lnTo>
                      <a:pt x="1366" y="2648"/>
                    </a:lnTo>
                    <a:lnTo>
                      <a:pt x="1383" y="2603"/>
                    </a:lnTo>
                    <a:lnTo>
                      <a:pt x="1398" y="2557"/>
                    </a:lnTo>
                    <a:lnTo>
                      <a:pt x="1411" y="2508"/>
                    </a:lnTo>
                    <a:lnTo>
                      <a:pt x="1423" y="2457"/>
                    </a:lnTo>
                    <a:lnTo>
                      <a:pt x="1434" y="2403"/>
                    </a:lnTo>
                    <a:lnTo>
                      <a:pt x="1443" y="2347"/>
                    </a:lnTo>
                    <a:lnTo>
                      <a:pt x="1451" y="2290"/>
                    </a:lnTo>
                    <a:lnTo>
                      <a:pt x="1458" y="2231"/>
                    </a:lnTo>
                    <a:lnTo>
                      <a:pt x="1463" y="2170"/>
                    </a:lnTo>
                    <a:lnTo>
                      <a:pt x="1466" y="2106"/>
                    </a:lnTo>
                    <a:lnTo>
                      <a:pt x="1469" y="2040"/>
                    </a:lnTo>
                    <a:lnTo>
                      <a:pt x="1469" y="1973"/>
                    </a:lnTo>
                    <a:close/>
                    <a:moveTo>
                      <a:pt x="1068" y="1995"/>
                    </a:moveTo>
                    <a:lnTo>
                      <a:pt x="1067" y="2043"/>
                    </a:lnTo>
                    <a:lnTo>
                      <a:pt x="1066" y="2088"/>
                    </a:lnTo>
                    <a:lnTo>
                      <a:pt x="1064" y="2132"/>
                    </a:lnTo>
                    <a:lnTo>
                      <a:pt x="1062" y="2174"/>
                    </a:lnTo>
                    <a:lnTo>
                      <a:pt x="1059" y="2215"/>
                    </a:lnTo>
                    <a:lnTo>
                      <a:pt x="1055" y="2254"/>
                    </a:lnTo>
                    <a:lnTo>
                      <a:pt x="1051" y="2290"/>
                    </a:lnTo>
                    <a:lnTo>
                      <a:pt x="1047" y="2325"/>
                    </a:lnTo>
                    <a:lnTo>
                      <a:pt x="1041" y="2359"/>
                    </a:lnTo>
                    <a:lnTo>
                      <a:pt x="1035" y="2391"/>
                    </a:lnTo>
                    <a:lnTo>
                      <a:pt x="1029" y="2422"/>
                    </a:lnTo>
                    <a:lnTo>
                      <a:pt x="1022" y="2450"/>
                    </a:lnTo>
                    <a:lnTo>
                      <a:pt x="1014" y="2477"/>
                    </a:lnTo>
                    <a:lnTo>
                      <a:pt x="1005" y="2502"/>
                    </a:lnTo>
                    <a:lnTo>
                      <a:pt x="996" y="2527"/>
                    </a:lnTo>
                    <a:lnTo>
                      <a:pt x="986" y="2549"/>
                    </a:lnTo>
                    <a:lnTo>
                      <a:pt x="976" y="2571"/>
                    </a:lnTo>
                    <a:lnTo>
                      <a:pt x="965" y="2590"/>
                    </a:lnTo>
                    <a:lnTo>
                      <a:pt x="953" y="2608"/>
                    </a:lnTo>
                    <a:lnTo>
                      <a:pt x="941" y="2625"/>
                    </a:lnTo>
                    <a:lnTo>
                      <a:pt x="928" y="2639"/>
                    </a:lnTo>
                    <a:lnTo>
                      <a:pt x="915" y="2653"/>
                    </a:lnTo>
                    <a:lnTo>
                      <a:pt x="901" y="2666"/>
                    </a:lnTo>
                    <a:lnTo>
                      <a:pt x="886" y="2677"/>
                    </a:lnTo>
                    <a:lnTo>
                      <a:pt x="871" y="2686"/>
                    </a:lnTo>
                    <a:lnTo>
                      <a:pt x="856" y="2694"/>
                    </a:lnTo>
                    <a:lnTo>
                      <a:pt x="839" y="2701"/>
                    </a:lnTo>
                    <a:lnTo>
                      <a:pt x="822" y="2706"/>
                    </a:lnTo>
                    <a:lnTo>
                      <a:pt x="805" y="2712"/>
                    </a:lnTo>
                    <a:lnTo>
                      <a:pt x="786" y="2715"/>
                    </a:lnTo>
                    <a:lnTo>
                      <a:pt x="767" y="2717"/>
                    </a:lnTo>
                    <a:lnTo>
                      <a:pt x="747" y="2717"/>
                    </a:lnTo>
                    <a:lnTo>
                      <a:pt x="724" y="2716"/>
                    </a:lnTo>
                    <a:lnTo>
                      <a:pt x="701" y="2714"/>
                    </a:lnTo>
                    <a:lnTo>
                      <a:pt x="676" y="2710"/>
                    </a:lnTo>
                    <a:lnTo>
                      <a:pt x="653" y="2704"/>
                    </a:lnTo>
                    <a:lnTo>
                      <a:pt x="629" y="2697"/>
                    </a:lnTo>
                    <a:lnTo>
                      <a:pt x="606" y="2689"/>
                    </a:lnTo>
                    <a:lnTo>
                      <a:pt x="583" y="2679"/>
                    </a:lnTo>
                    <a:lnTo>
                      <a:pt x="561" y="2668"/>
                    </a:lnTo>
                    <a:lnTo>
                      <a:pt x="538" y="2654"/>
                    </a:lnTo>
                    <a:lnTo>
                      <a:pt x="517" y="2640"/>
                    </a:lnTo>
                    <a:lnTo>
                      <a:pt x="496" y="2624"/>
                    </a:lnTo>
                    <a:lnTo>
                      <a:pt x="475" y="2607"/>
                    </a:lnTo>
                    <a:lnTo>
                      <a:pt x="456" y="2587"/>
                    </a:lnTo>
                    <a:lnTo>
                      <a:pt x="438" y="2566"/>
                    </a:lnTo>
                    <a:lnTo>
                      <a:pt x="419" y="2543"/>
                    </a:lnTo>
                    <a:lnTo>
                      <a:pt x="403" y="2520"/>
                    </a:lnTo>
                    <a:lnTo>
                      <a:pt x="403" y="1383"/>
                    </a:lnTo>
                    <a:lnTo>
                      <a:pt x="416" y="1360"/>
                    </a:lnTo>
                    <a:lnTo>
                      <a:pt x="431" y="1340"/>
                    </a:lnTo>
                    <a:lnTo>
                      <a:pt x="447" y="1320"/>
                    </a:lnTo>
                    <a:lnTo>
                      <a:pt x="464" y="1301"/>
                    </a:lnTo>
                    <a:lnTo>
                      <a:pt x="482" y="1284"/>
                    </a:lnTo>
                    <a:lnTo>
                      <a:pt x="501" y="1266"/>
                    </a:lnTo>
                    <a:lnTo>
                      <a:pt x="521" y="1251"/>
                    </a:lnTo>
                    <a:lnTo>
                      <a:pt x="542" y="1238"/>
                    </a:lnTo>
                    <a:lnTo>
                      <a:pt x="563" y="1225"/>
                    </a:lnTo>
                    <a:lnTo>
                      <a:pt x="584" y="1213"/>
                    </a:lnTo>
                    <a:lnTo>
                      <a:pt x="607" y="1204"/>
                    </a:lnTo>
                    <a:lnTo>
                      <a:pt x="630" y="1196"/>
                    </a:lnTo>
                    <a:lnTo>
                      <a:pt x="654" y="1190"/>
                    </a:lnTo>
                    <a:lnTo>
                      <a:pt x="677" y="1185"/>
                    </a:lnTo>
                    <a:lnTo>
                      <a:pt x="702" y="1182"/>
                    </a:lnTo>
                    <a:lnTo>
                      <a:pt x="726" y="1181"/>
                    </a:lnTo>
                    <a:lnTo>
                      <a:pt x="747" y="1182"/>
                    </a:lnTo>
                    <a:lnTo>
                      <a:pt x="768" y="1184"/>
                    </a:lnTo>
                    <a:lnTo>
                      <a:pt x="788" y="1188"/>
                    </a:lnTo>
                    <a:lnTo>
                      <a:pt x="808" y="1193"/>
                    </a:lnTo>
                    <a:lnTo>
                      <a:pt x="826" y="1199"/>
                    </a:lnTo>
                    <a:lnTo>
                      <a:pt x="843" y="1207"/>
                    </a:lnTo>
                    <a:lnTo>
                      <a:pt x="861" y="1216"/>
                    </a:lnTo>
                    <a:lnTo>
                      <a:pt x="877" y="1228"/>
                    </a:lnTo>
                    <a:lnTo>
                      <a:pt x="893" y="1240"/>
                    </a:lnTo>
                    <a:lnTo>
                      <a:pt x="908" y="1254"/>
                    </a:lnTo>
                    <a:lnTo>
                      <a:pt x="922" y="1270"/>
                    </a:lnTo>
                    <a:lnTo>
                      <a:pt x="936" y="1288"/>
                    </a:lnTo>
                    <a:lnTo>
                      <a:pt x="948" y="1306"/>
                    </a:lnTo>
                    <a:lnTo>
                      <a:pt x="962" y="1327"/>
                    </a:lnTo>
                    <a:lnTo>
                      <a:pt x="973" y="1349"/>
                    </a:lnTo>
                    <a:lnTo>
                      <a:pt x="984" y="1373"/>
                    </a:lnTo>
                    <a:lnTo>
                      <a:pt x="994" y="1399"/>
                    </a:lnTo>
                    <a:lnTo>
                      <a:pt x="1003" y="1425"/>
                    </a:lnTo>
                    <a:lnTo>
                      <a:pt x="1013" y="1455"/>
                    </a:lnTo>
                    <a:lnTo>
                      <a:pt x="1021" y="1486"/>
                    </a:lnTo>
                    <a:lnTo>
                      <a:pt x="1028" y="1518"/>
                    </a:lnTo>
                    <a:lnTo>
                      <a:pt x="1035" y="1552"/>
                    </a:lnTo>
                    <a:lnTo>
                      <a:pt x="1041" y="1589"/>
                    </a:lnTo>
                    <a:lnTo>
                      <a:pt x="1046" y="1626"/>
                    </a:lnTo>
                    <a:lnTo>
                      <a:pt x="1051" y="1665"/>
                    </a:lnTo>
                    <a:lnTo>
                      <a:pt x="1055" y="1707"/>
                    </a:lnTo>
                    <a:lnTo>
                      <a:pt x="1059" y="1750"/>
                    </a:lnTo>
                    <a:lnTo>
                      <a:pt x="1062" y="1796"/>
                    </a:lnTo>
                    <a:lnTo>
                      <a:pt x="1064" y="1843"/>
                    </a:lnTo>
                    <a:lnTo>
                      <a:pt x="1066" y="1892"/>
                    </a:lnTo>
                    <a:lnTo>
                      <a:pt x="1067" y="1943"/>
                    </a:lnTo>
                    <a:lnTo>
                      <a:pt x="1068" y="1995"/>
                    </a:lnTo>
                    <a:close/>
                  </a:path>
                </a:pathLst>
              </a:custGeom>
              <a:solidFill>
                <a:srgbClr val="8382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141" name="Freeform 21"/>
              <p:cNvSpPr>
                <a:spLocks noEditPoints="1"/>
              </p:cNvSpPr>
              <p:nvPr userDrawn="1"/>
            </p:nvSpPr>
            <p:spPr bwMode="auto">
              <a:xfrm>
                <a:off x="3662" y="3158"/>
                <a:ext cx="41" cy="65"/>
              </a:xfrm>
              <a:custGeom>
                <a:avLst/>
                <a:gdLst/>
                <a:ahLst/>
                <a:cxnLst>
                  <a:cxn ang="0">
                    <a:pos x="1442" y="529"/>
                  </a:cxn>
                  <a:cxn ang="0">
                    <a:pos x="1411" y="350"/>
                  </a:cxn>
                  <a:cxn ang="0">
                    <a:pos x="1349" y="211"/>
                  </a:cxn>
                  <a:cxn ang="0">
                    <a:pos x="1255" y="111"/>
                  </a:cxn>
                  <a:cxn ang="0">
                    <a:pos x="1125" y="44"/>
                  </a:cxn>
                  <a:cxn ang="0">
                    <a:pos x="958" y="10"/>
                  </a:cxn>
                  <a:cxn ang="0">
                    <a:pos x="757" y="1"/>
                  </a:cxn>
                  <a:cxn ang="0">
                    <a:pos x="559" y="33"/>
                  </a:cxn>
                  <a:cxn ang="0">
                    <a:pos x="357" y="104"/>
                  </a:cxn>
                  <a:cxn ang="0">
                    <a:pos x="161" y="210"/>
                  </a:cxn>
                  <a:cxn ang="0">
                    <a:pos x="451" y="453"/>
                  </a:cxn>
                  <a:cxn ang="0">
                    <a:pos x="586" y="401"/>
                  </a:cxn>
                  <a:cxn ang="0">
                    <a:pos x="713" y="379"/>
                  </a:cxn>
                  <a:cxn ang="0">
                    <a:pos x="821" y="380"/>
                  </a:cxn>
                  <a:cxn ang="0">
                    <a:pos x="900" y="396"/>
                  </a:cxn>
                  <a:cxn ang="0">
                    <a:pos x="959" y="428"/>
                  </a:cxn>
                  <a:cxn ang="0">
                    <a:pos x="1003" y="475"/>
                  </a:cxn>
                  <a:cxn ang="0">
                    <a:pos x="1030" y="538"/>
                  </a:cxn>
                  <a:cxn ang="0">
                    <a:pos x="1046" y="617"/>
                  </a:cxn>
                  <a:cxn ang="0">
                    <a:pos x="1015" y="891"/>
                  </a:cxn>
                  <a:cxn ang="0">
                    <a:pos x="919" y="858"/>
                  </a:cxn>
                  <a:cxn ang="0">
                    <a:pos x="809" y="838"/>
                  </a:cxn>
                  <a:cxn ang="0">
                    <a:pos x="674" y="833"/>
                  </a:cxn>
                  <a:cxn ang="0">
                    <a:pos x="492" y="858"/>
                  </a:cxn>
                  <a:cxn ang="0">
                    <a:pos x="333" y="918"/>
                  </a:cxn>
                  <a:cxn ang="0">
                    <a:pos x="200" y="1014"/>
                  </a:cxn>
                  <a:cxn ang="0">
                    <a:pos x="98" y="1145"/>
                  </a:cxn>
                  <a:cxn ang="0">
                    <a:pos x="29" y="1310"/>
                  </a:cxn>
                  <a:cxn ang="0">
                    <a:pos x="0" y="1510"/>
                  </a:cxn>
                  <a:cxn ang="0">
                    <a:pos x="12" y="1726"/>
                  </a:cxn>
                  <a:cxn ang="0">
                    <a:pos x="60" y="1910"/>
                  </a:cxn>
                  <a:cxn ang="0">
                    <a:pos x="138" y="2056"/>
                  </a:cxn>
                  <a:cxn ang="0">
                    <a:pos x="243" y="2168"/>
                  </a:cxn>
                  <a:cxn ang="0">
                    <a:pos x="369" y="2243"/>
                  </a:cxn>
                  <a:cxn ang="0">
                    <a:pos x="508" y="2283"/>
                  </a:cxn>
                  <a:cxn ang="0">
                    <a:pos x="669" y="2286"/>
                  </a:cxn>
                  <a:cxn ang="0">
                    <a:pos x="826" y="2250"/>
                  </a:cxn>
                  <a:cxn ang="0">
                    <a:pos x="958" y="2177"/>
                  </a:cxn>
                  <a:cxn ang="0">
                    <a:pos x="1049" y="2241"/>
                  </a:cxn>
                  <a:cxn ang="0">
                    <a:pos x="1002" y="1786"/>
                  </a:cxn>
                  <a:cxn ang="0">
                    <a:pos x="899" y="1871"/>
                  </a:cxn>
                  <a:cxn ang="0">
                    <a:pos x="768" y="1918"/>
                  </a:cxn>
                  <a:cxn ang="0">
                    <a:pos x="646" y="1925"/>
                  </a:cxn>
                  <a:cxn ang="0">
                    <a:pos x="575" y="1909"/>
                  </a:cxn>
                  <a:cxn ang="0">
                    <a:pos x="515" y="1874"/>
                  </a:cxn>
                  <a:cxn ang="0">
                    <a:pos x="467" y="1820"/>
                  </a:cxn>
                  <a:cxn ang="0">
                    <a:pos x="431" y="1747"/>
                  </a:cxn>
                  <a:cxn ang="0">
                    <a:pos x="410" y="1657"/>
                  </a:cxn>
                  <a:cxn ang="0">
                    <a:pos x="401" y="1546"/>
                  </a:cxn>
                  <a:cxn ang="0">
                    <a:pos x="411" y="1442"/>
                  </a:cxn>
                  <a:cxn ang="0">
                    <a:pos x="437" y="1359"/>
                  </a:cxn>
                  <a:cxn ang="0">
                    <a:pos x="479" y="1294"/>
                  </a:cxn>
                  <a:cxn ang="0">
                    <a:pos x="534" y="1246"/>
                  </a:cxn>
                  <a:cxn ang="0">
                    <a:pos x="602" y="1215"/>
                  </a:cxn>
                  <a:cxn ang="0">
                    <a:pos x="682" y="1201"/>
                  </a:cxn>
                  <a:cxn ang="0">
                    <a:pos x="796" y="1201"/>
                  </a:cxn>
                  <a:cxn ang="0">
                    <a:pos x="904" y="1216"/>
                  </a:cxn>
                  <a:cxn ang="0">
                    <a:pos x="996" y="1252"/>
                  </a:cxn>
                </a:cxnLst>
                <a:rect l="0" t="0" r="r" b="b"/>
                <a:pathLst>
                  <a:path w="1446" h="2289">
                    <a:moveTo>
                      <a:pt x="1446" y="2241"/>
                    </a:moveTo>
                    <a:lnTo>
                      <a:pt x="1446" y="657"/>
                    </a:lnTo>
                    <a:lnTo>
                      <a:pt x="1446" y="612"/>
                    </a:lnTo>
                    <a:lnTo>
                      <a:pt x="1444" y="569"/>
                    </a:lnTo>
                    <a:lnTo>
                      <a:pt x="1442" y="529"/>
                    </a:lnTo>
                    <a:lnTo>
                      <a:pt x="1438" y="490"/>
                    </a:lnTo>
                    <a:lnTo>
                      <a:pt x="1433" y="452"/>
                    </a:lnTo>
                    <a:lnTo>
                      <a:pt x="1427" y="416"/>
                    </a:lnTo>
                    <a:lnTo>
                      <a:pt x="1420" y="382"/>
                    </a:lnTo>
                    <a:lnTo>
                      <a:pt x="1411" y="350"/>
                    </a:lnTo>
                    <a:lnTo>
                      <a:pt x="1401" y="319"/>
                    </a:lnTo>
                    <a:lnTo>
                      <a:pt x="1390" y="290"/>
                    </a:lnTo>
                    <a:lnTo>
                      <a:pt x="1378" y="262"/>
                    </a:lnTo>
                    <a:lnTo>
                      <a:pt x="1364" y="236"/>
                    </a:lnTo>
                    <a:lnTo>
                      <a:pt x="1349" y="211"/>
                    </a:lnTo>
                    <a:lnTo>
                      <a:pt x="1333" y="189"/>
                    </a:lnTo>
                    <a:lnTo>
                      <a:pt x="1316" y="167"/>
                    </a:lnTo>
                    <a:lnTo>
                      <a:pt x="1296" y="147"/>
                    </a:lnTo>
                    <a:lnTo>
                      <a:pt x="1276" y="128"/>
                    </a:lnTo>
                    <a:lnTo>
                      <a:pt x="1255" y="111"/>
                    </a:lnTo>
                    <a:lnTo>
                      <a:pt x="1231" y="95"/>
                    </a:lnTo>
                    <a:lnTo>
                      <a:pt x="1207" y="81"/>
                    </a:lnTo>
                    <a:lnTo>
                      <a:pt x="1181" y="68"/>
                    </a:lnTo>
                    <a:lnTo>
                      <a:pt x="1154" y="55"/>
                    </a:lnTo>
                    <a:lnTo>
                      <a:pt x="1125" y="44"/>
                    </a:lnTo>
                    <a:lnTo>
                      <a:pt x="1095" y="35"/>
                    </a:lnTo>
                    <a:lnTo>
                      <a:pt x="1063" y="27"/>
                    </a:lnTo>
                    <a:lnTo>
                      <a:pt x="1029" y="20"/>
                    </a:lnTo>
                    <a:lnTo>
                      <a:pt x="994" y="14"/>
                    </a:lnTo>
                    <a:lnTo>
                      <a:pt x="958" y="10"/>
                    </a:lnTo>
                    <a:lnTo>
                      <a:pt x="919" y="5"/>
                    </a:lnTo>
                    <a:lnTo>
                      <a:pt x="879" y="2"/>
                    </a:lnTo>
                    <a:lnTo>
                      <a:pt x="839" y="1"/>
                    </a:lnTo>
                    <a:lnTo>
                      <a:pt x="795" y="0"/>
                    </a:lnTo>
                    <a:lnTo>
                      <a:pt x="757" y="1"/>
                    </a:lnTo>
                    <a:lnTo>
                      <a:pt x="718" y="4"/>
                    </a:lnTo>
                    <a:lnTo>
                      <a:pt x="680" y="9"/>
                    </a:lnTo>
                    <a:lnTo>
                      <a:pt x="640" y="16"/>
                    </a:lnTo>
                    <a:lnTo>
                      <a:pt x="599" y="23"/>
                    </a:lnTo>
                    <a:lnTo>
                      <a:pt x="559" y="33"/>
                    </a:lnTo>
                    <a:lnTo>
                      <a:pt x="519" y="44"/>
                    </a:lnTo>
                    <a:lnTo>
                      <a:pt x="478" y="56"/>
                    </a:lnTo>
                    <a:lnTo>
                      <a:pt x="438" y="71"/>
                    </a:lnTo>
                    <a:lnTo>
                      <a:pt x="397" y="87"/>
                    </a:lnTo>
                    <a:lnTo>
                      <a:pt x="357" y="104"/>
                    </a:lnTo>
                    <a:lnTo>
                      <a:pt x="317" y="123"/>
                    </a:lnTo>
                    <a:lnTo>
                      <a:pt x="277" y="143"/>
                    </a:lnTo>
                    <a:lnTo>
                      <a:pt x="238" y="165"/>
                    </a:lnTo>
                    <a:lnTo>
                      <a:pt x="200" y="187"/>
                    </a:lnTo>
                    <a:lnTo>
                      <a:pt x="161" y="210"/>
                    </a:lnTo>
                    <a:lnTo>
                      <a:pt x="332" y="517"/>
                    </a:lnTo>
                    <a:lnTo>
                      <a:pt x="363" y="499"/>
                    </a:lnTo>
                    <a:lnTo>
                      <a:pt x="393" y="482"/>
                    </a:lnTo>
                    <a:lnTo>
                      <a:pt x="423" y="466"/>
                    </a:lnTo>
                    <a:lnTo>
                      <a:pt x="451" y="453"/>
                    </a:lnTo>
                    <a:lnTo>
                      <a:pt x="480" y="440"/>
                    </a:lnTo>
                    <a:lnTo>
                      <a:pt x="506" y="429"/>
                    </a:lnTo>
                    <a:lnTo>
                      <a:pt x="534" y="419"/>
                    </a:lnTo>
                    <a:lnTo>
                      <a:pt x="559" y="409"/>
                    </a:lnTo>
                    <a:lnTo>
                      <a:pt x="586" y="401"/>
                    </a:lnTo>
                    <a:lnTo>
                      <a:pt x="611" y="395"/>
                    </a:lnTo>
                    <a:lnTo>
                      <a:pt x="637" y="389"/>
                    </a:lnTo>
                    <a:lnTo>
                      <a:pt x="662" y="385"/>
                    </a:lnTo>
                    <a:lnTo>
                      <a:pt x="687" y="382"/>
                    </a:lnTo>
                    <a:lnTo>
                      <a:pt x="713" y="379"/>
                    </a:lnTo>
                    <a:lnTo>
                      <a:pt x="739" y="378"/>
                    </a:lnTo>
                    <a:lnTo>
                      <a:pt x="764" y="377"/>
                    </a:lnTo>
                    <a:lnTo>
                      <a:pt x="785" y="378"/>
                    </a:lnTo>
                    <a:lnTo>
                      <a:pt x="803" y="379"/>
                    </a:lnTo>
                    <a:lnTo>
                      <a:pt x="821" y="380"/>
                    </a:lnTo>
                    <a:lnTo>
                      <a:pt x="839" y="382"/>
                    </a:lnTo>
                    <a:lnTo>
                      <a:pt x="855" y="385"/>
                    </a:lnTo>
                    <a:lnTo>
                      <a:pt x="870" y="388"/>
                    </a:lnTo>
                    <a:lnTo>
                      <a:pt x="886" y="392"/>
                    </a:lnTo>
                    <a:lnTo>
                      <a:pt x="900" y="396"/>
                    </a:lnTo>
                    <a:lnTo>
                      <a:pt x="913" y="401"/>
                    </a:lnTo>
                    <a:lnTo>
                      <a:pt x="925" y="407"/>
                    </a:lnTo>
                    <a:lnTo>
                      <a:pt x="938" y="413"/>
                    </a:lnTo>
                    <a:lnTo>
                      <a:pt x="949" y="421"/>
                    </a:lnTo>
                    <a:lnTo>
                      <a:pt x="959" y="428"/>
                    </a:lnTo>
                    <a:lnTo>
                      <a:pt x="969" y="436"/>
                    </a:lnTo>
                    <a:lnTo>
                      <a:pt x="978" y="445"/>
                    </a:lnTo>
                    <a:lnTo>
                      <a:pt x="988" y="454"/>
                    </a:lnTo>
                    <a:lnTo>
                      <a:pt x="995" y="464"/>
                    </a:lnTo>
                    <a:lnTo>
                      <a:pt x="1003" y="475"/>
                    </a:lnTo>
                    <a:lnTo>
                      <a:pt x="1009" y="486"/>
                    </a:lnTo>
                    <a:lnTo>
                      <a:pt x="1015" y="498"/>
                    </a:lnTo>
                    <a:lnTo>
                      <a:pt x="1021" y="511"/>
                    </a:lnTo>
                    <a:lnTo>
                      <a:pt x="1026" y="525"/>
                    </a:lnTo>
                    <a:lnTo>
                      <a:pt x="1030" y="538"/>
                    </a:lnTo>
                    <a:lnTo>
                      <a:pt x="1034" y="552"/>
                    </a:lnTo>
                    <a:lnTo>
                      <a:pt x="1039" y="567"/>
                    </a:lnTo>
                    <a:lnTo>
                      <a:pt x="1041" y="584"/>
                    </a:lnTo>
                    <a:lnTo>
                      <a:pt x="1044" y="600"/>
                    </a:lnTo>
                    <a:lnTo>
                      <a:pt x="1046" y="617"/>
                    </a:lnTo>
                    <a:lnTo>
                      <a:pt x="1048" y="653"/>
                    </a:lnTo>
                    <a:lnTo>
                      <a:pt x="1049" y="692"/>
                    </a:lnTo>
                    <a:lnTo>
                      <a:pt x="1049" y="906"/>
                    </a:lnTo>
                    <a:lnTo>
                      <a:pt x="1032" y="899"/>
                    </a:lnTo>
                    <a:lnTo>
                      <a:pt x="1015" y="891"/>
                    </a:lnTo>
                    <a:lnTo>
                      <a:pt x="997" y="884"/>
                    </a:lnTo>
                    <a:lnTo>
                      <a:pt x="978" y="876"/>
                    </a:lnTo>
                    <a:lnTo>
                      <a:pt x="959" y="870"/>
                    </a:lnTo>
                    <a:lnTo>
                      <a:pt x="940" y="864"/>
                    </a:lnTo>
                    <a:lnTo>
                      <a:pt x="919" y="858"/>
                    </a:lnTo>
                    <a:lnTo>
                      <a:pt x="899" y="853"/>
                    </a:lnTo>
                    <a:lnTo>
                      <a:pt x="877" y="848"/>
                    </a:lnTo>
                    <a:lnTo>
                      <a:pt x="855" y="844"/>
                    </a:lnTo>
                    <a:lnTo>
                      <a:pt x="833" y="841"/>
                    </a:lnTo>
                    <a:lnTo>
                      <a:pt x="809" y="838"/>
                    </a:lnTo>
                    <a:lnTo>
                      <a:pt x="786" y="836"/>
                    </a:lnTo>
                    <a:lnTo>
                      <a:pt x="762" y="834"/>
                    </a:lnTo>
                    <a:lnTo>
                      <a:pt x="738" y="833"/>
                    </a:lnTo>
                    <a:lnTo>
                      <a:pt x="712" y="833"/>
                    </a:lnTo>
                    <a:lnTo>
                      <a:pt x="674" y="833"/>
                    </a:lnTo>
                    <a:lnTo>
                      <a:pt x="636" y="835"/>
                    </a:lnTo>
                    <a:lnTo>
                      <a:pt x="598" y="839"/>
                    </a:lnTo>
                    <a:lnTo>
                      <a:pt x="562" y="844"/>
                    </a:lnTo>
                    <a:lnTo>
                      <a:pt x="527" y="850"/>
                    </a:lnTo>
                    <a:lnTo>
                      <a:pt x="492" y="858"/>
                    </a:lnTo>
                    <a:lnTo>
                      <a:pt x="458" y="867"/>
                    </a:lnTo>
                    <a:lnTo>
                      <a:pt x="426" y="877"/>
                    </a:lnTo>
                    <a:lnTo>
                      <a:pt x="393" y="890"/>
                    </a:lnTo>
                    <a:lnTo>
                      <a:pt x="363" y="904"/>
                    </a:lnTo>
                    <a:lnTo>
                      <a:pt x="333" y="918"/>
                    </a:lnTo>
                    <a:lnTo>
                      <a:pt x="305" y="935"/>
                    </a:lnTo>
                    <a:lnTo>
                      <a:pt x="276" y="953"/>
                    </a:lnTo>
                    <a:lnTo>
                      <a:pt x="250" y="971"/>
                    </a:lnTo>
                    <a:lnTo>
                      <a:pt x="224" y="993"/>
                    </a:lnTo>
                    <a:lnTo>
                      <a:pt x="200" y="1014"/>
                    </a:lnTo>
                    <a:lnTo>
                      <a:pt x="177" y="1038"/>
                    </a:lnTo>
                    <a:lnTo>
                      <a:pt x="155" y="1062"/>
                    </a:lnTo>
                    <a:lnTo>
                      <a:pt x="134" y="1089"/>
                    </a:lnTo>
                    <a:lnTo>
                      <a:pt x="115" y="1116"/>
                    </a:lnTo>
                    <a:lnTo>
                      <a:pt x="98" y="1145"/>
                    </a:lnTo>
                    <a:lnTo>
                      <a:pt x="81" y="1175"/>
                    </a:lnTo>
                    <a:lnTo>
                      <a:pt x="66" y="1207"/>
                    </a:lnTo>
                    <a:lnTo>
                      <a:pt x="53" y="1241"/>
                    </a:lnTo>
                    <a:lnTo>
                      <a:pt x="41" y="1274"/>
                    </a:lnTo>
                    <a:lnTo>
                      <a:pt x="29" y="1310"/>
                    </a:lnTo>
                    <a:lnTo>
                      <a:pt x="20" y="1348"/>
                    </a:lnTo>
                    <a:lnTo>
                      <a:pt x="13" y="1386"/>
                    </a:lnTo>
                    <a:lnTo>
                      <a:pt x="7" y="1426"/>
                    </a:lnTo>
                    <a:lnTo>
                      <a:pt x="3" y="1467"/>
                    </a:lnTo>
                    <a:lnTo>
                      <a:pt x="0" y="1510"/>
                    </a:lnTo>
                    <a:lnTo>
                      <a:pt x="0" y="1554"/>
                    </a:lnTo>
                    <a:lnTo>
                      <a:pt x="0" y="1600"/>
                    </a:lnTo>
                    <a:lnTo>
                      <a:pt x="3" y="1643"/>
                    </a:lnTo>
                    <a:lnTo>
                      <a:pt x="7" y="1685"/>
                    </a:lnTo>
                    <a:lnTo>
                      <a:pt x="12" y="1726"/>
                    </a:lnTo>
                    <a:lnTo>
                      <a:pt x="19" y="1766"/>
                    </a:lnTo>
                    <a:lnTo>
                      <a:pt x="27" y="1804"/>
                    </a:lnTo>
                    <a:lnTo>
                      <a:pt x="36" y="1840"/>
                    </a:lnTo>
                    <a:lnTo>
                      <a:pt x="48" y="1876"/>
                    </a:lnTo>
                    <a:lnTo>
                      <a:pt x="60" y="1910"/>
                    </a:lnTo>
                    <a:lnTo>
                      <a:pt x="73" y="1941"/>
                    </a:lnTo>
                    <a:lnTo>
                      <a:pt x="87" y="1973"/>
                    </a:lnTo>
                    <a:lnTo>
                      <a:pt x="104" y="2002"/>
                    </a:lnTo>
                    <a:lnTo>
                      <a:pt x="120" y="2030"/>
                    </a:lnTo>
                    <a:lnTo>
                      <a:pt x="138" y="2056"/>
                    </a:lnTo>
                    <a:lnTo>
                      <a:pt x="158" y="2082"/>
                    </a:lnTo>
                    <a:lnTo>
                      <a:pt x="177" y="2105"/>
                    </a:lnTo>
                    <a:lnTo>
                      <a:pt x="199" y="2128"/>
                    </a:lnTo>
                    <a:lnTo>
                      <a:pt x="220" y="2148"/>
                    </a:lnTo>
                    <a:lnTo>
                      <a:pt x="243" y="2168"/>
                    </a:lnTo>
                    <a:lnTo>
                      <a:pt x="267" y="2186"/>
                    </a:lnTo>
                    <a:lnTo>
                      <a:pt x="291" y="2202"/>
                    </a:lnTo>
                    <a:lnTo>
                      <a:pt x="316" y="2218"/>
                    </a:lnTo>
                    <a:lnTo>
                      <a:pt x="342" y="2231"/>
                    </a:lnTo>
                    <a:lnTo>
                      <a:pt x="369" y="2243"/>
                    </a:lnTo>
                    <a:lnTo>
                      <a:pt x="395" y="2254"/>
                    </a:lnTo>
                    <a:lnTo>
                      <a:pt x="423" y="2264"/>
                    </a:lnTo>
                    <a:lnTo>
                      <a:pt x="451" y="2271"/>
                    </a:lnTo>
                    <a:lnTo>
                      <a:pt x="480" y="2278"/>
                    </a:lnTo>
                    <a:lnTo>
                      <a:pt x="508" y="2283"/>
                    </a:lnTo>
                    <a:lnTo>
                      <a:pt x="538" y="2286"/>
                    </a:lnTo>
                    <a:lnTo>
                      <a:pt x="569" y="2288"/>
                    </a:lnTo>
                    <a:lnTo>
                      <a:pt x="598" y="2289"/>
                    </a:lnTo>
                    <a:lnTo>
                      <a:pt x="635" y="2288"/>
                    </a:lnTo>
                    <a:lnTo>
                      <a:pt x="669" y="2286"/>
                    </a:lnTo>
                    <a:lnTo>
                      <a:pt x="703" y="2282"/>
                    </a:lnTo>
                    <a:lnTo>
                      <a:pt x="736" y="2276"/>
                    </a:lnTo>
                    <a:lnTo>
                      <a:pt x="767" y="2269"/>
                    </a:lnTo>
                    <a:lnTo>
                      <a:pt x="798" y="2260"/>
                    </a:lnTo>
                    <a:lnTo>
                      <a:pt x="826" y="2250"/>
                    </a:lnTo>
                    <a:lnTo>
                      <a:pt x="855" y="2238"/>
                    </a:lnTo>
                    <a:lnTo>
                      <a:pt x="882" y="2225"/>
                    </a:lnTo>
                    <a:lnTo>
                      <a:pt x="908" y="2210"/>
                    </a:lnTo>
                    <a:lnTo>
                      <a:pt x="934" y="2194"/>
                    </a:lnTo>
                    <a:lnTo>
                      <a:pt x="958" y="2177"/>
                    </a:lnTo>
                    <a:lnTo>
                      <a:pt x="981" y="2157"/>
                    </a:lnTo>
                    <a:lnTo>
                      <a:pt x="1005" y="2137"/>
                    </a:lnTo>
                    <a:lnTo>
                      <a:pt x="1027" y="2116"/>
                    </a:lnTo>
                    <a:lnTo>
                      <a:pt x="1049" y="2092"/>
                    </a:lnTo>
                    <a:lnTo>
                      <a:pt x="1049" y="2241"/>
                    </a:lnTo>
                    <a:lnTo>
                      <a:pt x="1446" y="2241"/>
                    </a:lnTo>
                    <a:close/>
                    <a:moveTo>
                      <a:pt x="1049" y="1720"/>
                    </a:moveTo>
                    <a:lnTo>
                      <a:pt x="1034" y="1743"/>
                    </a:lnTo>
                    <a:lnTo>
                      <a:pt x="1018" y="1766"/>
                    </a:lnTo>
                    <a:lnTo>
                      <a:pt x="1002" y="1786"/>
                    </a:lnTo>
                    <a:lnTo>
                      <a:pt x="983" y="1806"/>
                    </a:lnTo>
                    <a:lnTo>
                      <a:pt x="964" y="1824"/>
                    </a:lnTo>
                    <a:lnTo>
                      <a:pt x="944" y="1841"/>
                    </a:lnTo>
                    <a:lnTo>
                      <a:pt x="922" y="1857"/>
                    </a:lnTo>
                    <a:lnTo>
                      <a:pt x="899" y="1871"/>
                    </a:lnTo>
                    <a:lnTo>
                      <a:pt x="875" y="1883"/>
                    </a:lnTo>
                    <a:lnTo>
                      <a:pt x="850" y="1894"/>
                    </a:lnTo>
                    <a:lnTo>
                      <a:pt x="824" y="1903"/>
                    </a:lnTo>
                    <a:lnTo>
                      <a:pt x="797" y="1912"/>
                    </a:lnTo>
                    <a:lnTo>
                      <a:pt x="768" y="1918"/>
                    </a:lnTo>
                    <a:lnTo>
                      <a:pt x="739" y="1922"/>
                    </a:lnTo>
                    <a:lnTo>
                      <a:pt x="708" y="1925"/>
                    </a:lnTo>
                    <a:lnTo>
                      <a:pt x="678" y="1926"/>
                    </a:lnTo>
                    <a:lnTo>
                      <a:pt x="661" y="1926"/>
                    </a:lnTo>
                    <a:lnTo>
                      <a:pt x="646" y="1925"/>
                    </a:lnTo>
                    <a:lnTo>
                      <a:pt x="631" y="1923"/>
                    </a:lnTo>
                    <a:lnTo>
                      <a:pt x="616" y="1920"/>
                    </a:lnTo>
                    <a:lnTo>
                      <a:pt x="602" y="1917"/>
                    </a:lnTo>
                    <a:lnTo>
                      <a:pt x="588" y="1913"/>
                    </a:lnTo>
                    <a:lnTo>
                      <a:pt x="575" y="1909"/>
                    </a:lnTo>
                    <a:lnTo>
                      <a:pt x="562" y="1902"/>
                    </a:lnTo>
                    <a:lnTo>
                      <a:pt x="549" y="1896"/>
                    </a:lnTo>
                    <a:lnTo>
                      <a:pt x="538" y="1889"/>
                    </a:lnTo>
                    <a:lnTo>
                      <a:pt x="526" y="1882"/>
                    </a:lnTo>
                    <a:lnTo>
                      <a:pt x="515" y="1874"/>
                    </a:lnTo>
                    <a:lnTo>
                      <a:pt x="504" y="1865"/>
                    </a:lnTo>
                    <a:lnTo>
                      <a:pt x="494" y="1855"/>
                    </a:lnTo>
                    <a:lnTo>
                      <a:pt x="485" y="1843"/>
                    </a:lnTo>
                    <a:lnTo>
                      <a:pt x="476" y="1832"/>
                    </a:lnTo>
                    <a:lnTo>
                      <a:pt x="467" y="1820"/>
                    </a:lnTo>
                    <a:lnTo>
                      <a:pt x="458" y="1808"/>
                    </a:lnTo>
                    <a:lnTo>
                      <a:pt x="451" y="1793"/>
                    </a:lnTo>
                    <a:lnTo>
                      <a:pt x="444" y="1779"/>
                    </a:lnTo>
                    <a:lnTo>
                      <a:pt x="437" y="1764"/>
                    </a:lnTo>
                    <a:lnTo>
                      <a:pt x="431" y="1747"/>
                    </a:lnTo>
                    <a:lnTo>
                      <a:pt x="426" y="1731"/>
                    </a:lnTo>
                    <a:lnTo>
                      <a:pt x="421" y="1714"/>
                    </a:lnTo>
                    <a:lnTo>
                      <a:pt x="417" y="1695"/>
                    </a:lnTo>
                    <a:lnTo>
                      <a:pt x="413" y="1676"/>
                    </a:lnTo>
                    <a:lnTo>
                      <a:pt x="410" y="1657"/>
                    </a:lnTo>
                    <a:lnTo>
                      <a:pt x="406" y="1635"/>
                    </a:lnTo>
                    <a:lnTo>
                      <a:pt x="404" y="1614"/>
                    </a:lnTo>
                    <a:lnTo>
                      <a:pt x="402" y="1592"/>
                    </a:lnTo>
                    <a:lnTo>
                      <a:pt x="402" y="1569"/>
                    </a:lnTo>
                    <a:lnTo>
                      <a:pt x="401" y="1546"/>
                    </a:lnTo>
                    <a:lnTo>
                      <a:pt x="402" y="1523"/>
                    </a:lnTo>
                    <a:lnTo>
                      <a:pt x="403" y="1502"/>
                    </a:lnTo>
                    <a:lnTo>
                      <a:pt x="404" y="1481"/>
                    </a:lnTo>
                    <a:lnTo>
                      <a:pt x="408" y="1461"/>
                    </a:lnTo>
                    <a:lnTo>
                      <a:pt x="411" y="1442"/>
                    </a:lnTo>
                    <a:lnTo>
                      <a:pt x="415" y="1424"/>
                    </a:lnTo>
                    <a:lnTo>
                      <a:pt x="419" y="1407"/>
                    </a:lnTo>
                    <a:lnTo>
                      <a:pt x="425" y="1389"/>
                    </a:lnTo>
                    <a:lnTo>
                      <a:pt x="430" y="1374"/>
                    </a:lnTo>
                    <a:lnTo>
                      <a:pt x="437" y="1359"/>
                    </a:lnTo>
                    <a:lnTo>
                      <a:pt x="444" y="1344"/>
                    </a:lnTo>
                    <a:lnTo>
                      <a:pt x="451" y="1330"/>
                    </a:lnTo>
                    <a:lnTo>
                      <a:pt x="461" y="1317"/>
                    </a:lnTo>
                    <a:lnTo>
                      <a:pt x="469" y="1305"/>
                    </a:lnTo>
                    <a:lnTo>
                      <a:pt x="479" y="1294"/>
                    </a:lnTo>
                    <a:lnTo>
                      <a:pt x="489" y="1282"/>
                    </a:lnTo>
                    <a:lnTo>
                      <a:pt x="499" y="1272"/>
                    </a:lnTo>
                    <a:lnTo>
                      <a:pt x="510" y="1263"/>
                    </a:lnTo>
                    <a:lnTo>
                      <a:pt x="522" y="1254"/>
                    </a:lnTo>
                    <a:lnTo>
                      <a:pt x="534" y="1246"/>
                    </a:lnTo>
                    <a:lnTo>
                      <a:pt x="547" y="1239"/>
                    </a:lnTo>
                    <a:lnTo>
                      <a:pt x="560" y="1231"/>
                    </a:lnTo>
                    <a:lnTo>
                      <a:pt x="574" y="1225"/>
                    </a:lnTo>
                    <a:lnTo>
                      <a:pt x="588" y="1220"/>
                    </a:lnTo>
                    <a:lnTo>
                      <a:pt x="602" y="1215"/>
                    </a:lnTo>
                    <a:lnTo>
                      <a:pt x="618" y="1211"/>
                    </a:lnTo>
                    <a:lnTo>
                      <a:pt x="633" y="1208"/>
                    </a:lnTo>
                    <a:lnTo>
                      <a:pt x="649" y="1205"/>
                    </a:lnTo>
                    <a:lnTo>
                      <a:pt x="665" y="1203"/>
                    </a:lnTo>
                    <a:lnTo>
                      <a:pt x="682" y="1201"/>
                    </a:lnTo>
                    <a:lnTo>
                      <a:pt x="699" y="1200"/>
                    </a:lnTo>
                    <a:lnTo>
                      <a:pt x="716" y="1200"/>
                    </a:lnTo>
                    <a:lnTo>
                      <a:pt x="744" y="1199"/>
                    </a:lnTo>
                    <a:lnTo>
                      <a:pt x="770" y="1200"/>
                    </a:lnTo>
                    <a:lnTo>
                      <a:pt x="796" y="1201"/>
                    </a:lnTo>
                    <a:lnTo>
                      <a:pt x="819" y="1202"/>
                    </a:lnTo>
                    <a:lnTo>
                      <a:pt x="842" y="1205"/>
                    </a:lnTo>
                    <a:lnTo>
                      <a:pt x="863" y="1208"/>
                    </a:lnTo>
                    <a:lnTo>
                      <a:pt x="885" y="1212"/>
                    </a:lnTo>
                    <a:lnTo>
                      <a:pt x="904" y="1216"/>
                    </a:lnTo>
                    <a:lnTo>
                      <a:pt x="923" y="1222"/>
                    </a:lnTo>
                    <a:lnTo>
                      <a:pt x="942" y="1228"/>
                    </a:lnTo>
                    <a:lnTo>
                      <a:pt x="960" y="1235"/>
                    </a:lnTo>
                    <a:lnTo>
                      <a:pt x="978" y="1244"/>
                    </a:lnTo>
                    <a:lnTo>
                      <a:pt x="996" y="1252"/>
                    </a:lnTo>
                    <a:lnTo>
                      <a:pt x="1013" y="1261"/>
                    </a:lnTo>
                    <a:lnTo>
                      <a:pt x="1031" y="1272"/>
                    </a:lnTo>
                    <a:lnTo>
                      <a:pt x="1049" y="1282"/>
                    </a:lnTo>
                    <a:lnTo>
                      <a:pt x="1049" y="1720"/>
                    </a:lnTo>
                    <a:close/>
                  </a:path>
                </a:pathLst>
              </a:custGeom>
              <a:solidFill>
                <a:srgbClr val="8382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142" name="Freeform 22"/>
              <p:cNvSpPr>
                <a:spLocks/>
              </p:cNvSpPr>
              <p:nvPr userDrawn="1"/>
            </p:nvSpPr>
            <p:spPr bwMode="auto">
              <a:xfrm>
                <a:off x="3717" y="3135"/>
                <a:ext cx="11" cy="87"/>
              </a:xfrm>
              <a:custGeom>
                <a:avLst/>
                <a:gdLst/>
                <a:ahLst/>
                <a:cxnLst>
                  <a:cxn ang="0">
                    <a:pos x="402" y="3045"/>
                  </a:cxn>
                  <a:cxn ang="0">
                    <a:pos x="402" y="0"/>
                  </a:cxn>
                  <a:cxn ang="0">
                    <a:pos x="0" y="210"/>
                  </a:cxn>
                  <a:cxn ang="0">
                    <a:pos x="0" y="3045"/>
                  </a:cxn>
                  <a:cxn ang="0">
                    <a:pos x="402" y="3045"/>
                  </a:cxn>
                </a:cxnLst>
                <a:rect l="0" t="0" r="r" b="b"/>
                <a:pathLst>
                  <a:path w="402" h="3045">
                    <a:moveTo>
                      <a:pt x="402" y="3045"/>
                    </a:moveTo>
                    <a:lnTo>
                      <a:pt x="402" y="0"/>
                    </a:lnTo>
                    <a:lnTo>
                      <a:pt x="0" y="210"/>
                    </a:lnTo>
                    <a:lnTo>
                      <a:pt x="0" y="3045"/>
                    </a:lnTo>
                    <a:lnTo>
                      <a:pt x="402" y="3045"/>
                    </a:lnTo>
                    <a:close/>
                  </a:path>
                </a:pathLst>
              </a:custGeom>
              <a:solidFill>
                <a:srgbClr val="8382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143" name="Freeform 23"/>
              <p:cNvSpPr>
                <a:spLocks noEditPoints="1"/>
              </p:cNvSpPr>
              <p:nvPr userDrawn="1"/>
            </p:nvSpPr>
            <p:spPr bwMode="auto">
              <a:xfrm>
                <a:off x="3740" y="3158"/>
                <a:ext cx="41" cy="65"/>
              </a:xfrm>
              <a:custGeom>
                <a:avLst/>
                <a:gdLst/>
                <a:ahLst/>
                <a:cxnLst>
                  <a:cxn ang="0">
                    <a:pos x="1442" y="529"/>
                  </a:cxn>
                  <a:cxn ang="0">
                    <a:pos x="1411" y="350"/>
                  </a:cxn>
                  <a:cxn ang="0">
                    <a:pos x="1348" y="211"/>
                  </a:cxn>
                  <a:cxn ang="0">
                    <a:pos x="1254" y="111"/>
                  </a:cxn>
                  <a:cxn ang="0">
                    <a:pos x="1123" y="44"/>
                  </a:cxn>
                  <a:cxn ang="0">
                    <a:pos x="955" y="10"/>
                  </a:cxn>
                  <a:cxn ang="0">
                    <a:pos x="753" y="1"/>
                  </a:cxn>
                  <a:cxn ang="0">
                    <a:pos x="556" y="33"/>
                  </a:cxn>
                  <a:cxn ang="0">
                    <a:pos x="355" y="104"/>
                  </a:cxn>
                  <a:cxn ang="0">
                    <a:pos x="161" y="210"/>
                  </a:cxn>
                  <a:cxn ang="0">
                    <a:pos x="449" y="453"/>
                  </a:cxn>
                  <a:cxn ang="0">
                    <a:pos x="583" y="401"/>
                  </a:cxn>
                  <a:cxn ang="0">
                    <a:pos x="709" y="379"/>
                  </a:cxn>
                  <a:cxn ang="0">
                    <a:pos x="816" y="380"/>
                  </a:cxn>
                  <a:cxn ang="0">
                    <a:pos x="895" y="396"/>
                  </a:cxn>
                  <a:cxn ang="0">
                    <a:pos x="955" y="428"/>
                  </a:cxn>
                  <a:cxn ang="0">
                    <a:pos x="998" y="475"/>
                  </a:cxn>
                  <a:cxn ang="0">
                    <a:pos x="1026" y="538"/>
                  </a:cxn>
                  <a:cxn ang="0">
                    <a:pos x="1040" y="617"/>
                  </a:cxn>
                  <a:cxn ang="0">
                    <a:pos x="1011" y="891"/>
                  </a:cxn>
                  <a:cxn ang="0">
                    <a:pos x="917" y="858"/>
                  </a:cxn>
                  <a:cxn ang="0">
                    <a:pos x="809" y="838"/>
                  </a:cxn>
                  <a:cxn ang="0">
                    <a:pos x="674" y="833"/>
                  </a:cxn>
                  <a:cxn ang="0">
                    <a:pos x="490" y="858"/>
                  </a:cxn>
                  <a:cxn ang="0">
                    <a:pos x="331" y="918"/>
                  </a:cxn>
                  <a:cxn ang="0">
                    <a:pos x="198" y="1014"/>
                  </a:cxn>
                  <a:cxn ang="0">
                    <a:pos x="97" y="1145"/>
                  </a:cxn>
                  <a:cxn ang="0">
                    <a:pos x="29" y="1310"/>
                  </a:cxn>
                  <a:cxn ang="0">
                    <a:pos x="0" y="1510"/>
                  </a:cxn>
                  <a:cxn ang="0">
                    <a:pos x="12" y="1726"/>
                  </a:cxn>
                  <a:cxn ang="0">
                    <a:pos x="60" y="1910"/>
                  </a:cxn>
                  <a:cxn ang="0">
                    <a:pos x="138" y="2056"/>
                  </a:cxn>
                  <a:cxn ang="0">
                    <a:pos x="242" y="2168"/>
                  </a:cxn>
                  <a:cxn ang="0">
                    <a:pos x="367" y="2243"/>
                  </a:cxn>
                  <a:cxn ang="0">
                    <a:pos x="505" y="2283"/>
                  </a:cxn>
                  <a:cxn ang="0">
                    <a:pos x="665" y="2286"/>
                  </a:cxn>
                  <a:cxn ang="0">
                    <a:pos x="823" y="2250"/>
                  </a:cxn>
                  <a:cxn ang="0">
                    <a:pos x="956" y="2177"/>
                  </a:cxn>
                  <a:cxn ang="0">
                    <a:pos x="1045" y="2241"/>
                  </a:cxn>
                  <a:cxn ang="0">
                    <a:pos x="998" y="1786"/>
                  </a:cxn>
                  <a:cxn ang="0">
                    <a:pos x="897" y="1871"/>
                  </a:cxn>
                  <a:cxn ang="0">
                    <a:pos x="765" y="1918"/>
                  </a:cxn>
                  <a:cxn ang="0">
                    <a:pos x="642" y="1925"/>
                  </a:cxn>
                  <a:cxn ang="0">
                    <a:pos x="571" y="1909"/>
                  </a:cxn>
                  <a:cxn ang="0">
                    <a:pos x="510" y="1874"/>
                  </a:cxn>
                  <a:cxn ang="0">
                    <a:pos x="463" y="1820"/>
                  </a:cxn>
                  <a:cxn ang="0">
                    <a:pos x="427" y="1747"/>
                  </a:cxn>
                  <a:cxn ang="0">
                    <a:pos x="404" y="1657"/>
                  </a:cxn>
                  <a:cxn ang="0">
                    <a:pos x="397" y="1546"/>
                  </a:cxn>
                  <a:cxn ang="0">
                    <a:pos x="406" y="1442"/>
                  </a:cxn>
                  <a:cxn ang="0">
                    <a:pos x="433" y="1359"/>
                  </a:cxn>
                  <a:cxn ang="0">
                    <a:pos x="476" y="1294"/>
                  </a:cxn>
                  <a:cxn ang="0">
                    <a:pos x="533" y="1246"/>
                  </a:cxn>
                  <a:cxn ang="0">
                    <a:pos x="602" y="1215"/>
                  </a:cxn>
                  <a:cxn ang="0">
                    <a:pos x="682" y="1201"/>
                  </a:cxn>
                  <a:cxn ang="0">
                    <a:pos x="794" y="1201"/>
                  </a:cxn>
                  <a:cxn ang="0">
                    <a:pos x="900" y="1216"/>
                  </a:cxn>
                  <a:cxn ang="0">
                    <a:pos x="992" y="1252"/>
                  </a:cxn>
                </a:cxnLst>
                <a:rect l="0" t="0" r="r" b="b"/>
                <a:pathLst>
                  <a:path w="1446" h="2289">
                    <a:moveTo>
                      <a:pt x="1446" y="2241"/>
                    </a:moveTo>
                    <a:lnTo>
                      <a:pt x="1446" y="657"/>
                    </a:lnTo>
                    <a:lnTo>
                      <a:pt x="1446" y="612"/>
                    </a:lnTo>
                    <a:lnTo>
                      <a:pt x="1444" y="569"/>
                    </a:lnTo>
                    <a:lnTo>
                      <a:pt x="1442" y="529"/>
                    </a:lnTo>
                    <a:lnTo>
                      <a:pt x="1438" y="490"/>
                    </a:lnTo>
                    <a:lnTo>
                      <a:pt x="1433" y="452"/>
                    </a:lnTo>
                    <a:lnTo>
                      <a:pt x="1427" y="416"/>
                    </a:lnTo>
                    <a:lnTo>
                      <a:pt x="1419" y="382"/>
                    </a:lnTo>
                    <a:lnTo>
                      <a:pt x="1411" y="350"/>
                    </a:lnTo>
                    <a:lnTo>
                      <a:pt x="1400" y="319"/>
                    </a:lnTo>
                    <a:lnTo>
                      <a:pt x="1390" y="290"/>
                    </a:lnTo>
                    <a:lnTo>
                      <a:pt x="1377" y="262"/>
                    </a:lnTo>
                    <a:lnTo>
                      <a:pt x="1364" y="236"/>
                    </a:lnTo>
                    <a:lnTo>
                      <a:pt x="1348" y="211"/>
                    </a:lnTo>
                    <a:lnTo>
                      <a:pt x="1332" y="189"/>
                    </a:lnTo>
                    <a:lnTo>
                      <a:pt x="1315" y="167"/>
                    </a:lnTo>
                    <a:lnTo>
                      <a:pt x="1295" y="147"/>
                    </a:lnTo>
                    <a:lnTo>
                      <a:pt x="1275" y="128"/>
                    </a:lnTo>
                    <a:lnTo>
                      <a:pt x="1254" y="111"/>
                    </a:lnTo>
                    <a:lnTo>
                      <a:pt x="1230" y="95"/>
                    </a:lnTo>
                    <a:lnTo>
                      <a:pt x="1206" y="81"/>
                    </a:lnTo>
                    <a:lnTo>
                      <a:pt x="1180" y="68"/>
                    </a:lnTo>
                    <a:lnTo>
                      <a:pt x="1153" y="55"/>
                    </a:lnTo>
                    <a:lnTo>
                      <a:pt x="1123" y="44"/>
                    </a:lnTo>
                    <a:lnTo>
                      <a:pt x="1092" y="35"/>
                    </a:lnTo>
                    <a:lnTo>
                      <a:pt x="1060" y="27"/>
                    </a:lnTo>
                    <a:lnTo>
                      <a:pt x="1026" y="20"/>
                    </a:lnTo>
                    <a:lnTo>
                      <a:pt x="992" y="14"/>
                    </a:lnTo>
                    <a:lnTo>
                      <a:pt x="955" y="10"/>
                    </a:lnTo>
                    <a:lnTo>
                      <a:pt x="916" y="5"/>
                    </a:lnTo>
                    <a:lnTo>
                      <a:pt x="876" y="2"/>
                    </a:lnTo>
                    <a:lnTo>
                      <a:pt x="835" y="1"/>
                    </a:lnTo>
                    <a:lnTo>
                      <a:pt x="791" y="0"/>
                    </a:lnTo>
                    <a:lnTo>
                      <a:pt x="753" y="1"/>
                    </a:lnTo>
                    <a:lnTo>
                      <a:pt x="714" y="4"/>
                    </a:lnTo>
                    <a:lnTo>
                      <a:pt x="676" y="9"/>
                    </a:lnTo>
                    <a:lnTo>
                      <a:pt x="636" y="16"/>
                    </a:lnTo>
                    <a:lnTo>
                      <a:pt x="596" y="23"/>
                    </a:lnTo>
                    <a:lnTo>
                      <a:pt x="556" y="33"/>
                    </a:lnTo>
                    <a:lnTo>
                      <a:pt x="517" y="44"/>
                    </a:lnTo>
                    <a:lnTo>
                      <a:pt x="476" y="56"/>
                    </a:lnTo>
                    <a:lnTo>
                      <a:pt x="436" y="71"/>
                    </a:lnTo>
                    <a:lnTo>
                      <a:pt x="395" y="87"/>
                    </a:lnTo>
                    <a:lnTo>
                      <a:pt x="355" y="104"/>
                    </a:lnTo>
                    <a:lnTo>
                      <a:pt x="316" y="123"/>
                    </a:lnTo>
                    <a:lnTo>
                      <a:pt x="277" y="143"/>
                    </a:lnTo>
                    <a:lnTo>
                      <a:pt x="237" y="165"/>
                    </a:lnTo>
                    <a:lnTo>
                      <a:pt x="200" y="187"/>
                    </a:lnTo>
                    <a:lnTo>
                      <a:pt x="161" y="210"/>
                    </a:lnTo>
                    <a:lnTo>
                      <a:pt x="332" y="517"/>
                    </a:lnTo>
                    <a:lnTo>
                      <a:pt x="363" y="499"/>
                    </a:lnTo>
                    <a:lnTo>
                      <a:pt x="392" y="482"/>
                    </a:lnTo>
                    <a:lnTo>
                      <a:pt x="422" y="466"/>
                    </a:lnTo>
                    <a:lnTo>
                      <a:pt x="449" y="453"/>
                    </a:lnTo>
                    <a:lnTo>
                      <a:pt x="478" y="440"/>
                    </a:lnTo>
                    <a:lnTo>
                      <a:pt x="504" y="429"/>
                    </a:lnTo>
                    <a:lnTo>
                      <a:pt x="531" y="419"/>
                    </a:lnTo>
                    <a:lnTo>
                      <a:pt x="557" y="409"/>
                    </a:lnTo>
                    <a:lnTo>
                      <a:pt x="583" y="401"/>
                    </a:lnTo>
                    <a:lnTo>
                      <a:pt x="609" y="395"/>
                    </a:lnTo>
                    <a:lnTo>
                      <a:pt x="634" y="389"/>
                    </a:lnTo>
                    <a:lnTo>
                      <a:pt x="659" y="385"/>
                    </a:lnTo>
                    <a:lnTo>
                      <a:pt x="685" y="382"/>
                    </a:lnTo>
                    <a:lnTo>
                      <a:pt x="709" y="379"/>
                    </a:lnTo>
                    <a:lnTo>
                      <a:pt x="735" y="378"/>
                    </a:lnTo>
                    <a:lnTo>
                      <a:pt x="760" y="377"/>
                    </a:lnTo>
                    <a:lnTo>
                      <a:pt x="780" y="378"/>
                    </a:lnTo>
                    <a:lnTo>
                      <a:pt x="799" y="379"/>
                    </a:lnTo>
                    <a:lnTo>
                      <a:pt x="816" y="380"/>
                    </a:lnTo>
                    <a:lnTo>
                      <a:pt x="834" y="382"/>
                    </a:lnTo>
                    <a:lnTo>
                      <a:pt x="850" y="385"/>
                    </a:lnTo>
                    <a:lnTo>
                      <a:pt x="866" y="388"/>
                    </a:lnTo>
                    <a:lnTo>
                      <a:pt x="880" y="392"/>
                    </a:lnTo>
                    <a:lnTo>
                      <a:pt x="895" y="396"/>
                    </a:lnTo>
                    <a:lnTo>
                      <a:pt x="908" y="401"/>
                    </a:lnTo>
                    <a:lnTo>
                      <a:pt x="921" y="407"/>
                    </a:lnTo>
                    <a:lnTo>
                      <a:pt x="933" y="413"/>
                    </a:lnTo>
                    <a:lnTo>
                      <a:pt x="945" y="421"/>
                    </a:lnTo>
                    <a:lnTo>
                      <a:pt x="955" y="428"/>
                    </a:lnTo>
                    <a:lnTo>
                      <a:pt x="965" y="436"/>
                    </a:lnTo>
                    <a:lnTo>
                      <a:pt x="974" y="445"/>
                    </a:lnTo>
                    <a:lnTo>
                      <a:pt x="982" y="454"/>
                    </a:lnTo>
                    <a:lnTo>
                      <a:pt x="991" y="464"/>
                    </a:lnTo>
                    <a:lnTo>
                      <a:pt x="998" y="475"/>
                    </a:lnTo>
                    <a:lnTo>
                      <a:pt x="1005" y="486"/>
                    </a:lnTo>
                    <a:lnTo>
                      <a:pt x="1011" y="498"/>
                    </a:lnTo>
                    <a:lnTo>
                      <a:pt x="1016" y="511"/>
                    </a:lnTo>
                    <a:lnTo>
                      <a:pt x="1021" y="525"/>
                    </a:lnTo>
                    <a:lnTo>
                      <a:pt x="1026" y="538"/>
                    </a:lnTo>
                    <a:lnTo>
                      <a:pt x="1030" y="552"/>
                    </a:lnTo>
                    <a:lnTo>
                      <a:pt x="1033" y="567"/>
                    </a:lnTo>
                    <a:lnTo>
                      <a:pt x="1036" y="584"/>
                    </a:lnTo>
                    <a:lnTo>
                      <a:pt x="1038" y="600"/>
                    </a:lnTo>
                    <a:lnTo>
                      <a:pt x="1040" y="617"/>
                    </a:lnTo>
                    <a:lnTo>
                      <a:pt x="1044" y="653"/>
                    </a:lnTo>
                    <a:lnTo>
                      <a:pt x="1045" y="692"/>
                    </a:lnTo>
                    <a:lnTo>
                      <a:pt x="1045" y="906"/>
                    </a:lnTo>
                    <a:lnTo>
                      <a:pt x="1027" y="899"/>
                    </a:lnTo>
                    <a:lnTo>
                      <a:pt x="1011" y="891"/>
                    </a:lnTo>
                    <a:lnTo>
                      <a:pt x="993" y="884"/>
                    </a:lnTo>
                    <a:lnTo>
                      <a:pt x="974" y="876"/>
                    </a:lnTo>
                    <a:lnTo>
                      <a:pt x="956" y="870"/>
                    </a:lnTo>
                    <a:lnTo>
                      <a:pt x="937" y="864"/>
                    </a:lnTo>
                    <a:lnTo>
                      <a:pt x="917" y="858"/>
                    </a:lnTo>
                    <a:lnTo>
                      <a:pt x="897" y="853"/>
                    </a:lnTo>
                    <a:lnTo>
                      <a:pt x="875" y="848"/>
                    </a:lnTo>
                    <a:lnTo>
                      <a:pt x="854" y="844"/>
                    </a:lnTo>
                    <a:lnTo>
                      <a:pt x="832" y="841"/>
                    </a:lnTo>
                    <a:lnTo>
                      <a:pt x="809" y="838"/>
                    </a:lnTo>
                    <a:lnTo>
                      <a:pt x="786" y="836"/>
                    </a:lnTo>
                    <a:lnTo>
                      <a:pt x="761" y="834"/>
                    </a:lnTo>
                    <a:lnTo>
                      <a:pt x="737" y="833"/>
                    </a:lnTo>
                    <a:lnTo>
                      <a:pt x="712" y="833"/>
                    </a:lnTo>
                    <a:lnTo>
                      <a:pt x="674" y="833"/>
                    </a:lnTo>
                    <a:lnTo>
                      <a:pt x="635" y="835"/>
                    </a:lnTo>
                    <a:lnTo>
                      <a:pt x="597" y="839"/>
                    </a:lnTo>
                    <a:lnTo>
                      <a:pt x="561" y="844"/>
                    </a:lnTo>
                    <a:lnTo>
                      <a:pt x="525" y="850"/>
                    </a:lnTo>
                    <a:lnTo>
                      <a:pt x="490" y="858"/>
                    </a:lnTo>
                    <a:lnTo>
                      <a:pt x="456" y="867"/>
                    </a:lnTo>
                    <a:lnTo>
                      <a:pt x="424" y="877"/>
                    </a:lnTo>
                    <a:lnTo>
                      <a:pt x="391" y="890"/>
                    </a:lnTo>
                    <a:lnTo>
                      <a:pt x="361" y="904"/>
                    </a:lnTo>
                    <a:lnTo>
                      <a:pt x="331" y="918"/>
                    </a:lnTo>
                    <a:lnTo>
                      <a:pt x="302" y="935"/>
                    </a:lnTo>
                    <a:lnTo>
                      <a:pt x="274" y="953"/>
                    </a:lnTo>
                    <a:lnTo>
                      <a:pt x="247" y="971"/>
                    </a:lnTo>
                    <a:lnTo>
                      <a:pt x="222" y="993"/>
                    </a:lnTo>
                    <a:lnTo>
                      <a:pt x="198" y="1014"/>
                    </a:lnTo>
                    <a:lnTo>
                      <a:pt x="175" y="1038"/>
                    </a:lnTo>
                    <a:lnTo>
                      <a:pt x="154" y="1062"/>
                    </a:lnTo>
                    <a:lnTo>
                      <a:pt x="133" y="1089"/>
                    </a:lnTo>
                    <a:lnTo>
                      <a:pt x="114" y="1116"/>
                    </a:lnTo>
                    <a:lnTo>
                      <a:pt x="97" y="1145"/>
                    </a:lnTo>
                    <a:lnTo>
                      <a:pt x="80" y="1175"/>
                    </a:lnTo>
                    <a:lnTo>
                      <a:pt x="65" y="1207"/>
                    </a:lnTo>
                    <a:lnTo>
                      <a:pt x="52" y="1241"/>
                    </a:lnTo>
                    <a:lnTo>
                      <a:pt x="39" y="1274"/>
                    </a:lnTo>
                    <a:lnTo>
                      <a:pt x="29" y="1310"/>
                    </a:lnTo>
                    <a:lnTo>
                      <a:pt x="20" y="1348"/>
                    </a:lnTo>
                    <a:lnTo>
                      <a:pt x="13" y="1386"/>
                    </a:lnTo>
                    <a:lnTo>
                      <a:pt x="7" y="1426"/>
                    </a:lnTo>
                    <a:lnTo>
                      <a:pt x="3" y="1467"/>
                    </a:lnTo>
                    <a:lnTo>
                      <a:pt x="0" y="1510"/>
                    </a:lnTo>
                    <a:lnTo>
                      <a:pt x="0" y="1554"/>
                    </a:lnTo>
                    <a:lnTo>
                      <a:pt x="0" y="1600"/>
                    </a:lnTo>
                    <a:lnTo>
                      <a:pt x="3" y="1643"/>
                    </a:lnTo>
                    <a:lnTo>
                      <a:pt x="7" y="1685"/>
                    </a:lnTo>
                    <a:lnTo>
                      <a:pt x="12" y="1726"/>
                    </a:lnTo>
                    <a:lnTo>
                      <a:pt x="19" y="1766"/>
                    </a:lnTo>
                    <a:lnTo>
                      <a:pt x="27" y="1804"/>
                    </a:lnTo>
                    <a:lnTo>
                      <a:pt x="36" y="1840"/>
                    </a:lnTo>
                    <a:lnTo>
                      <a:pt x="48" y="1876"/>
                    </a:lnTo>
                    <a:lnTo>
                      <a:pt x="60" y="1910"/>
                    </a:lnTo>
                    <a:lnTo>
                      <a:pt x="73" y="1941"/>
                    </a:lnTo>
                    <a:lnTo>
                      <a:pt x="87" y="1973"/>
                    </a:lnTo>
                    <a:lnTo>
                      <a:pt x="104" y="2002"/>
                    </a:lnTo>
                    <a:lnTo>
                      <a:pt x="120" y="2030"/>
                    </a:lnTo>
                    <a:lnTo>
                      <a:pt x="138" y="2056"/>
                    </a:lnTo>
                    <a:lnTo>
                      <a:pt x="157" y="2082"/>
                    </a:lnTo>
                    <a:lnTo>
                      <a:pt x="177" y="2105"/>
                    </a:lnTo>
                    <a:lnTo>
                      <a:pt x="197" y="2128"/>
                    </a:lnTo>
                    <a:lnTo>
                      <a:pt x="220" y="2148"/>
                    </a:lnTo>
                    <a:lnTo>
                      <a:pt x="242" y="2168"/>
                    </a:lnTo>
                    <a:lnTo>
                      <a:pt x="266" y="2186"/>
                    </a:lnTo>
                    <a:lnTo>
                      <a:pt x="289" y="2202"/>
                    </a:lnTo>
                    <a:lnTo>
                      <a:pt x="315" y="2218"/>
                    </a:lnTo>
                    <a:lnTo>
                      <a:pt x="340" y="2231"/>
                    </a:lnTo>
                    <a:lnTo>
                      <a:pt x="367" y="2243"/>
                    </a:lnTo>
                    <a:lnTo>
                      <a:pt x="393" y="2254"/>
                    </a:lnTo>
                    <a:lnTo>
                      <a:pt x="421" y="2264"/>
                    </a:lnTo>
                    <a:lnTo>
                      <a:pt x="448" y="2271"/>
                    </a:lnTo>
                    <a:lnTo>
                      <a:pt x="477" y="2278"/>
                    </a:lnTo>
                    <a:lnTo>
                      <a:pt x="505" y="2283"/>
                    </a:lnTo>
                    <a:lnTo>
                      <a:pt x="535" y="2286"/>
                    </a:lnTo>
                    <a:lnTo>
                      <a:pt x="564" y="2288"/>
                    </a:lnTo>
                    <a:lnTo>
                      <a:pt x="594" y="2289"/>
                    </a:lnTo>
                    <a:lnTo>
                      <a:pt x="631" y="2288"/>
                    </a:lnTo>
                    <a:lnTo>
                      <a:pt x="665" y="2286"/>
                    </a:lnTo>
                    <a:lnTo>
                      <a:pt x="699" y="2282"/>
                    </a:lnTo>
                    <a:lnTo>
                      <a:pt x="732" y="2276"/>
                    </a:lnTo>
                    <a:lnTo>
                      <a:pt x="763" y="2269"/>
                    </a:lnTo>
                    <a:lnTo>
                      <a:pt x="794" y="2260"/>
                    </a:lnTo>
                    <a:lnTo>
                      <a:pt x="823" y="2250"/>
                    </a:lnTo>
                    <a:lnTo>
                      <a:pt x="852" y="2238"/>
                    </a:lnTo>
                    <a:lnTo>
                      <a:pt x="879" y="2225"/>
                    </a:lnTo>
                    <a:lnTo>
                      <a:pt x="906" y="2210"/>
                    </a:lnTo>
                    <a:lnTo>
                      <a:pt x="931" y="2194"/>
                    </a:lnTo>
                    <a:lnTo>
                      <a:pt x="956" y="2177"/>
                    </a:lnTo>
                    <a:lnTo>
                      <a:pt x="979" y="2157"/>
                    </a:lnTo>
                    <a:lnTo>
                      <a:pt x="1002" y="2137"/>
                    </a:lnTo>
                    <a:lnTo>
                      <a:pt x="1023" y="2116"/>
                    </a:lnTo>
                    <a:lnTo>
                      <a:pt x="1045" y="2092"/>
                    </a:lnTo>
                    <a:lnTo>
                      <a:pt x="1045" y="2241"/>
                    </a:lnTo>
                    <a:lnTo>
                      <a:pt x="1446" y="2241"/>
                    </a:lnTo>
                    <a:close/>
                    <a:moveTo>
                      <a:pt x="1045" y="1720"/>
                    </a:moveTo>
                    <a:lnTo>
                      <a:pt x="1030" y="1743"/>
                    </a:lnTo>
                    <a:lnTo>
                      <a:pt x="1014" y="1766"/>
                    </a:lnTo>
                    <a:lnTo>
                      <a:pt x="998" y="1786"/>
                    </a:lnTo>
                    <a:lnTo>
                      <a:pt x="979" y="1806"/>
                    </a:lnTo>
                    <a:lnTo>
                      <a:pt x="960" y="1824"/>
                    </a:lnTo>
                    <a:lnTo>
                      <a:pt x="941" y="1841"/>
                    </a:lnTo>
                    <a:lnTo>
                      <a:pt x="919" y="1857"/>
                    </a:lnTo>
                    <a:lnTo>
                      <a:pt x="897" y="1871"/>
                    </a:lnTo>
                    <a:lnTo>
                      <a:pt x="872" y="1883"/>
                    </a:lnTo>
                    <a:lnTo>
                      <a:pt x="848" y="1894"/>
                    </a:lnTo>
                    <a:lnTo>
                      <a:pt x="821" y="1903"/>
                    </a:lnTo>
                    <a:lnTo>
                      <a:pt x="794" y="1912"/>
                    </a:lnTo>
                    <a:lnTo>
                      <a:pt x="765" y="1918"/>
                    </a:lnTo>
                    <a:lnTo>
                      <a:pt x="736" y="1922"/>
                    </a:lnTo>
                    <a:lnTo>
                      <a:pt x="705" y="1925"/>
                    </a:lnTo>
                    <a:lnTo>
                      <a:pt x="672" y="1926"/>
                    </a:lnTo>
                    <a:lnTo>
                      <a:pt x="657" y="1926"/>
                    </a:lnTo>
                    <a:lnTo>
                      <a:pt x="642" y="1925"/>
                    </a:lnTo>
                    <a:lnTo>
                      <a:pt x="627" y="1923"/>
                    </a:lnTo>
                    <a:lnTo>
                      <a:pt x="612" y="1920"/>
                    </a:lnTo>
                    <a:lnTo>
                      <a:pt x="598" y="1917"/>
                    </a:lnTo>
                    <a:lnTo>
                      <a:pt x="584" y="1913"/>
                    </a:lnTo>
                    <a:lnTo>
                      <a:pt x="571" y="1909"/>
                    </a:lnTo>
                    <a:lnTo>
                      <a:pt x="557" y="1902"/>
                    </a:lnTo>
                    <a:lnTo>
                      <a:pt x="545" y="1896"/>
                    </a:lnTo>
                    <a:lnTo>
                      <a:pt x="533" y="1889"/>
                    </a:lnTo>
                    <a:lnTo>
                      <a:pt x="522" y="1882"/>
                    </a:lnTo>
                    <a:lnTo>
                      <a:pt x="510" y="1874"/>
                    </a:lnTo>
                    <a:lnTo>
                      <a:pt x="500" y="1865"/>
                    </a:lnTo>
                    <a:lnTo>
                      <a:pt x="490" y="1855"/>
                    </a:lnTo>
                    <a:lnTo>
                      <a:pt x="480" y="1843"/>
                    </a:lnTo>
                    <a:lnTo>
                      <a:pt x="471" y="1832"/>
                    </a:lnTo>
                    <a:lnTo>
                      <a:pt x="463" y="1820"/>
                    </a:lnTo>
                    <a:lnTo>
                      <a:pt x="454" y="1808"/>
                    </a:lnTo>
                    <a:lnTo>
                      <a:pt x="446" y="1793"/>
                    </a:lnTo>
                    <a:lnTo>
                      <a:pt x="439" y="1779"/>
                    </a:lnTo>
                    <a:lnTo>
                      <a:pt x="433" y="1764"/>
                    </a:lnTo>
                    <a:lnTo>
                      <a:pt x="427" y="1747"/>
                    </a:lnTo>
                    <a:lnTo>
                      <a:pt x="422" y="1731"/>
                    </a:lnTo>
                    <a:lnTo>
                      <a:pt x="417" y="1714"/>
                    </a:lnTo>
                    <a:lnTo>
                      <a:pt x="412" y="1695"/>
                    </a:lnTo>
                    <a:lnTo>
                      <a:pt x="408" y="1676"/>
                    </a:lnTo>
                    <a:lnTo>
                      <a:pt x="404" y="1657"/>
                    </a:lnTo>
                    <a:lnTo>
                      <a:pt x="402" y="1635"/>
                    </a:lnTo>
                    <a:lnTo>
                      <a:pt x="400" y="1614"/>
                    </a:lnTo>
                    <a:lnTo>
                      <a:pt x="398" y="1592"/>
                    </a:lnTo>
                    <a:lnTo>
                      <a:pt x="397" y="1569"/>
                    </a:lnTo>
                    <a:lnTo>
                      <a:pt x="397" y="1546"/>
                    </a:lnTo>
                    <a:lnTo>
                      <a:pt x="397" y="1523"/>
                    </a:lnTo>
                    <a:lnTo>
                      <a:pt x="398" y="1502"/>
                    </a:lnTo>
                    <a:lnTo>
                      <a:pt x="400" y="1481"/>
                    </a:lnTo>
                    <a:lnTo>
                      <a:pt x="403" y="1461"/>
                    </a:lnTo>
                    <a:lnTo>
                      <a:pt x="406" y="1442"/>
                    </a:lnTo>
                    <a:lnTo>
                      <a:pt x="411" y="1424"/>
                    </a:lnTo>
                    <a:lnTo>
                      <a:pt x="416" y="1407"/>
                    </a:lnTo>
                    <a:lnTo>
                      <a:pt x="421" y="1389"/>
                    </a:lnTo>
                    <a:lnTo>
                      <a:pt x="427" y="1374"/>
                    </a:lnTo>
                    <a:lnTo>
                      <a:pt x="433" y="1359"/>
                    </a:lnTo>
                    <a:lnTo>
                      <a:pt x="441" y="1344"/>
                    </a:lnTo>
                    <a:lnTo>
                      <a:pt x="448" y="1330"/>
                    </a:lnTo>
                    <a:lnTo>
                      <a:pt x="457" y="1317"/>
                    </a:lnTo>
                    <a:lnTo>
                      <a:pt x="467" y="1305"/>
                    </a:lnTo>
                    <a:lnTo>
                      <a:pt x="476" y="1294"/>
                    </a:lnTo>
                    <a:lnTo>
                      <a:pt x="486" y="1282"/>
                    </a:lnTo>
                    <a:lnTo>
                      <a:pt x="497" y="1272"/>
                    </a:lnTo>
                    <a:lnTo>
                      <a:pt x="508" y="1263"/>
                    </a:lnTo>
                    <a:lnTo>
                      <a:pt x="521" y="1254"/>
                    </a:lnTo>
                    <a:lnTo>
                      <a:pt x="533" y="1246"/>
                    </a:lnTo>
                    <a:lnTo>
                      <a:pt x="546" y="1239"/>
                    </a:lnTo>
                    <a:lnTo>
                      <a:pt x="559" y="1231"/>
                    </a:lnTo>
                    <a:lnTo>
                      <a:pt x="573" y="1225"/>
                    </a:lnTo>
                    <a:lnTo>
                      <a:pt x="587" y="1220"/>
                    </a:lnTo>
                    <a:lnTo>
                      <a:pt x="602" y="1215"/>
                    </a:lnTo>
                    <a:lnTo>
                      <a:pt x="617" y="1211"/>
                    </a:lnTo>
                    <a:lnTo>
                      <a:pt x="633" y="1208"/>
                    </a:lnTo>
                    <a:lnTo>
                      <a:pt x="649" y="1205"/>
                    </a:lnTo>
                    <a:lnTo>
                      <a:pt x="665" y="1203"/>
                    </a:lnTo>
                    <a:lnTo>
                      <a:pt x="682" y="1201"/>
                    </a:lnTo>
                    <a:lnTo>
                      <a:pt x="699" y="1200"/>
                    </a:lnTo>
                    <a:lnTo>
                      <a:pt x="716" y="1200"/>
                    </a:lnTo>
                    <a:lnTo>
                      <a:pt x="744" y="1199"/>
                    </a:lnTo>
                    <a:lnTo>
                      <a:pt x="769" y="1200"/>
                    </a:lnTo>
                    <a:lnTo>
                      <a:pt x="794" y="1201"/>
                    </a:lnTo>
                    <a:lnTo>
                      <a:pt x="817" y="1202"/>
                    </a:lnTo>
                    <a:lnTo>
                      <a:pt x="839" y="1205"/>
                    </a:lnTo>
                    <a:lnTo>
                      <a:pt x="860" y="1208"/>
                    </a:lnTo>
                    <a:lnTo>
                      <a:pt x="880" y="1212"/>
                    </a:lnTo>
                    <a:lnTo>
                      <a:pt x="900" y="1216"/>
                    </a:lnTo>
                    <a:lnTo>
                      <a:pt x="919" y="1222"/>
                    </a:lnTo>
                    <a:lnTo>
                      <a:pt x="938" y="1228"/>
                    </a:lnTo>
                    <a:lnTo>
                      <a:pt x="956" y="1235"/>
                    </a:lnTo>
                    <a:lnTo>
                      <a:pt x="973" y="1244"/>
                    </a:lnTo>
                    <a:lnTo>
                      <a:pt x="992" y="1252"/>
                    </a:lnTo>
                    <a:lnTo>
                      <a:pt x="1009" y="1261"/>
                    </a:lnTo>
                    <a:lnTo>
                      <a:pt x="1026" y="1272"/>
                    </a:lnTo>
                    <a:lnTo>
                      <a:pt x="1045" y="1282"/>
                    </a:lnTo>
                    <a:lnTo>
                      <a:pt x="1045" y="1720"/>
                    </a:lnTo>
                    <a:close/>
                  </a:path>
                </a:pathLst>
              </a:custGeom>
              <a:solidFill>
                <a:srgbClr val="8382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144" name="Freeform 24"/>
              <p:cNvSpPr>
                <a:spLocks noEditPoints="1"/>
              </p:cNvSpPr>
              <p:nvPr userDrawn="1"/>
            </p:nvSpPr>
            <p:spPr bwMode="auto">
              <a:xfrm>
                <a:off x="3792" y="3132"/>
                <a:ext cx="39" cy="90"/>
              </a:xfrm>
              <a:custGeom>
                <a:avLst/>
                <a:gdLst/>
                <a:ahLst/>
                <a:cxnLst>
                  <a:cxn ang="0">
                    <a:pos x="1355" y="3154"/>
                  </a:cxn>
                  <a:cxn ang="0">
                    <a:pos x="1355" y="2782"/>
                  </a:cxn>
                  <a:cxn ang="0">
                    <a:pos x="830" y="2782"/>
                  </a:cxn>
                  <a:cxn ang="0">
                    <a:pos x="785" y="2782"/>
                  </a:cxn>
                  <a:cxn ang="0">
                    <a:pos x="734" y="2782"/>
                  </a:cxn>
                  <a:cxn ang="0">
                    <a:pos x="679" y="2782"/>
                  </a:cxn>
                  <a:cxn ang="0">
                    <a:pos x="624" y="2783"/>
                  </a:cxn>
                  <a:cxn ang="0">
                    <a:pos x="570" y="2783"/>
                  </a:cxn>
                  <a:cxn ang="0">
                    <a:pos x="519" y="2784"/>
                  </a:cxn>
                  <a:cxn ang="0">
                    <a:pos x="476" y="2785"/>
                  </a:cxn>
                  <a:cxn ang="0">
                    <a:pos x="441" y="2786"/>
                  </a:cxn>
                  <a:cxn ang="0">
                    <a:pos x="463" y="2759"/>
                  </a:cxn>
                  <a:cxn ang="0">
                    <a:pos x="487" y="2728"/>
                  </a:cxn>
                  <a:cxn ang="0">
                    <a:pos x="511" y="2693"/>
                  </a:cxn>
                  <a:cxn ang="0">
                    <a:pos x="538" y="2654"/>
                  </a:cxn>
                  <a:cxn ang="0">
                    <a:pos x="564" y="2614"/>
                  </a:cxn>
                  <a:cxn ang="0">
                    <a:pos x="591" y="2571"/>
                  </a:cxn>
                  <a:cxn ang="0">
                    <a:pos x="618" y="2526"/>
                  </a:cxn>
                  <a:cxn ang="0">
                    <a:pos x="647" y="2480"/>
                  </a:cxn>
                  <a:cxn ang="0">
                    <a:pos x="1355" y="1299"/>
                  </a:cxn>
                  <a:cxn ang="0">
                    <a:pos x="1355" y="962"/>
                  </a:cxn>
                  <a:cxn ang="0">
                    <a:pos x="70" y="962"/>
                  </a:cxn>
                  <a:cxn ang="0">
                    <a:pos x="70" y="1334"/>
                  </a:cxn>
                  <a:cxn ang="0">
                    <a:pos x="546" y="1334"/>
                  </a:cxn>
                  <a:cxn ang="0">
                    <a:pos x="591" y="1334"/>
                  </a:cxn>
                  <a:cxn ang="0">
                    <a:pos x="642" y="1334"/>
                  </a:cxn>
                  <a:cxn ang="0">
                    <a:pos x="697" y="1334"/>
                  </a:cxn>
                  <a:cxn ang="0">
                    <a:pos x="752" y="1334"/>
                  </a:cxn>
                  <a:cxn ang="0">
                    <a:pos x="806" y="1333"/>
                  </a:cxn>
                  <a:cxn ang="0">
                    <a:pos x="857" y="1333"/>
                  </a:cxn>
                  <a:cxn ang="0">
                    <a:pos x="901" y="1331"/>
                  </a:cxn>
                  <a:cxn ang="0">
                    <a:pos x="935" y="1329"/>
                  </a:cxn>
                  <a:cxn ang="0">
                    <a:pos x="913" y="1356"/>
                  </a:cxn>
                  <a:cxn ang="0">
                    <a:pos x="890" y="1388"/>
                  </a:cxn>
                  <a:cxn ang="0">
                    <a:pos x="866" y="1423"/>
                  </a:cxn>
                  <a:cxn ang="0">
                    <a:pos x="841" y="1462"/>
                  </a:cxn>
                  <a:cxn ang="0">
                    <a:pos x="814" y="1504"/>
                  </a:cxn>
                  <a:cxn ang="0">
                    <a:pos x="787" y="1548"/>
                  </a:cxn>
                  <a:cxn ang="0">
                    <a:pos x="759" y="1593"/>
                  </a:cxn>
                  <a:cxn ang="0">
                    <a:pos x="729" y="1641"/>
                  </a:cxn>
                  <a:cxn ang="0">
                    <a:pos x="0" y="2812"/>
                  </a:cxn>
                  <a:cxn ang="0">
                    <a:pos x="0" y="3154"/>
                  </a:cxn>
                  <a:cxn ang="0">
                    <a:pos x="1355" y="3154"/>
                  </a:cxn>
                  <a:cxn ang="0">
                    <a:pos x="1333" y="0"/>
                  </a:cxn>
                  <a:cxn ang="0">
                    <a:pos x="1018" y="0"/>
                  </a:cxn>
                  <a:cxn ang="0">
                    <a:pos x="695" y="367"/>
                  </a:cxn>
                  <a:cxn ang="0">
                    <a:pos x="376" y="0"/>
                  </a:cxn>
                  <a:cxn ang="0">
                    <a:pos x="47" y="0"/>
                  </a:cxn>
                  <a:cxn ang="0">
                    <a:pos x="477" y="669"/>
                  </a:cxn>
                  <a:cxn ang="0">
                    <a:pos x="909" y="669"/>
                  </a:cxn>
                  <a:cxn ang="0">
                    <a:pos x="1333" y="0"/>
                  </a:cxn>
                </a:cxnLst>
                <a:rect l="0" t="0" r="r" b="b"/>
                <a:pathLst>
                  <a:path w="1355" h="3154">
                    <a:moveTo>
                      <a:pt x="1355" y="3154"/>
                    </a:moveTo>
                    <a:lnTo>
                      <a:pt x="1355" y="2782"/>
                    </a:lnTo>
                    <a:lnTo>
                      <a:pt x="830" y="2782"/>
                    </a:lnTo>
                    <a:lnTo>
                      <a:pt x="785" y="2782"/>
                    </a:lnTo>
                    <a:lnTo>
                      <a:pt x="734" y="2782"/>
                    </a:lnTo>
                    <a:lnTo>
                      <a:pt x="679" y="2782"/>
                    </a:lnTo>
                    <a:lnTo>
                      <a:pt x="624" y="2783"/>
                    </a:lnTo>
                    <a:lnTo>
                      <a:pt x="570" y="2783"/>
                    </a:lnTo>
                    <a:lnTo>
                      <a:pt x="519" y="2784"/>
                    </a:lnTo>
                    <a:lnTo>
                      <a:pt x="476" y="2785"/>
                    </a:lnTo>
                    <a:lnTo>
                      <a:pt x="441" y="2786"/>
                    </a:lnTo>
                    <a:lnTo>
                      <a:pt x="463" y="2759"/>
                    </a:lnTo>
                    <a:lnTo>
                      <a:pt x="487" y="2728"/>
                    </a:lnTo>
                    <a:lnTo>
                      <a:pt x="511" y="2693"/>
                    </a:lnTo>
                    <a:lnTo>
                      <a:pt x="538" y="2654"/>
                    </a:lnTo>
                    <a:lnTo>
                      <a:pt x="564" y="2614"/>
                    </a:lnTo>
                    <a:lnTo>
                      <a:pt x="591" y="2571"/>
                    </a:lnTo>
                    <a:lnTo>
                      <a:pt x="618" y="2526"/>
                    </a:lnTo>
                    <a:lnTo>
                      <a:pt x="647" y="2480"/>
                    </a:lnTo>
                    <a:lnTo>
                      <a:pt x="1355" y="1299"/>
                    </a:lnTo>
                    <a:lnTo>
                      <a:pt x="1355" y="962"/>
                    </a:lnTo>
                    <a:lnTo>
                      <a:pt x="70" y="962"/>
                    </a:lnTo>
                    <a:lnTo>
                      <a:pt x="70" y="1334"/>
                    </a:lnTo>
                    <a:lnTo>
                      <a:pt x="546" y="1334"/>
                    </a:lnTo>
                    <a:lnTo>
                      <a:pt x="591" y="1334"/>
                    </a:lnTo>
                    <a:lnTo>
                      <a:pt x="642" y="1334"/>
                    </a:lnTo>
                    <a:lnTo>
                      <a:pt x="697" y="1334"/>
                    </a:lnTo>
                    <a:lnTo>
                      <a:pt x="752" y="1334"/>
                    </a:lnTo>
                    <a:lnTo>
                      <a:pt x="806" y="1333"/>
                    </a:lnTo>
                    <a:lnTo>
                      <a:pt x="857" y="1333"/>
                    </a:lnTo>
                    <a:lnTo>
                      <a:pt x="901" y="1331"/>
                    </a:lnTo>
                    <a:lnTo>
                      <a:pt x="935" y="1329"/>
                    </a:lnTo>
                    <a:lnTo>
                      <a:pt x="913" y="1356"/>
                    </a:lnTo>
                    <a:lnTo>
                      <a:pt x="890" y="1388"/>
                    </a:lnTo>
                    <a:lnTo>
                      <a:pt x="866" y="1423"/>
                    </a:lnTo>
                    <a:lnTo>
                      <a:pt x="841" y="1462"/>
                    </a:lnTo>
                    <a:lnTo>
                      <a:pt x="814" y="1504"/>
                    </a:lnTo>
                    <a:lnTo>
                      <a:pt x="787" y="1548"/>
                    </a:lnTo>
                    <a:lnTo>
                      <a:pt x="759" y="1593"/>
                    </a:lnTo>
                    <a:lnTo>
                      <a:pt x="729" y="1641"/>
                    </a:lnTo>
                    <a:lnTo>
                      <a:pt x="0" y="2812"/>
                    </a:lnTo>
                    <a:lnTo>
                      <a:pt x="0" y="3154"/>
                    </a:lnTo>
                    <a:lnTo>
                      <a:pt x="1355" y="3154"/>
                    </a:lnTo>
                    <a:close/>
                    <a:moveTo>
                      <a:pt x="1333" y="0"/>
                    </a:moveTo>
                    <a:lnTo>
                      <a:pt x="1018" y="0"/>
                    </a:lnTo>
                    <a:lnTo>
                      <a:pt x="695" y="367"/>
                    </a:lnTo>
                    <a:lnTo>
                      <a:pt x="376" y="0"/>
                    </a:lnTo>
                    <a:lnTo>
                      <a:pt x="47" y="0"/>
                    </a:lnTo>
                    <a:lnTo>
                      <a:pt x="477" y="669"/>
                    </a:lnTo>
                    <a:lnTo>
                      <a:pt x="909" y="669"/>
                    </a:lnTo>
                    <a:lnTo>
                      <a:pt x="1333" y="0"/>
                    </a:lnTo>
                    <a:close/>
                  </a:path>
                </a:pathLst>
              </a:custGeom>
              <a:solidFill>
                <a:srgbClr val="8382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145" name="Freeform 25"/>
              <p:cNvSpPr>
                <a:spLocks noEditPoints="1"/>
              </p:cNvSpPr>
              <p:nvPr userDrawn="1"/>
            </p:nvSpPr>
            <p:spPr bwMode="auto">
              <a:xfrm>
                <a:off x="3840" y="3158"/>
                <a:ext cx="41" cy="65"/>
              </a:xfrm>
              <a:custGeom>
                <a:avLst/>
                <a:gdLst/>
                <a:ahLst/>
                <a:cxnLst>
                  <a:cxn ang="0">
                    <a:pos x="1443" y="529"/>
                  </a:cxn>
                  <a:cxn ang="0">
                    <a:pos x="1412" y="350"/>
                  </a:cxn>
                  <a:cxn ang="0">
                    <a:pos x="1350" y="211"/>
                  </a:cxn>
                  <a:cxn ang="0">
                    <a:pos x="1255" y="111"/>
                  </a:cxn>
                  <a:cxn ang="0">
                    <a:pos x="1124" y="44"/>
                  </a:cxn>
                  <a:cxn ang="0">
                    <a:pos x="956" y="10"/>
                  </a:cxn>
                  <a:cxn ang="0">
                    <a:pos x="754" y="1"/>
                  </a:cxn>
                  <a:cxn ang="0">
                    <a:pos x="557" y="33"/>
                  </a:cxn>
                  <a:cxn ang="0">
                    <a:pos x="357" y="104"/>
                  </a:cxn>
                  <a:cxn ang="0">
                    <a:pos x="163" y="210"/>
                  </a:cxn>
                  <a:cxn ang="0">
                    <a:pos x="451" y="453"/>
                  </a:cxn>
                  <a:cxn ang="0">
                    <a:pos x="586" y="401"/>
                  </a:cxn>
                  <a:cxn ang="0">
                    <a:pos x="714" y="379"/>
                  </a:cxn>
                  <a:cxn ang="0">
                    <a:pos x="821" y="380"/>
                  </a:cxn>
                  <a:cxn ang="0">
                    <a:pos x="899" y="396"/>
                  </a:cxn>
                  <a:cxn ang="0">
                    <a:pos x="957" y="428"/>
                  </a:cxn>
                  <a:cxn ang="0">
                    <a:pos x="999" y="475"/>
                  </a:cxn>
                  <a:cxn ang="0">
                    <a:pos x="1027" y="538"/>
                  </a:cxn>
                  <a:cxn ang="0">
                    <a:pos x="1042" y="617"/>
                  </a:cxn>
                  <a:cxn ang="0">
                    <a:pos x="1012" y="891"/>
                  </a:cxn>
                  <a:cxn ang="0">
                    <a:pos x="918" y="858"/>
                  </a:cxn>
                  <a:cxn ang="0">
                    <a:pos x="810" y="838"/>
                  </a:cxn>
                  <a:cxn ang="0">
                    <a:pos x="674" y="833"/>
                  </a:cxn>
                  <a:cxn ang="0">
                    <a:pos x="493" y="858"/>
                  </a:cxn>
                  <a:cxn ang="0">
                    <a:pos x="334" y="918"/>
                  </a:cxn>
                  <a:cxn ang="0">
                    <a:pos x="201" y="1014"/>
                  </a:cxn>
                  <a:cxn ang="0">
                    <a:pos x="98" y="1145"/>
                  </a:cxn>
                  <a:cxn ang="0">
                    <a:pos x="31" y="1310"/>
                  </a:cxn>
                  <a:cxn ang="0">
                    <a:pos x="1" y="1510"/>
                  </a:cxn>
                  <a:cxn ang="0">
                    <a:pos x="13" y="1726"/>
                  </a:cxn>
                  <a:cxn ang="0">
                    <a:pos x="61" y="1910"/>
                  </a:cxn>
                  <a:cxn ang="0">
                    <a:pos x="139" y="2056"/>
                  </a:cxn>
                  <a:cxn ang="0">
                    <a:pos x="243" y="2168"/>
                  </a:cxn>
                  <a:cxn ang="0">
                    <a:pos x="367" y="2243"/>
                  </a:cxn>
                  <a:cxn ang="0">
                    <a:pos x="507" y="2283"/>
                  </a:cxn>
                  <a:cxn ang="0">
                    <a:pos x="666" y="2286"/>
                  </a:cxn>
                  <a:cxn ang="0">
                    <a:pos x="825" y="2250"/>
                  </a:cxn>
                  <a:cxn ang="0">
                    <a:pos x="957" y="2177"/>
                  </a:cxn>
                  <a:cxn ang="0">
                    <a:pos x="1045" y="2241"/>
                  </a:cxn>
                  <a:cxn ang="0">
                    <a:pos x="998" y="1786"/>
                  </a:cxn>
                  <a:cxn ang="0">
                    <a:pos x="897" y="1871"/>
                  </a:cxn>
                  <a:cxn ang="0">
                    <a:pos x="767" y="1918"/>
                  </a:cxn>
                  <a:cxn ang="0">
                    <a:pos x="643" y="1925"/>
                  </a:cxn>
                  <a:cxn ang="0">
                    <a:pos x="572" y="1909"/>
                  </a:cxn>
                  <a:cxn ang="0">
                    <a:pos x="512" y="1874"/>
                  </a:cxn>
                  <a:cxn ang="0">
                    <a:pos x="463" y="1820"/>
                  </a:cxn>
                  <a:cxn ang="0">
                    <a:pos x="428" y="1747"/>
                  </a:cxn>
                  <a:cxn ang="0">
                    <a:pos x="406" y="1657"/>
                  </a:cxn>
                  <a:cxn ang="0">
                    <a:pos x="398" y="1546"/>
                  </a:cxn>
                  <a:cxn ang="0">
                    <a:pos x="408" y="1442"/>
                  </a:cxn>
                  <a:cxn ang="0">
                    <a:pos x="435" y="1359"/>
                  </a:cxn>
                  <a:cxn ang="0">
                    <a:pos x="477" y="1294"/>
                  </a:cxn>
                  <a:cxn ang="0">
                    <a:pos x="534" y="1246"/>
                  </a:cxn>
                  <a:cxn ang="0">
                    <a:pos x="603" y="1215"/>
                  </a:cxn>
                  <a:cxn ang="0">
                    <a:pos x="683" y="1201"/>
                  </a:cxn>
                  <a:cxn ang="0">
                    <a:pos x="796" y="1201"/>
                  </a:cxn>
                  <a:cxn ang="0">
                    <a:pos x="903" y="1216"/>
                  </a:cxn>
                  <a:cxn ang="0">
                    <a:pos x="994" y="1252"/>
                  </a:cxn>
                </a:cxnLst>
                <a:rect l="0" t="0" r="r" b="b"/>
                <a:pathLst>
                  <a:path w="1448" h="2289">
                    <a:moveTo>
                      <a:pt x="1448" y="2241"/>
                    </a:moveTo>
                    <a:lnTo>
                      <a:pt x="1448" y="657"/>
                    </a:lnTo>
                    <a:lnTo>
                      <a:pt x="1447" y="612"/>
                    </a:lnTo>
                    <a:lnTo>
                      <a:pt x="1446" y="569"/>
                    </a:lnTo>
                    <a:lnTo>
                      <a:pt x="1443" y="529"/>
                    </a:lnTo>
                    <a:lnTo>
                      <a:pt x="1439" y="490"/>
                    </a:lnTo>
                    <a:lnTo>
                      <a:pt x="1434" y="452"/>
                    </a:lnTo>
                    <a:lnTo>
                      <a:pt x="1428" y="416"/>
                    </a:lnTo>
                    <a:lnTo>
                      <a:pt x="1420" y="382"/>
                    </a:lnTo>
                    <a:lnTo>
                      <a:pt x="1412" y="350"/>
                    </a:lnTo>
                    <a:lnTo>
                      <a:pt x="1402" y="319"/>
                    </a:lnTo>
                    <a:lnTo>
                      <a:pt x="1391" y="290"/>
                    </a:lnTo>
                    <a:lnTo>
                      <a:pt x="1379" y="262"/>
                    </a:lnTo>
                    <a:lnTo>
                      <a:pt x="1365" y="236"/>
                    </a:lnTo>
                    <a:lnTo>
                      <a:pt x="1350" y="211"/>
                    </a:lnTo>
                    <a:lnTo>
                      <a:pt x="1334" y="189"/>
                    </a:lnTo>
                    <a:lnTo>
                      <a:pt x="1316" y="167"/>
                    </a:lnTo>
                    <a:lnTo>
                      <a:pt x="1297" y="147"/>
                    </a:lnTo>
                    <a:lnTo>
                      <a:pt x="1277" y="128"/>
                    </a:lnTo>
                    <a:lnTo>
                      <a:pt x="1255" y="111"/>
                    </a:lnTo>
                    <a:lnTo>
                      <a:pt x="1232" y="95"/>
                    </a:lnTo>
                    <a:lnTo>
                      <a:pt x="1207" y="81"/>
                    </a:lnTo>
                    <a:lnTo>
                      <a:pt x="1181" y="68"/>
                    </a:lnTo>
                    <a:lnTo>
                      <a:pt x="1153" y="55"/>
                    </a:lnTo>
                    <a:lnTo>
                      <a:pt x="1124" y="44"/>
                    </a:lnTo>
                    <a:lnTo>
                      <a:pt x="1093" y="35"/>
                    </a:lnTo>
                    <a:lnTo>
                      <a:pt x="1062" y="27"/>
                    </a:lnTo>
                    <a:lnTo>
                      <a:pt x="1028" y="20"/>
                    </a:lnTo>
                    <a:lnTo>
                      <a:pt x="992" y="14"/>
                    </a:lnTo>
                    <a:lnTo>
                      <a:pt x="956" y="10"/>
                    </a:lnTo>
                    <a:lnTo>
                      <a:pt x="917" y="5"/>
                    </a:lnTo>
                    <a:lnTo>
                      <a:pt x="877" y="2"/>
                    </a:lnTo>
                    <a:lnTo>
                      <a:pt x="835" y="1"/>
                    </a:lnTo>
                    <a:lnTo>
                      <a:pt x="792" y="0"/>
                    </a:lnTo>
                    <a:lnTo>
                      <a:pt x="754" y="1"/>
                    </a:lnTo>
                    <a:lnTo>
                      <a:pt x="715" y="4"/>
                    </a:lnTo>
                    <a:lnTo>
                      <a:pt x="676" y="9"/>
                    </a:lnTo>
                    <a:lnTo>
                      <a:pt x="638" y="16"/>
                    </a:lnTo>
                    <a:lnTo>
                      <a:pt x="598" y="23"/>
                    </a:lnTo>
                    <a:lnTo>
                      <a:pt x="557" y="33"/>
                    </a:lnTo>
                    <a:lnTo>
                      <a:pt x="517" y="44"/>
                    </a:lnTo>
                    <a:lnTo>
                      <a:pt x="477" y="56"/>
                    </a:lnTo>
                    <a:lnTo>
                      <a:pt x="437" y="71"/>
                    </a:lnTo>
                    <a:lnTo>
                      <a:pt x="397" y="87"/>
                    </a:lnTo>
                    <a:lnTo>
                      <a:pt x="357" y="104"/>
                    </a:lnTo>
                    <a:lnTo>
                      <a:pt x="317" y="123"/>
                    </a:lnTo>
                    <a:lnTo>
                      <a:pt x="278" y="143"/>
                    </a:lnTo>
                    <a:lnTo>
                      <a:pt x="239" y="165"/>
                    </a:lnTo>
                    <a:lnTo>
                      <a:pt x="200" y="187"/>
                    </a:lnTo>
                    <a:lnTo>
                      <a:pt x="163" y="210"/>
                    </a:lnTo>
                    <a:lnTo>
                      <a:pt x="333" y="517"/>
                    </a:lnTo>
                    <a:lnTo>
                      <a:pt x="363" y="499"/>
                    </a:lnTo>
                    <a:lnTo>
                      <a:pt x="394" y="482"/>
                    </a:lnTo>
                    <a:lnTo>
                      <a:pt x="422" y="466"/>
                    </a:lnTo>
                    <a:lnTo>
                      <a:pt x="451" y="453"/>
                    </a:lnTo>
                    <a:lnTo>
                      <a:pt x="479" y="440"/>
                    </a:lnTo>
                    <a:lnTo>
                      <a:pt x="506" y="429"/>
                    </a:lnTo>
                    <a:lnTo>
                      <a:pt x="533" y="419"/>
                    </a:lnTo>
                    <a:lnTo>
                      <a:pt x="559" y="409"/>
                    </a:lnTo>
                    <a:lnTo>
                      <a:pt x="586" y="401"/>
                    </a:lnTo>
                    <a:lnTo>
                      <a:pt x="611" y="395"/>
                    </a:lnTo>
                    <a:lnTo>
                      <a:pt x="637" y="389"/>
                    </a:lnTo>
                    <a:lnTo>
                      <a:pt x="662" y="385"/>
                    </a:lnTo>
                    <a:lnTo>
                      <a:pt x="689" y="382"/>
                    </a:lnTo>
                    <a:lnTo>
                      <a:pt x="714" y="379"/>
                    </a:lnTo>
                    <a:lnTo>
                      <a:pt x="739" y="378"/>
                    </a:lnTo>
                    <a:lnTo>
                      <a:pt x="766" y="377"/>
                    </a:lnTo>
                    <a:lnTo>
                      <a:pt x="785" y="378"/>
                    </a:lnTo>
                    <a:lnTo>
                      <a:pt x="804" y="379"/>
                    </a:lnTo>
                    <a:lnTo>
                      <a:pt x="821" y="380"/>
                    </a:lnTo>
                    <a:lnTo>
                      <a:pt x="838" y="382"/>
                    </a:lnTo>
                    <a:lnTo>
                      <a:pt x="854" y="385"/>
                    </a:lnTo>
                    <a:lnTo>
                      <a:pt x="870" y="388"/>
                    </a:lnTo>
                    <a:lnTo>
                      <a:pt x="884" y="392"/>
                    </a:lnTo>
                    <a:lnTo>
                      <a:pt x="899" y="396"/>
                    </a:lnTo>
                    <a:lnTo>
                      <a:pt x="911" y="401"/>
                    </a:lnTo>
                    <a:lnTo>
                      <a:pt x="924" y="407"/>
                    </a:lnTo>
                    <a:lnTo>
                      <a:pt x="935" y="413"/>
                    </a:lnTo>
                    <a:lnTo>
                      <a:pt x="946" y="421"/>
                    </a:lnTo>
                    <a:lnTo>
                      <a:pt x="957" y="428"/>
                    </a:lnTo>
                    <a:lnTo>
                      <a:pt x="967" y="436"/>
                    </a:lnTo>
                    <a:lnTo>
                      <a:pt x="976" y="445"/>
                    </a:lnTo>
                    <a:lnTo>
                      <a:pt x="984" y="454"/>
                    </a:lnTo>
                    <a:lnTo>
                      <a:pt x="992" y="464"/>
                    </a:lnTo>
                    <a:lnTo>
                      <a:pt x="999" y="475"/>
                    </a:lnTo>
                    <a:lnTo>
                      <a:pt x="1007" y="486"/>
                    </a:lnTo>
                    <a:lnTo>
                      <a:pt x="1013" y="498"/>
                    </a:lnTo>
                    <a:lnTo>
                      <a:pt x="1018" y="511"/>
                    </a:lnTo>
                    <a:lnTo>
                      <a:pt x="1023" y="525"/>
                    </a:lnTo>
                    <a:lnTo>
                      <a:pt x="1027" y="538"/>
                    </a:lnTo>
                    <a:lnTo>
                      <a:pt x="1031" y="552"/>
                    </a:lnTo>
                    <a:lnTo>
                      <a:pt x="1035" y="567"/>
                    </a:lnTo>
                    <a:lnTo>
                      <a:pt x="1038" y="584"/>
                    </a:lnTo>
                    <a:lnTo>
                      <a:pt x="1040" y="600"/>
                    </a:lnTo>
                    <a:lnTo>
                      <a:pt x="1042" y="617"/>
                    </a:lnTo>
                    <a:lnTo>
                      <a:pt x="1044" y="653"/>
                    </a:lnTo>
                    <a:lnTo>
                      <a:pt x="1045" y="692"/>
                    </a:lnTo>
                    <a:lnTo>
                      <a:pt x="1045" y="906"/>
                    </a:lnTo>
                    <a:lnTo>
                      <a:pt x="1029" y="899"/>
                    </a:lnTo>
                    <a:lnTo>
                      <a:pt x="1012" y="891"/>
                    </a:lnTo>
                    <a:lnTo>
                      <a:pt x="994" y="884"/>
                    </a:lnTo>
                    <a:lnTo>
                      <a:pt x="976" y="876"/>
                    </a:lnTo>
                    <a:lnTo>
                      <a:pt x="957" y="870"/>
                    </a:lnTo>
                    <a:lnTo>
                      <a:pt x="938" y="864"/>
                    </a:lnTo>
                    <a:lnTo>
                      <a:pt x="918" y="858"/>
                    </a:lnTo>
                    <a:lnTo>
                      <a:pt x="897" y="853"/>
                    </a:lnTo>
                    <a:lnTo>
                      <a:pt x="876" y="848"/>
                    </a:lnTo>
                    <a:lnTo>
                      <a:pt x="855" y="844"/>
                    </a:lnTo>
                    <a:lnTo>
                      <a:pt x="833" y="841"/>
                    </a:lnTo>
                    <a:lnTo>
                      <a:pt x="810" y="838"/>
                    </a:lnTo>
                    <a:lnTo>
                      <a:pt x="786" y="836"/>
                    </a:lnTo>
                    <a:lnTo>
                      <a:pt x="763" y="834"/>
                    </a:lnTo>
                    <a:lnTo>
                      <a:pt x="738" y="833"/>
                    </a:lnTo>
                    <a:lnTo>
                      <a:pt x="713" y="833"/>
                    </a:lnTo>
                    <a:lnTo>
                      <a:pt x="674" y="833"/>
                    </a:lnTo>
                    <a:lnTo>
                      <a:pt x="637" y="835"/>
                    </a:lnTo>
                    <a:lnTo>
                      <a:pt x="600" y="839"/>
                    </a:lnTo>
                    <a:lnTo>
                      <a:pt x="563" y="844"/>
                    </a:lnTo>
                    <a:lnTo>
                      <a:pt x="527" y="850"/>
                    </a:lnTo>
                    <a:lnTo>
                      <a:pt x="493" y="858"/>
                    </a:lnTo>
                    <a:lnTo>
                      <a:pt x="459" y="867"/>
                    </a:lnTo>
                    <a:lnTo>
                      <a:pt x="427" y="877"/>
                    </a:lnTo>
                    <a:lnTo>
                      <a:pt x="395" y="890"/>
                    </a:lnTo>
                    <a:lnTo>
                      <a:pt x="364" y="904"/>
                    </a:lnTo>
                    <a:lnTo>
                      <a:pt x="334" y="918"/>
                    </a:lnTo>
                    <a:lnTo>
                      <a:pt x="305" y="935"/>
                    </a:lnTo>
                    <a:lnTo>
                      <a:pt x="278" y="953"/>
                    </a:lnTo>
                    <a:lnTo>
                      <a:pt x="251" y="971"/>
                    </a:lnTo>
                    <a:lnTo>
                      <a:pt x="226" y="993"/>
                    </a:lnTo>
                    <a:lnTo>
                      <a:pt x="201" y="1014"/>
                    </a:lnTo>
                    <a:lnTo>
                      <a:pt x="178" y="1038"/>
                    </a:lnTo>
                    <a:lnTo>
                      <a:pt x="156" y="1062"/>
                    </a:lnTo>
                    <a:lnTo>
                      <a:pt x="136" y="1089"/>
                    </a:lnTo>
                    <a:lnTo>
                      <a:pt x="117" y="1116"/>
                    </a:lnTo>
                    <a:lnTo>
                      <a:pt x="98" y="1145"/>
                    </a:lnTo>
                    <a:lnTo>
                      <a:pt x="82" y="1175"/>
                    </a:lnTo>
                    <a:lnTo>
                      <a:pt x="67" y="1207"/>
                    </a:lnTo>
                    <a:lnTo>
                      <a:pt x="53" y="1241"/>
                    </a:lnTo>
                    <a:lnTo>
                      <a:pt x="41" y="1274"/>
                    </a:lnTo>
                    <a:lnTo>
                      <a:pt x="31" y="1310"/>
                    </a:lnTo>
                    <a:lnTo>
                      <a:pt x="22" y="1348"/>
                    </a:lnTo>
                    <a:lnTo>
                      <a:pt x="14" y="1386"/>
                    </a:lnTo>
                    <a:lnTo>
                      <a:pt x="9" y="1426"/>
                    </a:lnTo>
                    <a:lnTo>
                      <a:pt x="3" y="1467"/>
                    </a:lnTo>
                    <a:lnTo>
                      <a:pt x="1" y="1510"/>
                    </a:lnTo>
                    <a:lnTo>
                      <a:pt x="0" y="1554"/>
                    </a:lnTo>
                    <a:lnTo>
                      <a:pt x="1" y="1600"/>
                    </a:lnTo>
                    <a:lnTo>
                      <a:pt x="3" y="1643"/>
                    </a:lnTo>
                    <a:lnTo>
                      <a:pt x="8" y="1685"/>
                    </a:lnTo>
                    <a:lnTo>
                      <a:pt x="13" y="1726"/>
                    </a:lnTo>
                    <a:lnTo>
                      <a:pt x="20" y="1766"/>
                    </a:lnTo>
                    <a:lnTo>
                      <a:pt x="28" y="1804"/>
                    </a:lnTo>
                    <a:lnTo>
                      <a:pt x="38" y="1840"/>
                    </a:lnTo>
                    <a:lnTo>
                      <a:pt x="48" y="1876"/>
                    </a:lnTo>
                    <a:lnTo>
                      <a:pt x="61" y="1910"/>
                    </a:lnTo>
                    <a:lnTo>
                      <a:pt x="74" y="1941"/>
                    </a:lnTo>
                    <a:lnTo>
                      <a:pt x="89" y="1973"/>
                    </a:lnTo>
                    <a:lnTo>
                      <a:pt x="104" y="2002"/>
                    </a:lnTo>
                    <a:lnTo>
                      <a:pt x="122" y="2030"/>
                    </a:lnTo>
                    <a:lnTo>
                      <a:pt x="139" y="2056"/>
                    </a:lnTo>
                    <a:lnTo>
                      <a:pt x="158" y="2082"/>
                    </a:lnTo>
                    <a:lnTo>
                      <a:pt x="178" y="2105"/>
                    </a:lnTo>
                    <a:lnTo>
                      <a:pt x="199" y="2128"/>
                    </a:lnTo>
                    <a:lnTo>
                      <a:pt x="221" y="2148"/>
                    </a:lnTo>
                    <a:lnTo>
                      <a:pt x="243" y="2168"/>
                    </a:lnTo>
                    <a:lnTo>
                      <a:pt x="266" y="2186"/>
                    </a:lnTo>
                    <a:lnTo>
                      <a:pt x="291" y="2202"/>
                    </a:lnTo>
                    <a:lnTo>
                      <a:pt x="315" y="2218"/>
                    </a:lnTo>
                    <a:lnTo>
                      <a:pt x="341" y="2231"/>
                    </a:lnTo>
                    <a:lnTo>
                      <a:pt x="367" y="2243"/>
                    </a:lnTo>
                    <a:lnTo>
                      <a:pt x="395" y="2254"/>
                    </a:lnTo>
                    <a:lnTo>
                      <a:pt x="421" y="2264"/>
                    </a:lnTo>
                    <a:lnTo>
                      <a:pt x="450" y="2271"/>
                    </a:lnTo>
                    <a:lnTo>
                      <a:pt x="479" y="2278"/>
                    </a:lnTo>
                    <a:lnTo>
                      <a:pt x="507" y="2283"/>
                    </a:lnTo>
                    <a:lnTo>
                      <a:pt x="536" y="2286"/>
                    </a:lnTo>
                    <a:lnTo>
                      <a:pt x="565" y="2288"/>
                    </a:lnTo>
                    <a:lnTo>
                      <a:pt x="596" y="2289"/>
                    </a:lnTo>
                    <a:lnTo>
                      <a:pt x="631" y="2288"/>
                    </a:lnTo>
                    <a:lnTo>
                      <a:pt x="666" y="2286"/>
                    </a:lnTo>
                    <a:lnTo>
                      <a:pt x="701" y="2282"/>
                    </a:lnTo>
                    <a:lnTo>
                      <a:pt x="733" y="2276"/>
                    </a:lnTo>
                    <a:lnTo>
                      <a:pt x="765" y="2269"/>
                    </a:lnTo>
                    <a:lnTo>
                      <a:pt x="796" y="2260"/>
                    </a:lnTo>
                    <a:lnTo>
                      <a:pt x="825" y="2250"/>
                    </a:lnTo>
                    <a:lnTo>
                      <a:pt x="854" y="2238"/>
                    </a:lnTo>
                    <a:lnTo>
                      <a:pt x="880" y="2225"/>
                    </a:lnTo>
                    <a:lnTo>
                      <a:pt x="907" y="2210"/>
                    </a:lnTo>
                    <a:lnTo>
                      <a:pt x="932" y="2194"/>
                    </a:lnTo>
                    <a:lnTo>
                      <a:pt x="957" y="2177"/>
                    </a:lnTo>
                    <a:lnTo>
                      <a:pt x="980" y="2157"/>
                    </a:lnTo>
                    <a:lnTo>
                      <a:pt x="1002" y="2137"/>
                    </a:lnTo>
                    <a:lnTo>
                      <a:pt x="1025" y="2116"/>
                    </a:lnTo>
                    <a:lnTo>
                      <a:pt x="1045" y="2092"/>
                    </a:lnTo>
                    <a:lnTo>
                      <a:pt x="1045" y="2241"/>
                    </a:lnTo>
                    <a:lnTo>
                      <a:pt x="1448" y="2241"/>
                    </a:lnTo>
                    <a:close/>
                    <a:moveTo>
                      <a:pt x="1045" y="1720"/>
                    </a:moveTo>
                    <a:lnTo>
                      <a:pt x="1031" y="1743"/>
                    </a:lnTo>
                    <a:lnTo>
                      <a:pt x="1016" y="1766"/>
                    </a:lnTo>
                    <a:lnTo>
                      <a:pt x="998" y="1786"/>
                    </a:lnTo>
                    <a:lnTo>
                      <a:pt x="981" y="1806"/>
                    </a:lnTo>
                    <a:lnTo>
                      <a:pt x="962" y="1824"/>
                    </a:lnTo>
                    <a:lnTo>
                      <a:pt x="941" y="1841"/>
                    </a:lnTo>
                    <a:lnTo>
                      <a:pt x="920" y="1857"/>
                    </a:lnTo>
                    <a:lnTo>
                      <a:pt x="897" y="1871"/>
                    </a:lnTo>
                    <a:lnTo>
                      <a:pt x="874" y="1883"/>
                    </a:lnTo>
                    <a:lnTo>
                      <a:pt x="849" y="1894"/>
                    </a:lnTo>
                    <a:lnTo>
                      <a:pt x="823" y="1903"/>
                    </a:lnTo>
                    <a:lnTo>
                      <a:pt x="796" y="1912"/>
                    </a:lnTo>
                    <a:lnTo>
                      <a:pt x="767" y="1918"/>
                    </a:lnTo>
                    <a:lnTo>
                      <a:pt x="737" y="1922"/>
                    </a:lnTo>
                    <a:lnTo>
                      <a:pt x="706" y="1925"/>
                    </a:lnTo>
                    <a:lnTo>
                      <a:pt x="674" y="1926"/>
                    </a:lnTo>
                    <a:lnTo>
                      <a:pt x="658" y="1926"/>
                    </a:lnTo>
                    <a:lnTo>
                      <a:pt x="643" y="1925"/>
                    </a:lnTo>
                    <a:lnTo>
                      <a:pt x="627" y="1923"/>
                    </a:lnTo>
                    <a:lnTo>
                      <a:pt x="613" y="1920"/>
                    </a:lnTo>
                    <a:lnTo>
                      <a:pt x="599" y="1917"/>
                    </a:lnTo>
                    <a:lnTo>
                      <a:pt x="586" y="1913"/>
                    </a:lnTo>
                    <a:lnTo>
                      <a:pt x="572" y="1909"/>
                    </a:lnTo>
                    <a:lnTo>
                      <a:pt x="559" y="1902"/>
                    </a:lnTo>
                    <a:lnTo>
                      <a:pt x="547" y="1896"/>
                    </a:lnTo>
                    <a:lnTo>
                      <a:pt x="535" y="1889"/>
                    </a:lnTo>
                    <a:lnTo>
                      <a:pt x="523" y="1882"/>
                    </a:lnTo>
                    <a:lnTo>
                      <a:pt x="512" y="1874"/>
                    </a:lnTo>
                    <a:lnTo>
                      <a:pt x="501" y="1865"/>
                    </a:lnTo>
                    <a:lnTo>
                      <a:pt x="491" y="1855"/>
                    </a:lnTo>
                    <a:lnTo>
                      <a:pt x="482" y="1843"/>
                    </a:lnTo>
                    <a:lnTo>
                      <a:pt x="472" y="1832"/>
                    </a:lnTo>
                    <a:lnTo>
                      <a:pt x="463" y="1820"/>
                    </a:lnTo>
                    <a:lnTo>
                      <a:pt x="455" y="1808"/>
                    </a:lnTo>
                    <a:lnTo>
                      <a:pt x="448" y="1793"/>
                    </a:lnTo>
                    <a:lnTo>
                      <a:pt x="441" y="1779"/>
                    </a:lnTo>
                    <a:lnTo>
                      <a:pt x="434" y="1764"/>
                    </a:lnTo>
                    <a:lnTo>
                      <a:pt x="428" y="1747"/>
                    </a:lnTo>
                    <a:lnTo>
                      <a:pt x="422" y="1731"/>
                    </a:lnTo>
                    <a:lnTo>
                      <a:pt x="417" y="1714"/>
                    </a:lnTo>
                    <a:lnTo>
                      <a:pt x="413" y="1695"/>
                    </a:lnTo>
                    <a:lnTo>
                      <a:pt x="409" y="1676"/>
                    </a:lnTo>
                    <a:lnTo>
                      <a:pt x="406" y="1657"/>
                    </a:lnTo>
                    <a:lnTo>
                      <a:pt x="403" y="1635"/>
                    </a:lnTo>
                    <a:lnTo>
                      <a:pt x="401" y="1614"/>
                    </a:lnTo>
                    <a:lnTo>
                      <a:pt x="400" y="1592"/>
                    </a:lnTo>
                    <a:lnTo>
                      <a:pt x="399" y="1569"/>
                    </a:lnTo>
                    <a:lnTo>
                      <a:pt x="398" y="1546"/>
                    </a:lnTo>
                    <a:lnTo>
                      <a:pt x="399" y="1523"/>
                    </a:lnTo>
                    <a:lnTo>
                      <a:pt x="400" y="1502"/>
                    </a:lnTo>
                    <a:lnTo>
                      <a:pt x="402" y="1481"/>
                    </a:lnTo>
                    <a:lnTo>
                      <a:pt x="404" y="1461"/>
                    </a:lnTo>
                    <a:lnTo>
                      <a:pt x="408" y="1442"/>
                    </a:lnTo>
                    <a:lnTo>
                      <a:pt x="412" y="1424"/>
                    </a:lnTo>
                    <a:lnTo>
                      <a:pt x="416" y="1407"/>
                    </a:lnTo>
                    <a:lnTo>
                      <a:pt x="421" y="1389"/>
                    </a:lnTo>
                    <a:lnTo>
                      <a:pt x="428" y="1374"/>
                    </a:lnTo>
                    <a:lnTo>
                      <a:pt x="435" y="1359"/>
                    </a:lnTo>
                    <a:lnTo>
                      <a:pt x="442" y="1344"/>
                    </a:lnTo>
                    <a:lnTo>
                      <a:pt x="450" y="1330"/>
                    </a:lnTo>
                    <a:lnTo>
                      <a:pt x="458" y="1317"/>
                    </a:lnTo>
                    <a:lnTo>
                      <a:pt x="467" y="1305"/>
                    </a:lnTo>
                    <a:lnTo>
                      <a:pt x="477" y="1294"/>
                    </a:lnTo>
                    <a:lnTo>
                      <a:pt x="488" y="1282"/>
                    </a:lnTo>
                    <a:lnTo>
                      <a:pt x="498" y="1272"/>
                    </a:lnTo>
                    <a:lnTo>
                      <a:pt x="510" y="1263"/>
                    </a:lnTo>
                    <a:lnTo>
                      <a:pt x="521" y="1254"/>
                    </a:lnTo>
                    <a:lnTo>
                      <a:pt x="534" y="1246"/>
                    </a:lnTo>
                    <a:lnTo>
                      <a:pt x="547" y="1239"/>
                    </a:lnTo>
                    <a:lnTo>
                      <a:pt x="560" y="1231"/>
                    </a:lnTo>
                    <a:lnTo>
                      <a:pt x="574" y="1225"/>
                    </a:lnTo>
                    <a:lnTo>
                      <a:pt x="589" y="1220"/>
                    </a:lnTo>
                    <a:lnTo>
                      <a:pt x="603" y="1215"/>
                    </a:lnTo>
                    <a:lnTo>
                      <a:pt x="618" y="1211"/>
                    </a:lnTo>
                    <a:lnTo>
                      <a:pt x="633" y="1208"/>
                    </a:lnTo>
                    <a:lnTo>
                      <a:pt x="650" y="1205"/>
                    </a:lnTo>
                    <a:lnTo>
                      <a:pt x="666" y="1203"/>
                    </a:lnTo>
                    <a:lnTo>
                      <a:pt x="683" y="1201"/>
                    </a:lnTo>
                    <a:lnTo>
                      <a:pt x="700" y="1200"/>
                    </a:lnTo>
                    <a:lnTo>
                      <a:pt x="718" y="1200"/>
                    </a:lnTo>
                    <a:lnTo>
                      <a:pt x="745" y="1199"/>
                    </a:lnTo>
                    <a:lnTo>
                      <a:pt x="771" y="1200"/>
                    </a:lnTo>
                    <a:lnTo>
                      <a:pt x="796" y="1201"/>
                    </a:lnTo>
                    <a:lnTo>
                      <a:pt x="819" y="1202"/>
                    </a:lnTo>
                    <a:lnTo>
                      <a:pt x="841" y="1205"/>
                    </a:lnTo>
                    <a:lnTo>
                      <a:pt x="863" y="1208"/>
                    </a:lnTo>
                    <a:lnTo>
                      <a:pt x="883" y="1212"/>
                    </a:lnTo>
                    <a:lnTo>
                      <a:pt x="903" y="1216"/>
                    </a:lnTo>
                    <a:lnTo>
                      <a:pt x="922" y="1222"/>
                    </a:lnTo>
                    <a:lnTo>
                      <a:pt x="940" y="1228"/>
                    </a:lnTo>
                    <a:lnTo>
                      <a:pt x="959" y="1235"/>
                    </a:lnTo>
                    <a:lnTo>
                      <a:pt x="977" y="1244"/>
                    </a:lnTo>
                    <a:lnTo>
                      <a:pt x="994" y="1252"/>
                    </a:lnTo>
                    <a:lnTo>
                      <a:pt x="1012" y="1261"/>
                    </a:lnTo>
                    <a:lnTo>
                      <a:pt x="1028" y="1272"/>
                    </a:lnTo>
                    <a:lnTo>
                      <a:pt x="1045" y="1282"/>
                    </a:lnTo>
                    <a:lnTo>
                      <a:pt x="1045" y="1720"/>
                    </a:lnTo>
                    <a:close/>
                  </a:path>
                </a:pathLst>
              </a:custGeom>
              <a:solidFill>
                <a:srgbClr val="8382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>
                <a:off x="3891" y="3083"/>
                <a:ext cx="52" cy="51"/>
              </a:xfrm>
              <a:custGeom>
                <a:avLst/>
                <a:gdLst/>
                <a:ahLst/>
                <a:cxnLst>
                  <a:cxn ang="0">
                    <a:pos x="0" y="385"/>
                  </a:cxn>
                  <a:cxn ang="0">
                    <a:pos x="380" y="1812"/>
                  </a:cxn>
                  <a:cxn ang="0">
                    <a:pos x="1810" y="1430"/>
                  </a:cxn>
                  <a:cxn ang="0">
                    <a:pos x="1426" y="0"/>
                  </a:cxn>
                  <a:cxn ang="0">
                    <a:pos x="0" y="385"/>
                  </a:cxn>
                </a:cxnLst>
                <a:rect l="0" t="0" r="r" b="b"/>
                <a:pathLst>
                  <a:path w="1810" h="1812">
                    <a:moveTo>
                      <a:pt x="0" y="385"/>
                    </a:moveTo>
                    <a:lnTo>
                      <a:pt x="380" y="1812"/>
                    </a:lnTo>
                    <a:lnTo>
                      <a:pt x="1810" y="1430"/>
                    </a:lnTo>
                    <a:lnTo>
                      <a:pt x="1426" y="0"/>
                    </a:lnTo>
                    <a:lnTo>
                      <a:pt x="0" y="385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>
                <a:off x="3831" y="3053"/>
                <a:ext cx="89" cy="90"/>
              </a:xfrm>
              <a:custGeom>
                <a:avLst/>
                <a:gdLst/>
                <a:ahLst/>
                <a:cxnLst>
                  <a:cxn ang="0">
                    <a:pos x="665" y="0"/>
                  </a:cxn>
                  <a:cxn ang="0">
                    <a:pos x="0" y="2476"/>
                  </a:cxn>
                  <a:cxn ang="0">
                    <a:pos x="2479" y="3141"/>
                  </a:cxn>
                  <a:cxn ang="0">
                    <a:pos x="3140" y="665"/>
                  </a:cxn>
                  <a:cxn ang="0">
                    <a:pos x="665" y="0"/>
                  </a:cxn>
                </a:cxnLst>
                <a:rect l="0" t="0" r="r" b="b"/>
                <a:pathLst>
                  <a:path w="3140" h="3141">
                    <a:moveTo>
                      <a:pt x="665" y="0"/>
                    </a:moveTo>
                    <a:lnTo>
                      <a:pt x="0" y="2476"/>
                    </a:lnTo>
                    <a:lnTo>
                      <a:pt x="2479" y="3141"/>
                    </a:lnTo>
                    <a:lnTo>
                      <a:pt x="3140" y="665"/>
                    </a:lnTo>
                    <a:lnTo>
                      <a:pt x="665" y="0"/>
                    </a:lnTo>
                    <a:close/>
                  </a:path>
                </a:pathLst>
              </a:custGeom>
              <a:solidFill>
                <a:srgbClr val="8382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pic>
        <p:nvPicPr>
          <p:cNvPr id="1035" name="Picture 29" descr="logo institut engleski_ver 11"/>
          <p:cNvPicPr>
            <a:picLocks noChangeAspect="1" noChangeArrowheads="1"/>
          </p:cNvPicPr>
          <p:nvPr userDrawn="1"/>
        </p:nvPicPr>
        <p:blipFill>
          <a:blip r:embed="rId17"/>
          <a:srcRect l="-7054" t="-9392" r="-6485" b="-16870"/>
          <a:stretch>
            <a:fillRect/>
          </a:stretch>
        </p:blipFill>
        <p:spPr bwMode="auto">
          <a:xfrm>
            <a:off x="7164388" y="6072188"/>
            <a:ext cx="100806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D86BB69-24A4-4E7F-BF8E-58272DB388D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5876925"/>
            <a:ext cx="82296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pic>
        <p:nvPicPr>
          <p:cNvPr id="25604" name="Picture 4" descr="REgpak imago slika_transp2_sa okvirom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 rot="1501357">
            <a:off x="7812088" y="5329238"/>
            <a:ext cx="1220787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Logo FEST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250825" y="5805488"/>
            <a:ext cx="2808288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9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1989138"/>
            <a:ext cx="7272337" cy="719137"/>
          </a:xfrm>
        </p:spPr>
        <p:txBody>
          <a:bodyPr/>
          <a:lstStyle/>
          <a:p>
            <a:pPr eaLnBrk="1" hangingPunct="1">
              <a:defRPr/>
            </a:pPr>
            <a:r>
              <a:rPr lang="hr-HR" sz="3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Student Creative Workshop </a:t>
            </a:r>
            <a:r>
              <a:rPr lang="hr-HR" sz="3800" smtClean="0">
                <a:solidFill>
                  <a:srgbClr val="FF3300"/>
                </a:solidFill>
                <a:latin typeface="GlaserSteD" pitchFamily="34" charset="0"/>
              </a:rPr>
              <a:t>CROPAK</a:t>
            </a:r>
            <a:r>
              <a:rPr lang="hr-HR" sz="3800" smtClean="0">
                <a:latin typeface="GlaserSteD" pitchFamily="34" charset="0"/>
              </a:rPr>
              <a:t> </a:t>
            </a:r>
            <a:r>
              <a:rPr lang="hr-HR" sz="3800" smtClean="0">
                <a:solidFill>
                  <a:srgbClr val="FF3300"/>
                </a:solidFill>
                <a:latin typeface="GlaserSteD" pitchFamily="34" charset="0"/>
              </a:rPr>
              <a:t>2012</a:t>
            </a:r>
          </a:p>
        </p:txBody>
      </p:sp>
      <p:pic>
        <p:nvPicPr>
          <p:cNvPr id="38914" name="Picture 8" descr="maskota kviki kikiri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4100" y="3141663"/>
            <a:ext cx="2111375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8" descr="PODRAV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549275"/>
            <a:ext cx="12255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solidFill>
                  <a:srgbClr val="000000"/>
                </a:solidFill>
                <a:cs typeface="Times New Roman" pitchFamily="18" charset="0"/>
              </a:rPr>
              <a:t>STUDENT CREATIVE WORKSHOP</a:t>
            </a:r>
            <a:r>
              <a:rPr lang="hr-HR" smtClean="0"/>
              <a:t> </a:t>
            </a:r>
            <a:br>
              <a:rPr lang="hr-HR" smtClean="0"/>
            </a:br>
            <a:r>
              <a:rPr lang="hr-HR" sz="3200" smtClean="0">
                <a:solidFill>
                  <a:srgbClr val="FF3300"/>
                </a:solidFill>
                <a:latin typeface="GlaserSteD" pitchFamily="34" charset="0"/>
              </a:rPr>
              <a:t>CROPAK 2012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349500"/>
            <a:ext cx="8229600" cy="38877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800" b="1" smtClean="0"/>
              <a:t>Idea and Concept by:</a:t>
            </a:r>
          </a:p>
          <a:p>
            <a:pPr eaLnBrk="1" hangingPunct="1">
              <a:lnSpc>
                <a:spcPct val="90000"/>
              </a:lnSpc>
            </a:pPr>
            <a:r>
              <a:rPr lang="hr-HR" sz="1800" smtClean="0"/>
              <a:t>Drena Milijević, managing director </a:t>
            </a:r>
            <a:br>
              <a:rPr lang="hr-HR" sz="1800" smtClean="0"/>
            </a:br>
            <a:r>
              <a:rPr lang="hr-HR" sz="1800" smtClean="0"/>
              <a:t>Tectus d.o.o., Croatia</a:t>
            </a:r>
            <a:endParaRPr lang="hr-HR" sz="1800" b="1" smtClean="0"/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hr-HR" sz="1800" b="1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hr-HR" sz="1800" b="1" smtClean="0"/>
              <a:t>Organizers:</a:t>
            </a:r>
            <a:endParaRPr lang="hr-HR" sz="1400" smtClean="0"/>
          </a:p>
          <a:p>
            <a:pPr eaLnBrk="1" hangingPunct="1">
              <a:lnSpc>
                <a:spcPct val="90000"/>
              </a:lnSpc>
            </a:pPr>
            <a:r>
              <a:rPr lang="hr-HR" sz="1800" smtClean="0"/>
              <a:t>Tectus d.o.o., Croatia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Institute of Packaging and Graphic Arts</a:t>
            </a:r>
            <a:r>
              <a:rPr lang="hr-HR" sz="1800" smtClean="0"/>
              <a:t> – IAT Croatia</a:t>
            </a:r>
          </a:p>
          <a:p>
            <a:pPr eaLnBrk="1" hangingPunct="1">
              <a:lnSpc>
                <a:spcPct val="90000"/>
              </a:lnSpc>
            </a:pPr>
            <a:r>
              <a:rPr lang="hr-HR" sz="1800" smtClean="0"/>
              <a:t>Trade Journal Ambalaža/REGprint</a:t>
            </a:r>
          </a:p>
          <a:p>
            <a:pPr eaLnBrk="1" hangingPunct="1">
              <a:lnSpc>
                <a:spcPct val="90000"/>
              </a:lnSpc>
            </a:pPr>
            <a:endParaRPr lang="hr-HR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800" b="1" smtClean="0"/>
              <a:t>Patrons</a:t>
            </a:r>
            <a:r>
              <a:rPr lang="hr-HR" sz="1800" smtClean="0"/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hr-HR" sz="1800" smtClean="0"/>
              <a:t>University of Rijeka </a:t>
            </a:r>
          </a:p>
          <a:p>
            <a:pPr eaLnBrk="1" hangingPunct="1">
              <a:lnSpc>
                <a:spcPct val="90000"/>
              </a:lnSpc>
            </a:pPr>
            <a:r>
              <a:rPr lang="hr-HR" sz="1800" smtClean="0"/>
              <a:t>University of Split </a:t>
            </a:r>
            <a:endParaRPr lang="hr-HR" sz="18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hr-HR" sz="1800" smtClean="0">
                <a:solidFill>
                  <a:srgbClr val="000000"/>
                </a:solidFill>
              </a:rPr>
              <a:t>University of Zagreb</a:t>
            </a:r>
            <a:r>
              <a:rPr lang="hr-HR" sz="180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hr-HR" sz="1800" smtClean="0"/>
          </a:p>
          <a:p>
            <a:pPr eaLnBrk="1" hangingPunct="1">
              <a:lnSpc>
                <a:spcPct val="90000"/>
              </a:lnSpc>
            </a:pPr>
            <a:endParaRPr lang="hr-HR" sz="1800" smtClean="0"/>
          </a:p>
          <a:p>
            <a:pPr eaLnBrk="1" hangingPunct="1">
              <a:lnSpc>
                <a:spcPct val="90000"/>
              </a:lnSpc>
            </a:pPr>
            <a:endParaRPr lang="hr-HR" sz="1800" smtClean="0"/>
          </a:p>
          <a:p>
            <a:pPr eaLnBrk="1" hangingPunct="1">
              <a:lnSpc>
                <a:spcPct val="90000"/>
              </a:lnSpc>
            </a:pPr>
            <a:endParaRPr lang="hr-HR" sz="1800" smtClean="0"/>
          </a:p>
          <a:p>
            <a:pPr eaLnBrk="1" hangingPunct="1">
              <a:lnSpc>
                <a:spcPct val="90000"/>
              </a:lnSpc>
            </a:pPr>
            <a:endParaRPr lang="hr-HR" sz="1800" smtClean="0"/>
          </a:p>
          <a:p>
            <a:pPr eaLnBrk="1" hangingPunct="1">
              <a:lnSpc>
                <a:spcPct val="90000"/>
              </a:lnSpc>
            </a:pPr>
            <a:endParaRPr lang="hr-HR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hr-HR" b="1" smtClean="0"/>
              <a:t>CREATIVE ASSIGNMENT:</a:t>
            </a:r>
          </a:p>
          <a:p>
            <a:pPr eaLnBrk="1" hangingPunct="1">
              <a:buFontTx/>
              <a:buNone/>
            </a:pPr>
            <a:r>
              <a:rPr lang="hr-HR" smtClean="0"/>
              <a:t>Redesign of Kviki Line of Snacks </a:t>
            </a:r>
          </a:p>
        </p:txBody>
      </p:sp>
      <p:sp>
        <p:nvSpPr>
          <p:cNvPr id="40962" name="AutoShape 16"/>
          <p:cNvSpPr>
            <a:spLocks noChangeAspect="1" noChangeArrowheads="1" noTextEdit="1"/>
          </p:cNvSpPr>
          <p:nvPr/>
        </p:nvSpPr>
        <p:spPr bwMode="auto">
          <a:xfrm>
            <a:off x="900113" y="3500438"/>
            <a:ext cx="968375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r-Latn-CS"/>
          </a:p>
        </p:txBody>
      </p:sp>
      <p:pic>
        <p:nvPicPr>
          <p:cNvPr id="40963" name="Picture 19" descr="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3616325"/>
            <a:ext cx="1109663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20" descr="0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3925" y="3625850"/>
            <a:ext cx="1049338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21" descr="0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6388" y="5402263"/>
            <a:ext cx="8350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22" descr="0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8225" y="3681413"/>
            <a:ext cx="10985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23" descr="0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84388" y="4953000"/>
            <a:ext cx="25161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8" descr="PODRAVK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8263" y="333375"/>
            <a:ext cx="1944687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9" name="Rectangle 2"/>
          <p:cNvSpPr>
            <a:spLocks noChangeArrowheads="1"/>
          </p:cNvSpPr>
          <p:nvPr/>
        </p:nvSpPr>
        <p:spPr bwMode="auto">
          <a:xfrm>
            <a:off x="684213" y="1341438"/>
            <a:ext cx="8229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hr-HR" sz="2600" b="1">
                <a:solidFill>
                  <a:srgbClr val="000000"/>
                </a:solidFill>
                <a:cs typeface="Times New Roman" pitchFamily="18" charset="0"/>
              </a:rPr>
              <a:t>STUDENT CREATIVE WORKSHOP</a:t>
            </a:r>
            <a:r>
              <a:rPr lang="hr-HR" sz="2600" b="1"/>
              <a:t> </a:t>
            </a:r>
            <a:br>
              <a:rPr lang="hr-HR" sz="2600" b="1"/>
            </a:br>
            <a:r>
              <a:rPr lang="hr-HR" sz="3200" b="1">
                <a:solidFill>
                  <a:srgbClr val="FF3300"/>
                </a:solidFill>
                <a:latin typeface="GlaserSteD" pitchFamily="34" charset="0"/>
              </a:rPr>
              <a:t>CROPAK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Group 20"/>
          <p:cNvGrpSpPr>
            <a:grpSpLocks/>
          </p:cNvGrpSpPr>
          <p:nvPr/>
        </p:nvGrpSpPr>
        <p:grpSpPr bwMode="auto">
          <a:xfrm>
            <a:off x="539750" y="2420938"/>
            <a:ext cx="7216775" cy="4368800"/>
            <a:chOff x="0" y="18"/>
            <a:chExt cx="11963" cy="7244"/>
          </a:xfrm>
        </p:grpSpPr>
        <p:grpSp>
          <p:nvGrpSpPr>
            <p:cNvPr id="41988" name="Group 18"/>
            <p:cNvGrpSpPr>
              <a:grpSpLocks/>
            </p:cNvGrpSpPr>
            <p:nvPr/>
          </p:nvGrpSpPr>
          <p:grpSpPr bwMode="auto">
            <a:xfrm>
              <a:off x="0" y="3566"/>
              <a:ext cx="11954" cy="3696"/>
              <a:chOff x="-250" y="5698"/>
              <a:chExt cx="11954" cy="3696"/>
            </a:xfrm>
          </p:grpSpPr>
          <p:pic>
            <p:nvPicPr>
              <p:cNvPr id="41993" name="Picture 12" descr="Vlahinja_grupna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719" y="5698"/>
                <a:ext cx="4016" cy="3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994" name="Picture 13" descr="Zoric_grupna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250" y="5698"/>
                <a:ext cx="4016" cy="3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995" name="Picture 17" descr="Novakovic_grupna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688" y="5698"/>
                <a:ext cx="4016" cy="3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1989" name="Group 19"/>
            <p:cNvGrpSpPr>
              <a:grpSpLocks/>
            </p:cNvGrpSpPr>
            <p:nvPr/>
          </p:nvGrpSpPr>
          <p:grpSpPr bwMode="auto">
            <a:xfrm>
              <a:off x="59" y="18"/>
              <a:ext cx="11904" cy="3660"/>
              <a:chOff x="0" y="0"/>
              <a:chExt cx="12022" cy="3696"/>
            </a:xfrm>
          </p:grpSpPr>
          <p:pic>
            <p:nvPicPr>
              <p:cNvPr id="41990" name="Picture 14" descr="Benazic_grupna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006" y="0"/>
                <a:ext cx="4016" cy="3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991" name="Picture 15" descr="Farkac-Simeg_grupna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014" y="0"/>
                <a:ext cx="4016" cy="3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992" name="Picture 16" descr="Jadanec_grupna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0" y="0"/>
                <a:ext cx="4016" cy="3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41986" name="Picture 8" descr="PODRAVK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7400" y="454025"/>
            <a:ext cx="12255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684213" y="1341438"/>
            <a:ext cx="8229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hr-HR" sz="2600" b="1">
                <a:solidFill>
                  <a:srgbClr val="000000"/>
                </a:solidFill>
                <a:cs typeface="Times New Roman" pitchFamily="18" charset="0"/>
              </a:rPr>
              <a:t>STUDENT CREATIVE WORKSHOP</a:t>
            </a:r>
            <a:r>
              <a:rPr lang="hr-HR" sz="2600" b="1"/>
              <a:t> </a:t>
            </a:r>
            <a:br>
              <a:rPr lang="hr-HR" sz="2600" b="1"/>
            </a:br>
            <a:r>
              <a:rPr lang="hr-HR" sz="3200" b="1">
                <a:solidFill>
                  <a:srgbClr val="FF3300"/>
                </a:solidFill>
                <a:latin typeface="GlaserSteD" pitchFamily="34" charset="0"/>
              </a:rPr>
              <a:t>CROPAK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5805488"/>
            <a:ext cx="8229600" cy="10795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smtClean="0"/>
              <a:t>Student: Nensi Benazić, University of Rijeka, Academy of Applied Arts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smtClean="0"/>
              <a:t>Mentor: Aljoša Brajdić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smtClean="0"/>
              <a:t>Assistant: Sanjin Kunić</a:t>
            </a:r>
          </a:p>
        </p:txBody>
      </p:sp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2776538" y="8731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hr-HR" b="1">
                <a:solidFill>
                  <a:srgbClr val="000000"/>
                </a:solidFill>
              </a:rPr>
              <a:t>STUDENT CREATIVE WORKSHOP</a:t>
            </a:r>
            <a:r>
              <a:rPr lang="hr-HR"/>
              <a:t> </a:t>
            </a:r>
            <a:r>
              <a:rPr lang="hr-HR" b="1"/>
              <a:t/>
            </a:r>
            <a:br>
              <a:rPr lang="hr-HR" b="1"/>
            </a:br>
            <a:r>
              <a:rPr lang="hr-HR" sz="2000" b="1">
                <a:solidFill>
                  <a:srgbClr val="FF3300"/>
                </a:solidFill>
                <a:latin typeface="GlaserSteD" pitchFamily="34" charset="0"/>
              </a:rPr>
              <a:t>CROPAK 2012</a:t>
            </a:r>
          </a:p>
        </p:txBody>
      </p:sp>
      <p:pic>
        <p:nvPicPr>
          <p:cNvPr id="43011" name="Picture 4" descr="Benazic_grupna"/>
          <p:cNvPicPr>
            <a:picLocks noChangeAspect="1" noChangeArrowheads="1"/>
          </p:cNvPicPr>
          <p:nvPr/>
        </p:nvPicPr>
        <p:blipFill>
          <a:blip r:embed="rId2"/>
          <a:srcRect t="19318" b="11932"/>
          <a:stretch>
            <a:fillRect/>
          </a:stretch>
        </p:blipFill>
        <p:spPr bwMode="auto">
          <a:xfrm>
            <a:off x="684213" y="1323975"/>
            <a:ext cx="6851650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8" descr="PODRAV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404813"/>
            <a:ext cx="12255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3"/>
          <p:cNvGrpSpPr>
            <a:grpSpLocks/>
          </p:cNvGrpSpPr>
          <p:nvPr/>
        </p:nvGrpSpPr>
        <p:grpSpPr bwMode="auto">
          <a:xfrm>
            <a:off x="1116013" y="836613"/>
            <a:ext cx="3113087" cy="1227137"/>
            <a:chOff x="1237" y="119"/>
            <a:chExt cx="1961" cy="773"/>
          </a:xfrm>
        </p:grpSpPr>
        <p:sp>
          <p:nvSpPr>
            <p:cNvPr id="44035" name="Text Box 16"/>
            <p:cNvSpPr txBox="1">
              <a:spLocks noChangeArrowheads="1"/>
            </p:cNvSpPr>
            <p:nvPr/>
          </p:nvSpPr>
          <p:spPr bwMode="auto">
            <a:xfrm>
              <a:off x="1237" y="527"/>
              <a:ext cx="186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sz="3200">
                  <a:solidFill>
                    <a:srgbClr val="FF0000"/>
                  </a:solidFill>
                  <a:latin typeface="GlaserSteD" pitchFamily="34" charset="0"/>
                </a:rPr>
                <a:t>REGPAK</a:t>
              </a:r>
            </a:p>
          </p:txBody>
        </p:sp>
        <p:sp>
          <p:nvSpPr>
            <p:cNvPr id="44036" name="Text Box 5"/>
            <p:cNvSpPr txBox="1">
              <a:spLocks noChangeArrowheads="1"/>
            </p:cNvSpPr>
            <p:nvPr/>
          </p:nvSpPr>
          <p:spPr bwMode="auto">
            <a:xfrm>
              <a:off x="1237" y="119"/>
              <a:ext cx="196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sz="3600">
                  <a:solidFill>
                    <a:schemeClr val="bg2"/>
                  </a:solidFill>
                </a:rPr>
                <a:t>Good mark!</a:t>
              </a:r>
            </a:p>
          </p:txBody>
        </p:sp>
      </p:grpSp>
      <p:pic>
        <p:nvPicPr>
          <p:cNvPr id="44034" name="Picture 14" descr="REgpak imago slika_transp2_sa okvir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01357">
            <a:off x="1979613" y="476250"/>
            <a:ext cx="53308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smtClean="0">
                <a:solidFill>
                  <a:srgbClr val="FF0000"/>
                </a:solidFill>
              </a:rPr>
              <a:t>Series: Grandma's secret</a:t>
            </a:r>
            <a:br>
              <a:rPr lang="hr-HR" smtClean="0">
                <a:solidFill>
                  <a:srgbClr val="FF0000"/>
                </a:solidFill>
              </a:rPr>
            </a:br>
            <a:r>
              <a:rPr lang="hr-HR" smtClean="0"/>
              <a:t>Brand owner: Foodland Ltd, Serbia</a:t>
            </a:r>
            <a:br>
              <a:rPr lang="hr-HR" smtClean="0"/>
            </a:br>
            <a:r>
              <a:rPr lang="hr-HR" smtClean="0"/>
              <a:t>Design: Peter Gregson, Ltd, Serbia</a:t>
            </a:r>
            <a:br>
              <a:rPr lang="hr-HR" smtClean="0"/>
            </a:br>
            <a:r>
              <a:rPr lang="hr-HR" smtClean="0"/>
              <a:t>Packaging manufacturers: Vetropack Straža d.d., Croatia, Promedia Ltd., Serbia</a:t>
            </a:r>
            <a:br>
              <a:rPr lang="hr-HR" smtClean="0"/>
            </a:br>
            <a:endParaRPr lang="hr-HR" smtClean="0"/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5059" name="Picture 4" descr="pgs_grennys_secret_gif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893888"/>
            <a:ext cx="4608513" cy="424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3" descr="CROPAKpak imago slika_transp2_sa okvir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18347">
            <a:off x="5380038" y="908050"/>
            <a:ext cx="3763962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14" descr="REgpak imago slika_transp2_sa okvir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1357">
            <a:off x="1116013" y="765175"/>
            <a:ext cx="3763962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15"/>
          <p:cNvSpPr txBox="1">
            <a:spLocks noChangeArrowheads="1"/>
          </p:cNvSpPr>
          <p:nvPr/>
        </p:nvSpPr>
        <p:spPr bwMode="auto">
          <a:xfrm>
            <a:off x="395288" y="836613"/>
            <a:ext cx="18716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3200">
                <a:solidFill>
                  <a:srgbClr val="FF0000"/>
                </a:solidFill>
                <a:latin typeface="GlaserSteD" pitchFamily="34" charset="0"/>
              </a:rPr>
              <a:t>REGPAK</a:t>
            </a:r>
          </a:p>
        </p:txBody>
      </p:sp>
      <p:sp>
        <p:nvSpPr>
          <p:cNvPr id="46084" name="Text Box 16"/>
          <p:cNvSpPr txBox="1">
            <a:spLocks noChangeArrowheads="1"/>
          </p:cNvSpPr>
          <p:nvPr/>
        </p:nvSpPr>
        <p:spPr bwMode="auto">
          <a:xfrm>
            <a:off x="4284663" y="836613"/>
            <a:ext cx="2952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3200">
                <a:solidFill>
                  <a:srgbClr val="FF0000"/>
                </a:solidFill>
                <a:latin typeface="GlaserSteD" pitchFamily="34" charset="0"/>
              </a:rPr>
              <a:t>CROPAK</a:t>
            </a:r>
          </a:p>
        </p:txBody>
      </p:sp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2268538" y="5589588"/>
            <a:ext cx="482441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6600">
                <a:solidFill>
                  <a:schemeClr val="bg2"/>
                </a:solidFill>
              </a:rPr>
              <a:t>Good mark!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Festa_cropak nominirani">
  <a:themeElements>
    <a:clrScheme name="8_Festa_cropak nominiran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Festa_cropak nominirani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Festa_cropak nominiran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Festa_cropak nominiran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Festa_cropak nominiran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Festa_cropak nominiran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Festa_cropak nominiran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Festa_cropak nominiran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Festa_cropak nominiran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Festa_cropak nominiran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Festa_cropak nominiran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Festa_cropak nominiran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Festa_cropak nominiran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Festa_cropak nominiran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1083</TotalTime>
  <Words>114</Words>
  <Application>Microsoft Office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GlaserSteD</vt:lpstr>
      <vt:lpstr>Times New Roman</vt:lpstr>
      <vt:lpstr>Custom Design</vt:lpstr>
      <vt:lpstr>1_Default Design</vt:lpstr>
      <vt:lpstr>8_Festa_cropak nominirani</vt:lpstr>
      <vt:lpstr>Student Creative Workshop CROPAK 2012</vt:lpstr>
      <vt:lpstr>STUDENT CREATIVE WORKSHOP  CROPAK 2012</vt:lpstr>
      <vt:lpstr>Slide 3</vt:lpstr>
      <vt:lpstr>Slide 4</vt:lpstr>
      <vt:lpstr>Slide 5</vt:lpstr>
      <vt:lpstr>Slide 6</vt:lpstr>
      <vt:lpstr>Series: Grandma's secret Brand owner: Foodland Ltd, Serbia Design: Peter Gregson, Ltd, Serbia Packaging manufacturers: Vetropack Straža d.d., Croatia, Promedia Ltd., Serbia </vt:lpstr>
      <vt:lpstr>Slide 8</vt:lpstr>
    </vt:vector>
  </TitlesOfParts>
  <Company>TECTUS d.o.o.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Kreativna radionica  CROPAK 2009</dc:title>
  <dc:creator>Kpucic</dc:creator>
  <cp:lastModifiedBy>TEST</cp:lastModifiedBy>
  <cp:revision>227</cp:revision>
  <dcterms:created xsi:type="dcterms:W3CDTF">2009-03-02T11:24:07Z</dcterms:created>
  <dcterms:modified xsi:type="dcterms:W3CDTF">2012-06-11T12:07:51Z</dcterms:modified>
</cp:coreProperties>
</file>