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Default Extension="jpeg" ContentType="image/jpeg"/>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Lst>
  <p:notesMasterIdLst>
    <p:notesMasterId r:id="rId17"/>
  </p:notesMasterIdLst>
  <p:sldIdLst>
    <p:sldId id="256" r:id="rId6"/>
    <p:sldId id="263" r:id="rId7"/>
    <p:sldId id="264" r:id="rId8"/>
    <p:sldId id="266" r:id="rId9"/>
    <p:sldId id="258" r:id="rId10"/>
    <p:sldId id="267" r:id="rId11"/>
    <p:sldId id="262" r:id="rId12"/>
    <p:sldId id="260" r:id="rId13"/>
    <p:sldId id="261" r:id="rId14"/>
    <p:sldId id="265" r:id="rId15"/>
    <p:sldId id="269" r:id="rId16"/>
  </p:sldIdLst>
  <p:sldSz cx="9144000" cy="6858000" type="screen4x3"/>
  <p:notesSz cx="6858000" cy="9144000"/>
  <p:defaultTextStyle>
    <a:defPPr>
      <a:defRPr lang="fr-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481F15"/>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68" autoAdjust="0"/>
    <p:restoredTop sz="83357" autoAdjust="0"/>
  </p:normalViewPr>
  <p:slideViewPr>
    <p:cSldViewPr>
      <p:cViewPr>
        <p:scale>
          <a:sx n="71" d="100"/>
          <a:sy n="71" d="100"/>
        </p:scale>
        <p:origin x="-4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56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3F528169-35C9-4439-AE2A-5905DB95076F}" type="datetimeFigureOut">
              <a:rPr lang="en-US"/>
              <a:pPr>
                <a:defRPr/>
              </a:pPr>
              <a:t>6/5/2012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5AC9B719-673F-4636-923F-A78C4BA40E8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p:cNvSpPr>
          <p:nvPr>
            <p:ph type="sldImg"/>
          </p:nvPr>
        </p:nvSpPr>
        <p:spPr bwMode="auto">
          <a:noFill/>
          <a:ln>
            <a:solidFill>
              <a:srgbClr val="000000"/>
            </a:solidFill>
            <a:miter lim="800000"/>
            <a:headEnd/>
            <a:tailEnd/>
          </a:ln>
        </p:spPr>
      </p:sp>
      <p:sp>
        <p:nvSpPr>
          <p:cNvPr id="645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45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01B266-8FD1-44D6-8AD7-AE971D1DC190}"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p:cNvSpPr>
          <p:nvPr>
            <p:ph type="sldImg"/>
          </p:nvPr>
        </p:nvSpPr>
        <p:spPr bwMode="auto">
          <a:noFill/>
          <a:ln>
            <a:solidFill>
              <a:srgbClr val="000000"/>
            </a:solidFill>
            <a:miter lim="800000"/>
            <a:headEnd/>
            <a:tailEnd/>
          </a:ln>
        </p:spPr>
      </p:sp>
      <p:sp>
        <p:nvSpPr>
          <p:cNvPr id="839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Studies from Nielsen Company and other firms are finding that Americans believe private-label products, in more cases, are as good or even better than the national brands. This is a seismic shift from a few years ago, when prevailing American perception was of private label goods as cheap and low in quality.</a:t>
            </a:r>
          </a:p>
        </p:txBody>
      </p:sp>
      <p:sp>
        <p:nvSpPr>
          <p:cNvPr id="839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F650A29-3FA1-4B97-88C2-1A8E5B4AFBE6}" type="slidenum">
              <a:rPr lang="en-US" smtClean="0">
                <a:solidFill>
                  <a:srgbClr val="000000"/>
                </a:solidFill>
              </a:rPr>
              <a:pPr/>
              <a:t>11</a:t>
            </a:fld>
            <a:endParaRPr lang="en-US" smtClean="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p:cNvSpPr>
          <p:nvPr>
            <p:ph type="sldImg"/>
          </p:nvPr>
        </p:nvSpPr>
        <p:spPr bwMode="auto">
          <a:noFill/>
          <a:ln>
            <a:solidFill>
              <a:srgbClr val="000000"/>
            </a:solidFill>
            <a:miter lim="800000"/>
            <a:headEnd/>
            <a:tailEnd/>
          </a:ln>
        </p:spPr>
      </p:sp>
      <p:sp>
        <p:nvSpPr>
          <p:cNvPr id="665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Smithers Pira says U.S. still #1 in packaging consumption at about $142B in 2011, accounting for roughly 20% of worldwide consumption. China was #2 at a little more than $80 billion. With China’s economy’s rapidly increasing thirst for consumer products, the forecast is that China will overtake the U.S. in 2016 as #1 in the world.</a:t>
            </a:r>
          </a:p>
        </p:txBody>
      </p:sp>
      <p:sp>
        <p:nvSpPr>
          <p:cNvPr id="665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82F25D3-1A7F-4737-A7E4-C17C99FE0173}"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p:cNvSpPr>
          <p:nvPr>
            <p:ph type="sldImg"/>
          </p:nvPr>
        </p:nvSpPr>
        <p:spPr bwMode="auto">
          <a:noFill/>
          <a:ln>
            <a:solidFill>
              <a:srgbClr val="000000"/>
            </a:solidFill>
            <a:miter lim="800000"/>
            <a:headEnd/>
            <a:tailEnd/>
          </a:ln>
        </p:spPr>
      </p:sp>
      <p:sp>
        <p:nvSpPr>
          <p:cNvPr id="686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Corrugated and paperboard dominant in food and beverage. Converted flexible growth is led by emergence of pouches in more categories.</a:t>
            </a:r>
          </a:p>
        </p:txBody>
      </p:sp>
      <p:sp>
        <p:nvSpPr>
          <p:cNvPr id="686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EFE4D66-E175-4BC0-BD74-EC2E8816863F}" type="slidenum">
              <a:rPr lang="en-US" smtClean="0">
                <a:solidFill>
                  <a:srgbClr val="000000"/>
                </a:solidFill>
              </a:rPr>
              <a:pPr/>
              <a:t>3</a:t>
            </a:fld>
            <a:endParaRPr lang="en-US" smtClean="0">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Slide Image Placeholder 1"/>
          <p:cNvSpPr>
            <a:spLocks noGrp="1" noRot="1" noChangeAspect="1"/>
          </p:cNvSpPr>
          <p:nvPr>
            <p:ph type="sldImg"/>
          </p:nvPr>
        </p:nvSpPr>
        <p:spPr bwMode="auto">
          <a:noFill/>
          <a:ln>
            <a:solidFill>
              <a:srgbClr val="000000"/>
            </a:solidFill>
            <a:miter lim="800000"/>
            <a:headEnd/>
            <a:tailEnd/>
          </a:ln>
        </p:spPr>
      </p:sp>
      <p:sp>
        <p:nvSpPr>
          <p:cNvPr id="706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Estimates for sustainable packaging growth over the next five years are varied, by it’s safe to conclude  that the worldwide market will just about double to between $142b and $170b, depending on whose estimates prove correct. Driving the growth in the US: Increased awareness about environmental hazards related to the disposal and recycling of packaging waste, government initiatives to minimize greenhouse gas emissions and stringent regulations.</a:t>
            </a:r>
          </a:p>
          <a:p>
            <a:pPr eaLnBrk="1" hangingPunct="1">
              <a:spcBef>
                <a:spcPct val="0"/>
              </a:spcBef>
            </a:pPr>
            <a:r>
              <a:rPr lang="en-US" smtClean="0"/>
              <a:t>Recycled material accounts for most of the market—about 90% of the demand in the U.S. However, biodegradable materials are growing in packaging, and represent the fastest growing segment because they decompose easily and reduce packaging waste.</a:t>
            </a:r>
          </a:p>
          <a:p>
            <a:pPr eaLnBrk="1" hangingPunct="1">
              <a:spcBef>
                <a:spcPct val="0"/>
              </a:spcBef>
            </a:pPr>
            <a:endParaRPr lang="en-US" smtClean="0"/>
          </a:p>
          <a:p>
            <a:pPr eaLnBrk="1" hangingPunct="1">
              <a:spcBef>
                <a:spcPct val="0"/>
              </a:spcBef>
            </a:pPr>
            <a:r>
              <a:rPr lang="en-US" smtClean="0"/>
              <a:t>In the U.S., one area that really lags behind in the sustainable market is the medical sector, due to cost and regulatory concerns, and poor recycling infrastructure.</a:t>
            </a:r>
          </a:p>
        </p:txBody>
      </p:sp>
      <p:sp>
        <p:nvSpPr>
          <p:cNvPr id="706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B381D1E-73A7-4307-96F7-241149BCCE32}" type="slidenum">
              <a:rPr lang="en-US" smtClean="0">
                <a:solidFill>
                  <a:srgbClr val="000000"/>
                </a:solidFill>
              </a:rPr>
              <a:pPr/>
              <a:t>4</a:t>
            </a:fld>
            <a:endParaRPr lang="en-US" smtClean="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Slide Image Placeholder 1"/>
          <p:cNvSpPr>
            <a:spLocks noGrp="1" noRot="1" noChangeAspect="1"/>
          </p:cNvSpPr>
          <p:nvPr>
            <p:ph type="sldImg"/>
          </p:nvPr>
        </p:nvSpPr>
        <p:spPr bwMode="auto">
          <a:noFill/>
          <a:ln>
            <a:solidFill>
              <a:srgbClr val="000000"/>
            </a:solidFill>
            <a:miter lim="800000"/>
            <a:headEnd/>
            <a:tailEnd/>
          </a:ln>
        </p:spPr>
      </p:sp>
      <p:sp>
        <p:nvSpPr>
          <p:cNvPr id="727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American product and packaging development today is all about speed-to-market. Meeting ever-shorter sales windows with an increasing array of products, which often can be customized or semi-customized so Americans feel like the product was made just for them.</a:t>
            </a:r>
          </a:p>
          <a:p>
            <a:pPr eaLnBrk="1" hangingPunct="1">
              <a:spcBef>
                <a:spcPct val="0"/>
              </a:spcBef>
            </a:pPr>
            <a:endParaRPr lang="en-US" smtClean="0"/>
          </a:p>
          <a:p>
            <a:pPr eaLnBrk="1" hangingPunct="1">
              <a:spcBef>
                <a:spcPct val="0"/>
              </a:spcBef>
            </a:pPr>
            <a:r>
              <a:rPr lang="en-US" smtClean="0"/>
              <a:t>Social media interaction = Through iPhones, etc., direct contact and quick feedback from consumers that could bring new and in-demand products into production more quickly (customized flavors, short-run promo packages tied to special events).</a:t>
            </a:r>
          </a:p>
          <a:p>
            <a:pPr eaLnBrk="1" hangingPunct="1">
              <a:spcBef>
                <a:spcPct val="0"/>
              </a:spcBef>
            </a:pPr>
            <a:endParaRPr lang="en-US" smtClean="0"/>
          </a:p>
          <a:p>
            <a:pPr eaLnBrk="1" hangingPunct="1">
              <a:spcBef>
                <a:spcPct val="0"/>
              </a:spcBef>
            </a:pPr>
            <a:r>
              <a:rPr lang="en-US" smtClean="0"/>
              <a:t>Sophisticated Package Customization = Change only those parts of the package that are simple, keep complexity to a minimum and provide economies of scale. Example: Changing only the design on digitally produced labels of small batches of coffee beans. The pouch itself stays the same. </a:t>
            </a:r>
          </a:p>
        </p:txBody>
      </p:sp>
      <p:sp>
        <p:nvSpPr>
          <p:cNvPr id="727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8E2C636-AC6D-485D-8589-FCA45DB5812C}"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bwMode="auto">
          <a:noFill/>
          <a:ln>
            <a:solidFill>
              <a:srgbClr val="000000"/>
            </a:solidFill>
            <a:miter lim="800000"/>
            <a:headEnd/>
            <a:tailEnd/>
          </a:ln>
        </p:spPr>
      </p:sp>
      <p:sp>
        <p:nvSpPr>
          <p:cNvPr id="757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Americans love the idea of the “treasure hunt” in stores—the anticipation that they’ll find something new and useful and unexpected each time they visit. American retailers love this cultural attitude because it enables them to generate impulse sales that increase “ring” at the register.</a:t>
            </a:r>
          </a:p>
          <a:p>
            <a:pPr eaLnBrk="1" hangingPunct="1">
              <a:spcBef>
                <a:spcPct val="0"/>
              </a:spcBef>
            </a:pPr>
            <a:endParaRPr lang="en-US" smtClean="0"/>
          </a:p>
          <a:p>
            <a:pPr eaLnBrk="1" hangingPunct="1">
              <a:spcBef>
                <a:spcPct val="0"/>
              </a:spcBef>
            </a:pPr>
            <a:r>
              <a:rPr lang="en-US" smtClean="0"/>
              <a:t>Different “unit of sale” packages for various retailers. Example: A 48-pack of batteries in a warehouse club vs. a 24-pack in a discount store vs. a six-pack or 12-pack in a dollar store. The need for simplifying the complex is driving the need for speed-to-market strategies in operations, warehousing and logistics. </a:t>
            </a:r>
          </a:p>
        </p:txBody>
      </p:sp>
      <p:sp>
        <p:nvSpPr>
          <p:cNvPr id="757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F83FF31-022A-42B3-84C6-005C316A84AE}" type="slidenum">
              <a:rPr lang="en-US" smtClean="0"/>
              <a:pPr/>
              <a:t>7</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p:cNvSpPr>
            <a:spLocks noGrp="1" noRot="1" noChangeAspect="1"/>
          </p:cNvSpPr>
          <p:nvPr>
            <p:ph type="sldImg"/>
          </p:nvPr>
        </p:nvSpPr>
        <p:spPr bwMode="auto">
          <a:noFill/>
          <a:ln>
            <a:solidFill>
              <a:srgbClr val="000000"/>
            </a:solidFill>
            <a:miter lim="800000"/>
            <a:headEnd/>
            <a:tailEnd/>
          </a:ln>
        </p:spPr>
      </p:sp>
      <p:sp>
        <p:nvSpPr>
          <p:cNvPr id="778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 two-year study of U.S. consumers focused on both arm amputees and two-handed consumers, and how they interact with 250 everyday objects, including packaged products, across 18 categories. The study found that these consumers spend 40% of their waking hours with one hand occupied (iPhones, holding a baby, etc.). Multi-tasking, including doing many things with one hand while doing something with the other hand, is a pervasive cultural phenomenon in the hectic daily life of North American consumers.</a:t>
            </a:r>
          </a:p>
          <a:p>
            <a:pPr eaLnBrk="1" hangingPunct="1">
              <a:spcBef>
                <a:spcPct val="0"/>
              </a:spcBef>
            </a:pPr>
            <a:r>
              <a:rPr lang="en-US" smtClean="0"/>
              <a:t>As a result, the next trend for American packaged product manufacturers may be redesigning and re-engineering more of their packaging to accommodate one-handed operation, such as the one-handed opening pack you see here for Wrigley’s 5 brand of gum. Manufacturers who don’t adapt could be left behind.</a:t>
            </a:r>
          </a:p>
          <a:p>
            <a:pPr eaLnBrk="1" hangingPunct="1">
              <a:spcBef>
                <a:spcPct val="0"/>
              </a:spcBef>
            </a:pPr>
            <a:r>
              <a:rPr lang="en-US" smtClean="0"/>
              <a:t>If this trend interests you, IoPP will have much more information to share on it in one of our presentations at Pack Expo coming up in October in Chicago.</a:t>
            </a:r>
          </a:p>
          <a:p>
            <a:pPr eaLnBrk="1" hangingPunct="1">
              <a:spcBef>
                <a:spcPct val="0"/>
              </a:spcBef>
            </a:pPr>
            <a:endParaRPr lang="en-US" smtClean="0"/>
          </a:p>
          <a:p>
            <a:pPr eaLnBrk="1" hangingPunct="1">
              <a:spcBef>
                <a:spcPct val="0"/>
              </a:spcBef>
            </a:pPr>
            <a:endParaRPr lang="en-US" smtClean="0"/>
          </a:p>
        </p:txBody>
      </p:sp>
      <p:sp>
        <p:nvSpPr>
          <p:cNvPr id="778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6463FCE-9B98-41C9-B46F-0657624B747F}" type="slidenum">
              <a:rPr lang="en-US" smtClean="0"/>
              <a:pPr/>
              <a:t>8</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Extending Americans’ propensity to multi-task and for on-the-go consumption, this is also having significant impact in the need for more stress-free, on-the-go packaging, particularly in food. For Americans, the mantra is “right here, right now.” That is how they want to be able to consume more products, from daily-dose drinks to energy boosters and even probiotics.</a:t>
            </a:r>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0C96040-5D71-4627-AA91-09A330076B56}" type="slidenum">
              <a:rPr lang="en-US" smtClean="0"/>
              <a:pPr/>
              <a:t>9</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p:cNvSpPr>
          <p:nvPr>
            <p:ph type="sldImg"/>
          </p:nvPr>
        </p:nvSpPr>
        <p:spPr bwMode="auto">
          <a:noFill/>
          <a:ln>
            <a:solidFill>
              <a:srgbClr val="000000"/>
            </a:solidFill>
            <a:miter lim="800000"/>
            <a:headEnd/>
            <a:tailEnd/>
          </a:ln>
        </p:spPr>
      </p:sp>
      <p:sp>
        <p:nvSpPr>
          <p:cNvPr id="819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In the U.S. and Canada, package sizes are becoming smaller in many categories. They’re easier for consumers to carry, and in many cases, consumers are willing to pay a bit more per ounce or serving for convenience.</a:t>
            </a:r>
          </a:p>
          <a:p>
            <a:pPr eaLnBrk="1" hangingPunct="1">
              <a:spcBef>
                <a:spcPct val="0"/>
              </a:spcBef>
            </a:pPr>
            <a:r>
              <a:rPr lang="en-US" smtClean="0"/>
              <a:t>At the store level, in categories such as laundry detergent, smaller packages also enable more package units on the shelf, thereby increasing sales per square foot. More product units also make out-of-stocks less likely.</a:t>
            </a:r>
          </a:p>
          <a:p>
            <a:pPr eaLnBrk="1" hangingPunct="1">
              <a:spcBef>
                <a:spcPct val="0"/>
              </a:spcBef>
            </a:pPr>
            <a:r>
              <a:rPr lang="en-US" smtClean="0"/>
              <a:t>For environmental benefit, smaller packages require less material and often less energy to product. They often pack out a truck or warehouse better, providing distribution benefits (savings on fuel, etc.).</a:t>
            </a:r>
          </a:p>
        </p:txBody>
      </p:sp>
      <p:sp>
        <p:nvSpPr>
          <p:cNvPr id="819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6A09F2-CDC1-4179-97A5-8671F5758DAF}" type="slidenum">
              <a:rPr lang="en-US" smtClean="0">
                <a:solidFill>
                  <a:srgbClr val="000000"/>
                </a:solidFill>
              </a:rPr>
              <a:pPr/>
              <a:t>10</a:t>
            </a:fld>
            <a:endParaRPr lang="en-US"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CA"/>
          </a:p>
        </p:txBody>
      </p:sp>
      <p:sp>
        <p:nvSpPr>
          <p:cNvPr id="4" name="Espace réservé de la date 3"/>
          <p:cNvSpPr>
            <a:spLocks noGrp="1"/>
          </p:cNvSpPr>
          <p:nvPr>
            <p:ph type="dt" sz="half" idx="10"/>
          </p:nvPr>
        </p:nvSpPr>
        <p:spPr/>
        <p:txBody>
          <a:bodyPr/>
          <a:lstStyle>
            <a:lvl1pPr>
              <a:defRPr/>
            </a:lvl1pPr>
          </a:lstStyle>
          <a:p>
            <a:pPr>
              <a:defRPr/>
            </a:pPr>
            <a:fld id="{57EB23CD-5525-44AD-A973-F5B5D4F6C525}" type="datetimeFigureOut">
              <a:rPr lang="fr-FR"/>
              <a:pPr>
                <a:defRPr/>
              </a:pPr>
              <a:t>05/06/2012</a:t>
            </a:fld>
            <a:endParaRPr lang="fr-CA" dirty="0"/>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1D9E9D48-A12F-480D-8452-00D574CADFC0}" type="slidenum">
              <a:rPr lang="fr-CA"/>
              <a:pPr>
                <a:defRPr/>
              </a:pPr>
              <a:t>‹#›</a:t>
            </a:fld>
            <a:endParaRPr lang="fr-C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lvl1pPr>
              <a:defRPr/>
            </a:lvl1pPr>
          </a:lstStyle>
          <a:p>
            <a:pPr>
              <a:defRPr/>
            </a:pPr>
            <a:fld id="{789286F4-EC6F-4B57-BA12-239609E11A1E}" type="datetimeFigureOut">
              <a:rPr lang="fr-FR"/>
              <a:pPr>
                <a:defRPr/>
              </a:pPr>
              <a:t>05/06/2012</a:t>
            </a:fld>
            <a:endParaRPr lang="fr-CA" dirty="0"/>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C3714CF2-2B17-4058-BEFF-38A5173DB030}" type="slidenum">
              <a:rPr lang="fr-CA"/>
              <a:pPr>
                <a:defRPr/>
              </a:pPr>
              <a:t>‹#›</a:t>
            </a:fld>
            <a:endParaRPr lang="fr-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lvl1pPr>
              <a:defRPr/>
            </a:lvl1pPr>
          </a:lstStyle>
          <a:p>
            <a:pPr>
              <a:defRPr/>
            </a:pPr>
            <a:fld id="{B43CCE0A-08A5-4EA6-8F38-02D166BE297C}" type="datetimeFigureOut">
              <a:rPr lang="fr-FR"/>
              <a:pPr>
                <a:defRPr/>
              </a:pPr>
              <a:t>05/06/2012</a:t>
            </a:fld>
            <a:endParaRPr lang="fr-CA" dirty="0"/>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6E9C6B21-A529-4707-8A28-023A837258CF}" type="slidenum">
              <a:rPr lang="fr-CA"/>
              <a:pPr>
                <a:defRPr/>
              </a:pPr>
              <a:t>‹#›</a:t>
            </a:fld>
            <a:endParaRPr lang="fr-CA"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CA"/>
          </a:p>
        </p:txBody>
      </p:sp>
      <p:sp>
        <p:nvSpPr>
          <p:cNvPr id="4" name="Espace réservé de la date 3"/>
          <p:cNvSpPr>
            <a:spLocks noGrp="1"/>
          </p:cNvSpPr>
          <p:nvPr>
            <p:ph type="dt" sz="half" idx="10"/>
          </p:nvPr>
        </p:nvSpPr>
        <p:spPr/>
        <p:txBody>
          <a:bodyPr/>
          <a:lstStyle>
            <a:lvl1pPr>
              <a:defRPr/>
            </a:lvl1pPr>
          </a:lstStyle>
          <a:p>
            <a:pPr>
              <a:defRPr/>
            </a:pPr>
            <a:fld id="{68700F23-DE6A-4F06-87EF-56E663183066}" type="datetimeFigureOut">
              <a:rPr lang="fr-FR"/>
              <a:pPr>
                <a:defRPr/>
              </a:pPr>
              <a:t>05/06/2012</a:t>
            </a:fld>
            <a:endParaRPr lang="fr-CA" dirty="0"/>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2CA1193E-E31A-4931-BDDE-886D03FE3F02}" type="slidenum">
              <a:rPr lang="fr-CA"/>
              <a:pPr>
                <a:defRPr/>
              </a:pPr>
              <a:t>‹#›</a:t>
            </a:fld>
            <a:endParaRPr lang="fr-CA"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lvl1pPr>
              <a:defRPr/>
            </a:lvl1pPr>
          </a:lstStyle>
          <a:p>
            <a:pPr>
              <a:defRPr/>
            </a:pPr>
            <a:fld id="{937DB76E-BBA5-4C90-BA2E-2AE82AA905B3}" type="datetimeFigureOut">
              <a:rPr lang="fr-FR"/>
              <a:pPr>
                <a:defRPr/>
              </a:pPr>
              <a:t>05/06/2012</a:t>
            </a:fld>
            <a:endParaRPr lang="fr-CA" dirty="0"/>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0BCDDAB4-AC97-4938-9AFC-DE405CAEA593}" type="slidenum">
              <a:rPr lang="fr-CA"/>
              <a:pPr>
                <a:defRPr/>
              </a:pPr>
              <a:t>‹#›</a:t>
            </a:fld>
            <a:endParaRPr lang="fr-CA"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50A23B2D-401E-446F-83FD-FFCD2B4802E4}" type="datetimeFigureOut">
              <a:rPr lang="fr-FR"/>
              <a:pPr>
                <a:defRPr/>
              </a:pPr>
              <a:t>05/06/2012</a:t>
            </a:fld>
            <a:endParaRPr lang="fr-CA" dirty="0"/>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032B630C-3E97-4081-B218-F365A6A14396}" type="slidenum">
              <a:rPr lang="fr-CA"/>
              <a:pPr>
                <a:defRPr/>
              </a:pPr>
              <a:t>‹#›</a:t>
            </a:fld>
            <a:endParaRPr lang="fr-CA"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e la date 3"/>
          <p:cNvSpPr>
            <a:spLocks noGrp="1"/>
          </p:cNvSpPr>
          <p:nvPr>
            <p:ph type="dt" sz="half" idx="10"/>
          </p:nvPr>
        </p:nvSpPr>
        <p:spPr/>
        <p:txBody>
          <a:bodyPr/>
          <a:lstStyle>
            <a:lvl1pPr>
              <a:defRPr/>
            </a:lvl1pPr>
          </a:lstStyle>
          <a:p>
            <a:pPr>
              <a:defRPr/>
            </a:pPr>
            <a:fld id="{3608336B-BA30-45EA-AD70-11F52E81566F}" type="datetimeFigureOut">
              <a:rPr lang="fr-FR"/>
              <a:pPr>
                <a:defRPr/>
              </a:pPr>
              <a:t>05/06/2012</a:t>
            </a:fld>
            <a:endParaRPr lang="fr-CA" dirty="0"/>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3D7059C2-6C27-49F5-8D7E-CB62F994A6B2}" type="slidenum">
              <a:rPr lang="fr-CA"/>
              <a:pPr>
                <a:defRPr/>
              </a:pPr>
              <a:t>‹#›</a:t>
            </a:fld>
            <a:endParaRPr lang="fr-CA"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7" name="Espace réservé de la date 3"/>
          <p:cNvSpPr>
            <a:spLocks noGrp="1"/>
          </p:cNvSpPr>
          <p:nvPr>
            <p:ph type="dt" sz="half" idx="10"/>
          </p:nvPr>
        </p:nvSpPr>
        <p:spPr/>
        <p:txBody>
          <a:bodyPr/>
          <a:lstStyle>
            <a:lvl1pPr>
              <a:defRPr/>
            </a:lvl1pPr>
          </a:lstStyle>
          <a:p>
            <a:pPr>
              <a:defRPr/>
            </a:pPr>
            <a:fld id="{5E0130DD-ABEF-41B3-A4EF-A70A875D69AD}" type="datetimeFigureOut">
              <a:rPr lang="fr-FR"/>
              <a:pPr>
                <a:defRPr/>
              </a:pPr>
              <a:t>05/06/2012</a:t>
            </a:fld>
            <a:endParaRPr lang="fr-CA" dirty="0"/>
          </a:p>
        </p:txBody>
      </p:sp>
      <p:sp>
        <p:nvSpPr>
          <p:cNvPr id="8" name="Espace réservé du pied de page 4"/>
          <p:cNvSpPr>
            <a:spLocks noGrp="1"/>
          </p:cNvSpPr>
          <p:nvPr>
            <p:ph type="ftr" sz="quarter" idx="11"/>
          </p:nvPr>
        </p:nvSpPr>
        <p:spPr/>
        <p:txBody>
          <a:bodyPr/>
          <a:lstStyle>
            <a:lvl1pPr>
              <a:defRPr/>
            </a:lvl1pPr>
          </a:lstStyle>
          <a:p>
            <a:pPr>
              <a:defRPr/>
            </a:pPr>
            <a:endParaRPr lang="fr-CA"/>
          </a:p>
        </p:txBody>
      </p:sp>
      <p:sp>
        <p:nvSpPr>
          <p:cNvPr id="9" name="Espace réservé du numéro de diapositive 5"/>
          <p:cNvSpPr>
            <a:spLocks noGrp="1"/>
          </p:cNvSpPr>
          <p:nvPr>
            <p:ph type="sldNum" sz="quarter" idx="12"/>
          </p:nvPr>
        </p:nvSpPr>
        <p:spPr/>
        <p:txBody>
          <a:bodyPr/>
          <a:lstStyle>
            <a:lvl1pPr>
              <a:defRPr/>
            </a:lvl1pPr>
          </a:lstStyle>
          <a:p>
            <a:pPr>
              <a:defRPr/>
            </a:pPr>
            <a:fld id="{69B43B37-6995-43DB-A24F-CFE2D34995F6}" type="slidenum">
              <a:rPr lang="fr-CA"/>
              <a:pPr>
                <a:defRPr/>
              </a:pPr>
              <a:t>‹#›</a:t>
            </a:fld>
            <a:endParaRPr lang="fr-CA"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e la date 3"/>
          <p:cNvSpPr>
            <a:spLocks noGrp="1"/>
          </p:cNvSpPr>
          <p:nvPr>
            <p:ph type="dt" sz="half" idx="10"/>
          </p:nvPr>
        </p:nvSpPr>
        <p:spPr/>
        <p:txBody>
          <a:bodyPr/>
          <a:lstStyle>
            <a:lvl1pPr>
              <a:defRPr/>
            </a:lvl1pPr>
          </a:lstStyle>
          <a:p>
            <a:pPr>
              <a:defRPr/>
            </a:pPr>
            <a:fld id="{33E55FEE-2A68-425E-9873-6515F030955C}" type="datetimeFigureOut">
              <a:rPr lang="fr-FR"/>
              <a:pPr>
                <a:defRPr/>
              </a:pPr>
              <a:t>05/06/2012</a:t>
            </a:fld>
            <a:endParaRPr lang="fr-CA" dirty="0"/>
          </a:p>
        </p:txBody>
      </p:sp>
      <p:sp>
        <p:nvSpPr>
          <p:cNvPr id="4" name="Espace réservé du pied de page 4"/>
          <p:cNvSpPr>
            <a:spLocks noGrp="1"/>
          </p:cNvSpPr>
          <p:nvPr>
            <p:ph type="ftr" sz="quarter" idx="11"/>
          </p:nvPr>
        </p:nvSpPr>
        <p:spPr/>
        <p:txBody>
          <a:bodyPr/>
          <a:lstStyle>
            <a:lvl1pPr>
              <a:defRPr/>
            </a:lvl1pPr>
          </a:lstStyle>
          <a:p>
            <a:pPr>
              <a:defRPr/>
            </a:pPr>
            <a:endParaRPr lang="fr-CA"/>
          </a:p>
        </p:txBody>
      </p:sp>
      <p:sp>
        <p:nvSpPr>
          <p:cNvPr id="5" name="Espace réservé du numéro de diapositive 5"/>
          <p:cNvSpPr>
            <a:spLocks noGrp="1"/>
          </p:cNvSpPr>
          <p:nvPr>
            <p:ph type="sldNum" sz="quarter" idx="12"/>
          </p:nvPr>
        </p:nvSpPr>
        <p:spPr/>
        <p:txBody>
          <a:bodyPr/>
          <a:lstStyle>
            <a:lvl1pPr>
              <a:defRPr/>
            </a:lvl1pPr>
          </a:lstStyle>
          <a:p>
            <a:pPr>
              <a:defRPr/>
            </a:pPr>
            <a:fld id="{5BEC8D9E-2239-411E-A33A-0581CABEFFFC}" type="slidenum">
              <a:rPr lang="fr-CA"/>
              <a:pPr>
                <a:defRPr/>
              </a:pPr>
              <a:t>‹#›</a:t>
            </a:fld>
            <a:endParaRPr lang="fr-CA"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E35F5E2F-0768-4EE3-970C-15866A860A2E}" type="datetimeFigureOut">
              <a:rPr lang="fr-FR"/>
              <a:pPr>
                <a:defRPr/>
              </a:pPr>
              <a:t>05/06/2012</a:t>
            </a:fld>
            <a:endParaRPr lang="fr-CA" dirty="0"/>
          </a:p>
        </p:txBody>
      </p:sp>
      <p:sp>
        <p:nvSpPr>
          <p:cNvPr id="3" name="Espace réservé du pied de page 4"/>
          <p:cNvSpPr>
            <a:spLocks noGrp="1"/>
          </p:cNvSpPr>
          <p:nvPr>
            <p:ph type="ftr" sz="quarter" idx="11"/>
          </p:nvPr>
        </p:nvSpPr>
        <p:spPr/>
        <p:txBody>
          <a:bodyPr/>
          <a:lstStyle>
            <a:lvl1pPr>
              <a:defRPr/>
            </a:lvl1pPr>
          </a:lstStyle>
          <a:p>
            <a:pPr>
              <a:defRPr/>
            </a:pPr>
            <a:endParaRPr lang="fr-CA"/>
          </a:p>
        </p:txBody>
      </p:sp>
      <p:sp>
        <p:nvSpPr>
          <p:cNvPr id="4" name="Espace réservé du numéro de diapositive 5"/>
          <p:cNvSpPr>
            <a:spLocks noGrp="1"/>
          </p:cNvSpPr>
          <p:nvPr>
            <p:ph type="sldNum" sz="quarter" idx="12"/>
          </p:nvPr>
        </p:nvSpPr>
        <p:spPr/>
        <p:txBody>
          <a:bodyPr/>
          <a:lstStyle>
            <a:lvl1pPr>
              <a:defRPr/>
            </a:lvl1pPr>
          </a:lstStyle>
          <a:p>
            <a:pPr>
              <a:defRPr/>
            </a:pPr>
            <a:fld id="{013D2827-9AC3-45FC-8A66-A0B3D4CFA7C8}" type="slidenum">
              <a:rPr lang="fr-CA"/>
              <a:pPr>
                <a:defRPr/>
              </a:pPr>
              <a:t>‹#›</a:t>
            </a:fld>
            <a:endParaRPr lang="fr-CA"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97CA0DD4-6060-4C23-A65F-8E1CE0BF558B}" type="datetimeFigureOut">
              <a:rPr lang="fr-FR"/>
              <a:pPr>
                <a:defRPr/>
              </a:pPr>
              <a:t>05/06/2012</a:t>
            </a:fld>
            <a:endParaRPr lang="fr-CA" dirty="0"/>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E0316DC2-01B9-4226-81AE-3C0AC7C1651B}" type="slidenum">
              <a:rPr lang="fr-CA"/>
              <a:pPr>
                <a:defRPr/>
              </a:pPr>
              <a:t>‹#›</a:t>
            </a:fld>
            <a:endParaRPr lang="fr-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lvl1pPr>
              <a:defRPr/>
            </a:lvl1pPr>
          </a:lstStyle>
          <a:p>
            <a:pPr>
              <a:defRPr/>
            </a:pPr>
            <a:fld id="{16414529-EB60-4062-B693-509BBDB9FAB5}" type="datetimeFigureOut">
              <a:rPr lang="fr-FR"/>
              <a:pPr>
                <a:defRPr/>
              </a:pPr>
              <a:t>05/06/2012</a:t>
            </a:fld>
            <a:endParaRPr lang="fr-CA" dirty="0"/>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6F7E0E1D-138B-4CB0-B67F-60F95318B7E0}" type="slidenum">
              <a:rPr lang="fr-CA"/>
              <a:pPr>
                <a:defRPr/>
              </a:pPr>
              <a:t>‹#›</a:t>
            </a:fld>
            <a:endParaRPr lang="fr-CA"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CA"/>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dirty="0" smtClean="0"/>
              <a:t>Cliquez sur l'icône pour ajouter une image</a:t>
            </a:r>
            <a:endParaRPr lang="fr-CA" noProof="0" dirty="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A14A8A19-1B2A-43D6-AECC-F14A7621D415}" type="datetimeFigureOut">
              <a:rPr lang="fr-FR"/>
              <a:pPr>
                <a:defRPr/>
              </a:pPr>
              <a:t>05/06/2012</a:t>
            </a:fld>
            <a:endParaRPr lang="fr-CA" dirty="0"/>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08E03C33-122A-4007-9AB6-A6AE11D9DAA1}" type="slidenum">
              <a:rPr lang="fr-CA"/>
              <a:pPr>
                <a:defRPr/>
              </a:pPr>
              <a:t>‹#›</a:t>
            </a:fld>
            <a:endParaRPr lang="fr-CA"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lvl1pPr>
              <a:defRPr/>
            </a:lvl1pPr>
          </a:lstStyle>
          <a:p>
            <a:pPr>
              <a:defRPr/>
            </a:pPr>
            <a:fld id="{F69A6F49-B73F-4274-8101-865470F2722E}" type="datetimeFigureOut">
              <a:rPr lang="fr-FR"/>
              <a:pPr>
                <a:defRPr/>
              </a:pPr>
              <a:t>05/06/2012</a:t>
            </a:fld>
            <a:endParaRPr lang="fr-CA" dirty="0"/>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9BAA3F8F-C0AA-4101-AD88-FDE34CDEC99A}" type="slidenum">
              <a:rPr lang="fr-CA"/>
              <a:pPr>
                <a:defRPr/>
              </a:pPr>
              <a:t>‹#›</a:t>
            </a:fld>
            <a:endParaRPr lang="fr-CA"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lvl1pPr>
              <a:defRPr/>
            </a:lvl1pPr>
          </a:lstStyle>
          <a:p>
            <a:pPr>
              <a:defRPr/>
            </a:pPr>
            <a:fld id="{76E635FE-374E-474B-8FED-2E97C57EC962}" type="datetimeFigureOut">
              <a:rPr lang="fr-FR"/>
              <a:pPr>
                <a:defRPr/>
              </a:pPr>
              <a:t>05/06/2012</a:t>
            </a:fld>
            <a:endParaRPr lang="fr-CA" dirty="0"/>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69B85567-FEEE-4E55-B495-248F05038FE3}" type="slidenum">
              <a:rPr lang="fr-CA"/>
              <a:pPr>
                <a:defRPr/>
              </a:pPr>
              <a:t>‹#›</a:t>
            </a:fld>
            <a:endParaRPr lang="fr-CA"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CA"/>
          </a:p>
        </p:txBody>
      </p:sp>
      <p:sp>
        <p:nvSpPr>
          <p:cNvPr id="4" name="Espace réservé de la date 3"/>
          <p:cNvSpPr>
            <a:spLocks noGrp="1"/>
          </p:cNvSpPr>
          <p:nvPr>
            <p:ph type="dt" sz="half" idx="10"/>
          </p:nvPr>
        </p:nvSpPr>
        <p:spPr/>
        <p:txBody>
          <a:bodyPr/>
          <a:lstStyle>
            <a:lvl1pPr>
              <a:defRPr/>
            </a:lvl1pPr>
          </a:lstStyle>
          <a:p>
            <a:pPr>
              <a:defRPr/>
            </a:pPr>
            <a:fld id="{EFBEE0AA-084E-4EE5-8854-FF6694D73690}" type="datetimeFigureOut">
              <a:rPr lang="fr-FR"/>
              <a:pPr>
                <a:defRPr/>
              </a:pPr>
              <a:t>05/06/2012</a:t>
            </a:fld>
            <a:endParaRPr lang="fr-CA" dirty="0"/>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6E3AEBF0-8A6A-4391-8ABD-5BD74108EE8B}" type="slidenum">
              <a:rPr lang="fr-CA"/>
              <a:pPr>
                <a:defRPr/>
              </a:pPr>
              <a:t>‹#›</a:t>
            </a:fld>
            <a:endParaRPr lang="fr-CA"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lvl1pPr>
              <a:defRPr/>
            </a:lvl1pPr>
          </a:lstStyle>
          <a:p>
            <a:pPr>
              <a:defRPr/>
            </a:pPr>
            <a:fld id="{E52692D4-0B36-48E4-B6FE-632CCE523A65}" type="datetimeFigureOut">
              <a:rPr lang="fr-FR"/>
              <a:pPr>
                <a:defRPr/>
              </a:pPr>
              <a:t>05/06/2012</a:t>
            </a:fld>
            <a:endParaRPr lang="fr-CA" dirty="0"/>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D6E3CEF5-751A-49C5-A903-A102C1C7D422}" type="slidenum">
              <a:rPr lang="fr-CA"/>
              <a:pPr>
                <a:defRPr/>
              </a:pPr>
              <a:t>‹#›</a:t>
            </a:fld>
            <a:endParaRPr lang="fr-CA"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DEB34287-ABBC-4C48-BCA0-C5C3C8B27D57}" type="datetimeFigureOut">
              <a:rPr lang="fr-FR"/>
              <a:pPr>
                <a:defRPr/>
              </a:pPr>
              <a:t>05/06/2012</a:t>
            </a:fld>
            <a:endParaRPr lang="fr-CA" dirty="0"/>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D0C67958-DBD0-455A-8890-E11282EAB338}" type="slidenum">
              <a:rPr lang="fr-CA"/>
              <a:pPr>
                <a:defRPr/>
              </a:pPr>
              <a:t>‹#›</a:t>
            </a:fld>
            <a:endParaRPr lang="fr-CA"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e la date 3"/>
          <p:cNvSpPr>
            <a:spLocks noGrp="1"/>
          </p:cNvSpPr>
          <p:nvPr>
            <p:ph type="dt" sz="half" idx="10"/>
          </p:nvPr>
        </p:nvSpPr>
        <p:spPr/>
        <p:txBody>
          <a:bodyPr/>
          <a:lstStyle>
            <a:lvl1pPr>
              <a:defRPr/>
            </a:lvl1pPr>
          </a:lstStyle>
          <a:p>
            <a:pPr>
              <a:defRPr/>
            </a:pPr>
            <a:fld id="{64650C25-7313-4FED-82EC-34E978BCFFB4}" type="datetimeFigureOut">
              <a:rPr lang="fr-FR"/>
              <a:pPr>
                <a:defRPr/>
              </a:pPr>
              <a:t>05/06/2012</a:t>
            </a:fld>
            <a:endParaRPr lang="fr-CA" dirty="0"/>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DB928C5D-7959-48FF-AAF3-D82962F2F1B9}" type="slidenum">
              <a:rPr lang="fr-CA"/>
              <a:pPr>
                <a:defRPr/>
              </a:pPr>
              <a:t>‹#›</a:t>
            </a:fld>
            <a:endParaRPr lang="fr-CA"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7" name="Espace réservé de la date 3"/>
          <p:cNvSpPr>
            <a:spLocks noGrp="1"/>
          </p:cNvSpPr>
          <p:nvPr>
            <p:ph type="dt" sz="half" idx="10"/>
          </p:nvPr>
        </p:nvSpPr>
        <p:spPr/>
        <p:txBody>
          <a:bodyPr/>
          <a:lstStyle>
            <a:lvl1pPr>
              <a:defRPr/>
            </a:lvl1pPr>
          </a:lstStyle>
          <a:p>
            <a:pPr>
              <a:defRPr/>
            </a:pPr>
            <a:fld id="{ED38C0ED-6967-4EFE-848C-D10E7FD698B0}" type="datetimeFigureOut">
              <a:rPr lang="fr-FR"/>
              <a:pPr>
                <a:defRPr/>
              </a:pPr>
              <a:t>05/06/2012</a:t>
            </a:fld>
            <a:endParaRPr lang="fr-CA" dirty="0"/>
          </a:p>
        </p:txBody>
      </p:sp>
      <p:sp>
        <p:nvSpPr>
          <p:cNvPr id="8" name="Espace réservé du pied de page 4"/>
          <p:cNvSpPr>
            <a:spLocks noGrp="1"/>
          </p:cNvSpPr>
          <p:nvPr>
            <p:ph type="ftr" sz="quarter" idx="11"/>
          </p:nvPr>
        </p:nvSpPr>
        <p:spPr/>
        <p:txBody>
          <a:bodyPr/>
          <a:lstStyle>
            <a:lvl1pPr>
              <a:defRPr/>
            </a:lvl1pPr>
          </a:lstStyle>
          <a:p>
            <a:pPr>
              <a:defRPr/>
            </a:pPr>
            <a:endParaRPr lang="fr-CA"/>
          </a:p>
        </p:txBody>
      </p:sp>
      <p:sp>
        <p:nvSpPr>
          <p:cNvPr id="9" name="Espace réservé du numéro de diapositive 5"/>
          <p:cNvSpPr>
            <a:spLocks noGrp="1"/>
          </p:cNvSpPr>
          <p:nvPr>
            <p:ph type="sldNum" sz="quarter" idx="12"/>
          </p:nvPr>
        </p:nvSpPr>
        <p:spPr/>
        <p:txBody>
          <a:bodyPr/>
          <a:lstStyle>
            <a:lvl1pPr>
              <a:defRPr/>
            </a:lvl1pPr>
          </a:lstStyle>
          <a:p>
            <a:pPr>
              <a:defRPr/>
            </a:pPr>
            <a:fld id="{8A746F09-A9CA-4B3B-9F04-1079104ADF68}" type="slidenum">
              <a:rPr lang="fr-CA"/>
              <a:pPr>
                <a:defRPr/>
              </a:pPr>
              <a:t>‹#›</a:t>
            </a:fld>
            <a:endParaRPr lang="fr-CA"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e la date 3"/>
          <p:cNvSpPr>
            <a:spLocks noGrp="1"/>
          </p:cNvSpPr>
          <p:nvPr>
            <p:ph type="dt" sz="half" idx="10"/>
          </p:nvPr>
        </p:nvSpPr>
        <p:spPr/>
        <p:txBody>
          <a:bodyPr/>
          <a:lstStyle>
            <a:lvl1pPr>
              <a:defRPr/>
            </a:lvl1pPr>
          </a:lstStyle>
          <a:p>
            <a:pPr>
              <a:defRPr/>
            </a:pPr>
            <a:fld id="{E88B3CB2-82F3-44F8-82FC-6BC7BE42EC35}" type="datetimeFigureOut">
              <a:rPr lang="fr-FR"/>
              <a:pPr>
                <a:defRPr/>
              </a:pPr>
              <a:t>05/06/2012</a:t>
            </a:fld>
            <a:endParaRPr lang="fr-CA" dirty="0"/>
          </a:p>
        </p:txBody>
      </p:sp>
      <p:sp>
        <p:nvSpPr>
          <p:cNvPr id="4" name="Espace réservé du pied de page 4"/>
          <p:cNvSpPr>
            <a:spLocks noGrp="1"/>
          </p:cNvSpPr>
          <p:nvPr>
            <p:ph type="ftr" sz="quarter" idx="11"/>
          </p:nvPr>
        </p:nvSpPr>
        <p:spPr/>
        <p:txBody>
          <a:bodyPr/>
          <a:lstStyle>
            <a:lvl1pPr>
              <a:defRPr/>
            </a:lvl1pPr>
          </a:lstStyle>
          <a:p>
            <a:pPr>
              <a:defRPr/>
            </a:pPr>
            <a:endParaRPr lang="fr-CA"/>
          </a:p>
        </p:txBody>
      </p:sp>
      <p:sp>
        <p:nvSpPr>
          <p:cNvPr id="5" name="Espace réservé du numéro de diapositive 5"/>
          <p:cNvSpPr>
            <a:spLocks noGrp="1"/>
          </p:cNvSpPr>
          <p:nvPr>
            <p:ph type="sldNum" sz="quarter" idx="12"/>
          </p:nvPr>
        </p:nvSpPr>
        <p:spPr/>
        <p:txBody>
          <a:bodyPr/>
          <a:lstStyle>
            <a:lvl1pPr>
              <a:defRPr/>
            </a:lvl1pPr>
          </a:lstStyle>
          <a:p>
            <a:pPr>
              <a:defRPr/>
            </a:pPr>
            <a:fld id="{4FAAFC40-0D77-4F69-AEF7-91F519344E56}" type="slidenum">
              <a:rPr lang="fr-CA"/>
              <a:pPr>
                <a:defRPr/>
              </a:pPr>
              <a:t>‹#›</a:t>
            </a:fld>
            <a:endParaRPr lang="fr-CA"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D513D1DE-B3FE-4E77-A687-7DBE8388F3AE}" type="datetimeFigureOut">
              <a:rPr lang="fr-FR"/>
              <a:pPr>
                <a:defRPr/>
              </a:pPr>
              <a:t>05/06/2012</a:t>
            </a:fld>
            <a:endParaRPr lang="fr-CA" dirty="0"/>
          </a:p>
        </p:txBody>
      </p:sp>
      <p:sp>
        <p:nvSpPr>
          <p:cNvPr id="3" name="Espace réservé du pied de page 4"/>
          <p:cNvSpPr>
            <a:spLocks noGrp="1"/>
          </p:cNvSpPr>
          <p:nvPr>
            <p:ph type="ftr" sz="quarter" idx="11"/>
          </p:nvPr>
        </p:nvSpPr>
        <p:spPr/>
        <p:txBody>
          <a:bodyPr/>
          <a:lstStyle>
            <a:lvl1pPr>
              <a:defRPr/>
            </a:lvl1pPr>
          </a:lstStyle>
          <a:p>
            <a:pPr>
              <a:defRPr/>
            </a:pPr>
            <a:endParaRPr lang="fr-CA"/>
          </a:p>
        </p:txBody>
      </p:sp>
      <p:sp>
        <p:nvSpPr>
          <p:cNvPr id="4" name="Espace réservé du numéro de diapositive 5"/>
          <p:cNvSpPr>
            <a:spLocks noGrp="1"/>
          </p:cNvSpPr>
          <p:nvPr>
            <p:ph type="sldNum" sz="quarter" idx="12"/>
          </p:nvPr>
        </p:nvSpPr>
        <p:spPr/>
        <p:txBody>
          <a:bodyPr/>
          <a:lstStyle>
            <a:lvl1pPr>
              <a:defRPr/>
            </a:lvl1pPr>
          </a:lstStyle>
          <a:p>
            <a:pPr>
              <a:defRPr/>
            </a:pPr>
            <a:fld id="{F9438E11-D6D3-41ED-9ABE-8AC2C6145105}" type="slidenum">
              <a:rPr lang="fr-CA"/>
              <a:pPr>
                <a:defRPr/>
              </a:pPr>
              <a:t>‹#›</a:t>
            </a:fld>
            <a:endParaRPr lang="fr-C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B4EF627E-BB84-4462-A5B3-49FDC8FAE449}" type="datetimeFigureOut">
              <a:rPr lang="fr-FR"/>
              <a:pPr>
                <a:defRPr/>
              </a:pPr>
              <a:t>05/06/2012</a:t>
            </a:fld>
            <a:endParaRPr lang="fr-CA" dirty="0"/>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03A1D507-25ED-4375-B000-00AA89FC1C9C}" type="slidenum">
              <a:rPr lang="fr-CA"/>
              <a:pPr>
                <a:defRPr/>
              </a:pPr>
              <a:t>‹#›</a:t>
            </a:fld>
            <a:endParaRPr lang="fr-CA"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7C5C5E5F-B017-42DC-BA41-DD352066F1C6}" type="datetimeFigureOut">
              <a:rPr lang="fr-FR"/>
              <a:pPr>
                <a:defRPr/>
              </a:pPr>
              <a:t>05/06/2012</a:t>
            </a:fld>
            <a:endParaRPr lang="fr-CA" dirty="0"/>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19C01D7A-6570-41C0-8FFC-B052E91E7065}" type="slidenum">
              <a:rPr lang="fr-CA"/>
              <a:pPr>
                <a:defRPr/>
              </a:pPr>
              <a:t>‹#›</a:t>
            </a:fld>
            <a:endParaRPr lang="fr-CA"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CA"/>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dirty="0" smtClean="0"/>
              <a:t>Cliquez sur l'icône pour ajouter une image</a:t>
            </a:r>
            <a:endParaRPr lang="fr-CA" noProof="0" dirty="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CAB73796-2EFD-4A34-837C-9C059A171B04}" type="datetimeFigureOut">
              <a:rPr lang="fr-FR"/>
              <a:pPr>
                <a:defRPr/>
              </a:pPr>
              <a:t>05/06/2012</a:t>
            </a:fld>
            <a:endParaRPr lang="fr-CA" dirty="0"/>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A5CAD6DB-43A3-4966-811E-A6A1B4441957}" type="slidenum">
              <a:rPr lang="fr-CA"/>
              <a:pPr>
                <a:defRPr/>
              </a:pPr>
              <a:t>‹#›</a:t>
            </a:fld>
            <a:endParaRPr lang="fr-CA"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lvl1pPr>
              <a:defRPr/>
            </a:lvl1pPr>
          </a:lstStyle>
          <a:p>
            <a:pPr>
              <a:defRPr/>
            </a:pPr>
            <a:fld id="{79D420FA-D675-4B29-A8A3-5BA74CB30BF0}" type="datetimeFigureOut">
              <a:rPr lang="fr-FR"/>
              <a:pPr>
                <a:defRPr/>
              </a:pPr>
              <a:t>05/06/2012</a:t>
            </a:fld>
            <a:endParaRPr lang="fr-CA" dirty="0"/>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72A99BBF-B1AF-445C-8FF2-FA3AE66F8C70}" type="slidenum">
              <a:rPr lang="fr-CA"/>
              <a:pPr>
                <a:defRPr/>
              </a:pPr>
              <a:t>‹#›</a:t>
            </a:fld>
            <a:endParaRPr lang="fr-CA"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lvl1pPr>
              <a:defRPr/>
            </a:lvl1pPr>
          </a:lstStyle>
          <a:p>
            <a:pPr>
              <a:defRPr/>
            </a:pPr>
            <a:fld id="{8A70014D-A9F0-45A2-A2B1-E22C7BD3FECB}" type="datetimeFigureOut">
              <a:rPr lang="fr-FR"/>
              <a:pPr>
                <a:defRPr/>
              </a:pPr>
              <a:t>05/06/2012</a:t>
            </a:fld>
            <a:endParaRPr lang="fr-CA" dirty="0"/>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94E52239-0406-4697-B438-DD38AB72D903}" type="slidenum">
              <a:rPr lang="fr-CA"/>
              <a:pPr>
                <a:defRPr/>
              </a:pPr>
              <a:t>‹#›</a:t>
            </a:fld>
            <a:endParaRPr lang="fr-CA"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CA"/>
          </a:p>
        </p:txBody>
      </p:sp>
      <p:sp>
        <p:nvSpPr>
          <p:cNvPr id="4" name="Espace réservé de la date 3"/>
          <p:cNvSpPr>
            <a:spLocks noGrp="1"/>
          </p:cNvSpPr>
          <p:nvPr>
            <p:ph type="dt" sz="half" idx="10"/>
          </p:nvPr>
        </p:nvSpPr>
        <p:spPr/>
        <p:txBody>
          <a:bodyPr/>
          <a:lstStyle>
            <a:lvl1pPr>
              <a:defRPr/>
            </a:lvl1pPr>
          </a:lstStyle>
          <a:p>
            <a:pPr>
              <a:defRPr/>
            </a:pPr>
            <a:fld id="{9AA07919-F29C-4CE8-801A-4B28AD2E81F1}" type="datetimeFigureOut">
              <a:rPr lang="fr-FR"/>
              <a:pPr>
                <a:defRPr/>
              </a:pPr>
              <a:t>05/06/2012</a:t>
            </a:fld>
            <a:endParaRPr lang="fr-CA" dirty="0"/>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2D82548D-C04D-4A61-A766-6C717004C36D}" type="slidenum">
              <a:rPr lang="fr-CA"/>
              <a:pPr>
                <a:defRPr/>
              </a:pPr>
              <a:t>‹#›</a:t>
            </a:fld>
            <a:endParaRPr lang="fr-CA"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lvl1pPr>
              <a:defRPr/>
            </a:lvl1pPr>
          </a:lstStyle>
          <a:p>
            <a:pPr>
              <a:defRPr/>
            </a:pPr>
            <a:fld id="{39E99CEB-7368-48CD-82C2-D7F5352AA204}" type="datetimeFigureOut">
              <a:rPr lang="fr-FR"/>
              <a:pPr>
                <a:defRPr/>
              </a:pPr>
              <a:t>05/06/2012</a:t>
            </a:fld>
            <a:endParaRPr lang="fr-CA" dirty="0"/>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7E35C81C-F674-45E2-A6B0-4FB0688E55FE}" type="slidenum">
              <a:rPr lang="fr-CA"/>
              <a:pPr>
                <a:defRPr/>
              </a:pPr>
              <a:t>‹#›</a:t>
            </a:fld>
            <a:endParaRPr lang="fr-CA"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A99CC528-4F29-4F53-A088-145708BF9A3B}" type="datetimeFigureOut">
              <a:rPr lang="fr-FR"/>
              <a:pPr>
                <a:defRPr/>
              </a:pPr>
              <a:t>05/06/2012</a:t>
            </a:fld>
            <a:endParaRPr lang="fr-CA" dirty="0"/>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94DC7DD4-7A53-4502-B970-577B76CFF84F}" type="slidenum">
              <a:rPr lang="fr-CA"/>
              <a:pPr>
                <a:defRPr/>
              </a:pPr>
              <a:t>‹#›</a:t>
            </a:fld>
            <a:endParaRPr lang="fr-CA"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e la date 3"/>
          <p:cNvSpPr>
            <a:spLocks noGrp="1"/>
          </p:cNvSpPr>
          <p:nvPr>
            <p:ph type="dt" sz="half" idx="10"/>
          </p:nvPr>
        </p:nvSpPr>
        <p:spPr/>
        <p:txBody>
          <a:bodyPr/>
          <a:lstStyle>
            <a:lvl1pPr>
              <a:defRPr/>
            </a:lvl1pPr>
          </a:lstStyle>
          <a:p>
            <a:pPr>
              <a:defRPr/>
            </a:pPr>
            <a:fld id="{BB37844E-D61F-41CA-B23C-4190DE9086D6}" type="datetimeFigureOut">
              <a:rPr lang="fr-FR"/>
              <a:pPr>
                <a:defRPr/>
              </a:pPr>
              <a:t>05/06/2012</a:t>
            </a:fld>
            <a:endParaRPr lang="fr-CA" dirty="0"/>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FC51CBD8-C718-4466-9DC9-D6B851D2B7C3}" type="slidenum">
              <a:rPr lang="fr-CA"/>
              <a:pPr>
                <a:defRPr/>
              </a:pPr>
              <a:t>‹#›</a:t>
            </a:fld>
            <a:endParaRPr lang="fr-CA" dirty="0"/>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7" name="Espace réservé de la date 3"/>
          <p:cNvSpPr>
            <a:spLocks noGrp="1"/>
          </p:cNvSpPr>
          <p:nvPr>
            <p:ph type="dt" sz="half" idx="10"/>
          </p:nvPr>
        </p:nvSpPr>
        <p:spPr/>
        <p:txBody>
          <a:bodyPr/>
          <a:lstStyle>
            <a:lvl1pPr>
              <a:defRPr/>
            </a:lvl1pPr>
          </a:lstStyle>
          <a:p>
            <a:pPr>
              <a:defRPr/>
            </a:pPr>
            <a:fld id="{72E7136D-1662-42EC-A8CC-BDD6A32F6B3A}" type="datetimeFigureOut">
              <a:rPr lang="fr-FR"/>
              <a:pPr>
                <a:defRPr/>
              </a:pPr>
              <a:t>05/06/2012</a:t>
            </a:fld>
            <a:endParaRPr lang="fr-CA" dirty="0"/>
          </a:p>
        </p:txBody>
      </p:sp>
      <p:sp>
        <p:nvSpPr>
          <p:cNvPr id="8" name="Espace réservé du pied de page 4"/>
          <p:cNvSpPr>
            <a:spLocks noGrp="1"/>
          </p:cNvSpPr>
          <p:nvPr>
            <p:ph type="ftr" sz="quarter" idx="11"/>
          </p:nvPr>
        </p:nvSpPr>
        <p:spPr/>
        <p:txBody>
          <a:bodyPr/>
          <a:lstStyle>
            <a:lvl1pPr>
              <a:defRPr/>
            </a:lvl1pPr>
          </a:lstStyle>
          <a:p>
            <a:pPr>
              <a:defRPr/>
            </a:pPr>
            <a:endParaRPr lang="fr-CA"/>
          </a:p>
        </p:txBody>
      </p:sp>
      <p:sp>
        <p:nvSpPr>
          <p:cNvPr id="9" name="Espace réservé du numéro de diapositive 5"/>
          <p:cNvSpPr>
            <a:spLocks noGrp="1"/>
          </p:cNvSpPr>
          <p:nvPr>
            <p:ph type="sldNum" sz="quarter" idx="12"/>
          </p:nvPr>
        </p:nvSpPr>
        <p:spPr/>
        <p:txBody>
          <a:bodyPr/>
          <a:lstStyle>
            <a:lvl1pPr>
              <a:defRPr/>
            </a:lvl1pPr>
          </a:lstStyle>
          <a:p>
            <a:pPr>
              <a:defRPr/>
            </a:pPr>
            <a:fld id="{2CA444A2-C7CE-4057-95EE-3D29343C7698}" type="slidenum">
              <a:rPr lang="fr-CA"/>
              <a:pPr>
                <a:defRPr/>
              </a:pPr>
              <a:t>‹#›</a:t>
            </a:fld>
            <a:endParaRPr lang="fr-CA"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e la date 3"/>
          <p:cNvSpPr>
            <a:spLocks noGrp="1"/>
          </p:cNvSpPr>
          <p:nvPr>
            <p:ph type="dt" sz="half" idx="10"/>
          </p:nvPr>
        </p:nvSpPr>
        <p:spPr/>
        <p:txBody>
          <a:bodyPr/>
          <a:lstStyle>
            <a:lvl1pPr>
              <a:defRPr/>
            </a:lvl1pPr>
          </a:lstStyle>
          <a:p>
            <a:pPr>
              <a:defRPr/>
            </a:pPr>
            <a:fld id="{3B093616-0F03-40EA-A15A-CF541472C506}" type="datetimeFigureOut">
              <a:rPr lang="fr-FR"/>
              <a:pPr>
                <a:defRPr/>
              </a:pPr>
              <a:t>05/06/2012</a:t>
            </a:fld>
            <a:endParaRPr lang="fr-CA" dirty="0"/>
          </a:p>
        </p:txBody>
      </p:sp>
      <p:sp>
        <p:nvSpPr>
          <p:cNvPr id="4" name="Espace réservé du pied de page 4"/>
          <p:cNvSpPr>
            <a:spLocks noGrp="1"/>
          </p:cNvSpPr>
          <p:nvPr>
            <p:ph type="ftr" sz="quarter" idx="11"/>
          </p:nvPr>
        </p:nvSpPr>
        <p:spPr/>
        <p:txBody>
          <a:bodyPr/>
          <a:lstStyle>
            <a:lvl1pPr>
              <a:defRPr/>
            </a:lvl1pPr>
          </a:lstStyle>
          <a:p>
            <a:pPr>
              <a:defRPr/>
            </a:pPr>
            <a:endParaRPr lang="fr-CA"/>
          </a:p>
        </p:txBody>
      </p:sp>
      <p:sp>
        <p:nvSpPr>
          <p:cNvPr id="5" name="Espace réservé du numéro de diapositive 5"/>
          <p:cNvSpPr>
            <a:spLocks noGrp="1"/>
          </p:cNvSpPr>
          <p:nvPr>
            <p:ph type="sldNum" sz="quarter" idx="12"/>
          </p:nvPr>
        </p:nvSpPr>
        <p:spPr/>
        <p:txBody>
          <a:bodyPr/>
          <a:lstStyle>
            <a:lvl1pPr>
              <a:defRPr/>
            </a:lvl1pPr>
          </a:lstStyle>
          <a:p>
            <a:pPr>
              <a:defRPr/>
            </a:pPr>
            <a:fld id="{D9F53558-9031-40DA-906C-1AC47A408EF2}" type="slidenum">
              <a:rPr lang="fr-CA"/>
              <a:pPr>
                <a:defRPr/>
              </a:pPr>
              <a:t>‹#›</a:t>
            </a:fld>
            <a:endParaRPr lang="fr-C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e la date 3"/>
          <p:cNvSpPr>
            <a:spLocks noGrp="1"/>
          </p:cNvSpPr>
          <p:nvPr>
            <p:ph type="dt" sz="half" idx="10"/>
          </p:nvPr>
        </p:nvSpPr>
        <p:spPr/>
        <p:txBody>
          <a:bodyPr/>
          <a:lstStyle>
            <a:lvl1pPr>
              <a:defRPr/>
            </a:lvl1pPr>
          </a:lstStyle>
          <a:p>
            <a:pPr>
              <a:defRPr/>
            </a:pPr>
            <a:fld id="{BF0C57F9-045A-458A-976F-470DD853FF44}" type="datetimeFigureOut">
              <a:rPr lang="fr-FR"/>
              <a:pPr>
                <a:defRPr/>
              </a:pPr>
              <a:t>05/06/2012</a:t>
            </a:fld>
            <a:endParaRPr lang="fr-CA" dirty="0"/>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5A990524-27C6-4E7F-9581-D49C6B5FE2F2}" type="slidenum">
              <a:rPr lang="fr-CA"/>
              <a:pPr>
                <a:defRPr/>
              </a:pPr>
              <a:t>‹#›</a:t>
            </a:fld>
            <a:endParaRPr lang="fr-CA"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2E790483-E47A-432A-9C9E-5F9DE2DCD376}" type="datetimeFigureOut">
              <a:rPr lang="fr-FR"/>
              <a:pPr>
                <a:defRPr/>
              </a:pPr>
              <a:t>05/06/2012</a:t>
            </a:fld>
            <a:endParaRPr lang="fr-CA" dirty="0"/>
          </a:p>
        </p:txBody>
      </p:sp>
      <p:sp>
        <p:nvSpPr>
          <p:cNvPr id="3" name="Espace réservé du pied de page 4"/>
          <p:cNvSpPr>
            <a:spLocks noGrp="1"/>
          </p:cNvSpPr>
          <p:nvPr>
            <p:ph type="ftr" sz="quarter" idx="11"/>
          </p:nvPr>
        </p:nvSpPr>
        <p:spPr/>
        <p:txBody>
          <a:bodyPr/>
          <a:lstStyle>
            <a:lvl1pPr>
              <a:defRPr/>
            </a:lvl1pPr>
          </a:lstStyle>
          <a:p>
            <a:pPr>
              <a:defRPr/>
            </a:pPr>
            <a:endParaRPr lang="fr-CA"/>
          </a:p>
        </p:txBody>
      </p:sp>
      <p:sp>
        <p:nvSpPr>
          <p:cNvPr id="4" name="Espace réservé du numéro de diapositive 5"/>
          <p:cNvSpPr>
            <a:spLocks noGrp="1"/>
          </p:cNvSpPr>
          <p:nvPr>
            <p:ph type="sldNum" sz="quarter" idx="12"/>
          </p:nvPr>
        </p:nvSpPr>
        <p:spPr/>
        <p:txBody>
          <a:bodyPr/>
          <a:lstStyle>
            <a:lvl1pPr>
              <a:defRPr/>
            </a:lvl1pPr>
          </a:lstStyle>
          <a:p>
            <a:pPr>
              <a:defRPr/>
            </a:pPr>
            <a:fld id="{AF3C72B1-CA39-45FB-B9A3-BB937F8C5B32}" type="slidenum">
              <a:rPr lang="fr-CA"/>
              <a:pPr>
                <a:defRPr/>
              </a:pPr>
              <a:t>‹#›</a:t>
            </a:fld>
            <a:endParaRPr lang="fr-CA" dirty="0"/>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65062A1D-FC69-4D08-B648-4052E4ABBDB5}" type="datetimeFigureOut">
              <a:rPr lang="fr-FR"/>
              <a:pPr>
                <a:defRPr/>
              </a:pPr>
              <a:t>05/06/2012</a:t>
            </a:fld>
            <a:endParaRPr lang="fr-CA" dirty="0"/>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1A52AAFF-80C8-41A5-B0D0-1F67E41B8916}" type="slidenum">
              <a:rPr lang="fr-CA"/>
              <a:pPr>
                <a:defRPr/>
              </a:pPr>
              <a:t>‹#›</a:t>
            </a:fld>
            <a:endParaRPr lang="fr-CA" dirty="0"/>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CA"/>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dirty="0" smtClean="0"/>
              <a:t>Cliquez sur l'icône pour ajouter une image</a:t>
            </a:r>
            <a:endParaRPr lang="fr-CA" noProof="0" dirty="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797DE879-F52B-436B-A8DD-F316D4D93008}" type="datetimeFigureOut">
              <a:rPr lang="fr-FR"/>
              <a:pPr>
                <a:defRPr/>
              </a:pPr>
              <a:t>05/06/2012</a:t>
            </a:fld>
            <a:endParaRPr lang="fr-CA" dirty="0"/>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28A39BBB-7EED-4EE7-A000-77DDF3946FF6}" type="slidenum">
              <a:rPr lang="fr-CA"/>
              <a:pPr>
                <a:defRPr/>
              </a:pPr>
              <a:t>‹#›</a:t>
            </a:fld>
            <a:endParaRPr lang="fr-CA"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lvl1pPr>
              <a:defRPr/>
            </a:lvl1pPr>
          </a:lstStyle>
          <a:p>
            <a:pPr>
              <a:defRPr/>
            </a:pPr>
            <a:fld id="{088043B2-0B11-46C9-8471-71470CE5ED0C}" type="datetimeFigureOut">
              <a:rPr lang="fr-FR"/>
              <a:pPr>
                <a:defRPr/>
              </a:pPr>
              <a:t>05/06/2012</a:t>
            </a:fld>
            <a:endParaRPr lang="fr-CA" dirty="0"/>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00EA6C10-40D4-4494-BF2E-24A66608D3EB}" type="slidenum">
              <a:rPr lang="fr-CA"/>
              <a:pPr>
                <a:defRPr/>
              </a:pPr>
              <a:t>‹#›</a:t>
            </a:fld>
            <a:endParaRPr lang="fr-CA" dirty="0"/>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lvl1pPr>
              <a:defRPr/>
            </a:lvl1pPr>
          </a:lstStyle>
          <a:p>
            <a:pPr>
              <a:defRPr/>
            </a:pPr>
            <a:fld id="{13F3E217-2967-4633-881E-D874479CA5D6}" type="datetimeFigureOut">
              <a:rPr lang="fr-FR"/>
              <a:pPr>
                <a:defRPr/>
              </a:pPr>
              <a:t>05/06/2012</a:t>
            </a:fld>
            <a:endParaRPr lang="fr-CA" dirty="0"/>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75F4E2BB-3E20-4EDB-8744-6CD7CFB136DF}" type="slidenum">
              <a:rPr lang="fr-CA"/>
              <a:pPr>
                <a:defRPr/>
              </a:pPr>
              <a:t>‹#›</a:t>
            </a:fld>
            <a:endParaRPr lang="fr-CA" dirty="0"/>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CA"/>
          </a:p>
        </p:txBody>
      </p:sp>
      <p:sp>
        <p:nvSpPr>
          <p:cNvPr id="4" name="Espace réservé de la date 3"/>
          <p:cNvSpPr>
            <a:spLocks noGrp="1"/>
          </p:cNvSpPr>
          <p:nvPr>
            <p:ph type="dt" sz="half" idx="10"/>
          </p:nvPr>
        </p:nvSpPr>
        <p:spPr/>
        <p:txBody>
          <a:bodyPr/>
          <a:lstStyle>
            <a:lvl1pPr>
              <a:defRPr/>
            </a:lvl1pPr>
          </a:lstStyle>
          <a:p>
            <a:pPr>
              <a:defRPr/>
            </a:pPr>
            <a:fld id="{281D0E98-1419-4697-8809-825F60B39659}" type="datetimeFigureOut">
              <a:rPr lang="fr-FR"/>
              <a:pPr>
                <a:defRPr/>
              </a:pPr>
              <a:t>05/06/2012</a:t>
            </a:fld>
            <a:endParaRPr lang="fr-CA" dirty="0"/>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337C1E8E-B3E6-41AD-B653-AE6C8698303E}" type="slidenum">
              <a:rPr lang="fr-CA"/>
              <a:pPr>
                <a:defRPr/>
              </a:pPr>
              <a:t>‹#›</a:t>
            </a:fld>
            <a:endParaRPr lang="fr-CA" dirty="0"/>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lvl1pPr>
              <a:defRPr/>
            </a:lvl1pPr>
          </a:lstStyle>
          <a:p>
            <a:pPr>
              <a:defRPr/>
            </a:pPr>
            <a:fld id="{14A8C49B-5736-4189-B28C-89417B89D46B}" type="datetimeFigureOut">
              <a:rPr lang="fr-FR"/>
              <a:pPr>
                <a:defRPr/>
              </a:pPr>
              <a:t>05/06/2012</a:t>
            </a:fld>
            <a:endParaRPr lang="fr-CA" dirty="0"/>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B1492540-FD92-436E-83C6-81FD51FAB916}" type="slidenum">
              <a:rPr lang="fr-CA"/>
              <a:pPr>
                <a:defRPr/>
              </a:pPr>
              <a:t>‹#›</a:t>
            </a:fld>
            <a:endParaRPr lang="fr-CA" dirty="0"/>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E2E3738F-D1D5-40C5-AA8A-AA8680A60D62}" type="datetimeFigureOut">
              <a:rPr lang="fr-FR"/>
              <a:pPr>
                <a:defRPr/>
              </a:pPr>
              <a:t>05/06/2012</a:t>
            </a:fld>
            <a:endParaRPr lang="fr-CA" dirty="0"/>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2B2E196C-3A06-4206-9505-E3A110334E36}" type="slidenum">
              <a:rPr lang="fr-CA"/>
              <a:pPr>
                <a:defRPr/>
              </a:pPr>
              <a:t>‹#›</a:t>
            </a:fld>
            <a:endParaRPr lang="fr-CA" dirty="0"/>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e la date 3"/>
          <p:cNvSpPr>
            <a:spLocks noGrp="1"/>
          </p:cNvSpPr>
          <p:nvPr>
            <p:ph type="dt" sz="half" idx="10"/>
          </p:nvPr>
        </p:nvSpPr>
        <p:spPr/>
        <p:txBody>
          <a:bodyPr/>
          <a:lstStyle>
            <a:lvl1pPr>
              <a:defRPr/>
            </a:lvl1pPr>
          </a:lstStyle>
          <a:p>
            <a:pPr>
              <a:defRPr/>
            </a:pPr>
            <a:fld id="{4718E217-0346-4759-B3AF-C131DD73A312}" type="datetimeFigureOut">
              <a:rPr lang="fr-FR"/>
              <a:pPr>
                <a:defRPr/>
              </a:pPr>
              <a:t>05/06/2012</a:t>
            </a:fld>
            <a:endParaRPr lang="fr-CA" dirty="0"/>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359035ED-E62D-4F1C-9DF8-0F673E20C1C3}" type="slidenum">
              <a:rPr lang="fr-CA"/>
              <a:pPr>
                <a:defRPr/>
              </a:pPr>
              <a:t>‹#›</a:t>
            </a:fld>
            <a:endParaRPr lang="fr-CA" dirty="0"/>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7" name="Espace réservé de la date 3"/>
          <p:cNvSpPr>
            <a:spLocks noGrp="1"/>
          </p:cNvSpPr>
          <p:nvPr>
            <p:ph type="dt" sz="half" idx="10"/>
          </p:nvPr>
        </p:nvSpPr>
        <p:spPr/>
        <p:txBody>
          <a:bodyPr/>
          <a:lstStyle>
            <a:lvl1pPr>
              <a:defRPr/>
            </a:lvl1pPr>
          </a:lstStyle>
          <a:p>
            <a:pPr>
              <a:defRPr/>
            </a:pPr>
            <a:fld id="{64169300-8610-4D6F-B83C-E594B5E97DE5}" type="datetimeFigureOut">
              <a:rPr lang="fr-FR"/>
              <a:pPr>
                <a:defRPr/>
              </a:pPr>
              <a:t>05/06/2012</a:t>
            </a:fld>
            <a:endParaRPr lang="fr-CA" dirty="0"/>
          </a:p>
        </p:txBody>
      </p:sp>
      <p:sp>
        <p:nvSpPr>
          <p:cNvPr id="8" name="Espace réservé du pied de page 4"/>
          <p:cNvSpPr>
            <a:spLocks noGrp="1"/>
          </p:cNvSpPr>
          <p:nvPr>
            <p:ph type="ftr" sz="quarter" idx="11"/>
          </p:nvPr>
        </p:nvSpPr>
        <p:spPr/>
        <p:txBody>
          <a:bodyPr/>
          <a:lstStyle>
            <a:lvl1pPr>
              <a:defRPr/>
            </a:lvl1pPr>
          </a:lstStyle>
          <a:p>
            <a:pPr>
              <a:defRPr/>
            </a:pPr>
            <a:endParaRPr lang="fr-CA"/>
          </a:p>
        </p:txBody>
      </p:sp>
      <p:sp>
        <p:nvSpPr>
          <p:cNvPr id="9" name="Espace réservé du numéro de diapositive 5"/>
          <p:cNvSpPr>
            <a:spLocks noGrp="1"/>
          </p:cNvSpPr>
          <p:nvPr>
            <p:ph type="sldNum" sz="quarter" idx="12"/>
          </p:nvPr>
        </p:nvSpPr>
        <p:spPr/>
        <p:txBody>
          <a:bodyPr/>
          <a:lstStyle>
            <a:lvl1pPr>
              <a:defRPr/>
            </a:lvl1pPr>
          </a:lstStyle>
          <a:p>
            <a:pPr>
              <a:defRPr/>
            </a:pPr>
            <a:fld id="{E42A5ECC-30A4-4059-8C3D-95F8D602CA32}" type="slidenum">
              <a:rPr lang="fr-CA"/>
              <a:pPr>
                <a:defRPr/>
              </a:pPr>
              <a:t>‹#›</a:t>
            </a:fld>
            <a:endParaRPr lang="fr-C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7" name="Espace réservé de la date 3"/>
          <p:cNvSpPr>
            <a:spLocks noGrp="1"/>
          </p:cNvSpPr>
          <p:nvPr>
            <p:ph type="dt" sz="half" idx="10"/>
          </p:nvPr>
        </p:nvSpPr>
        <p:spPr/>
        <p:txBody>
          <a:bodyPr/>
          <a:lstStyle>
            <a:lvl1pPr>
              <a:defRPr/>
            </a:lvl1pPr>
          </a:lstStyle>
          <a:p>
            <a:pPr>
              <a:defRPr/>
            </a:pPr>
            <a:fld id="{45E96312-45F1-482D-94B1-E7CC380EDB88}" type="datetimeFigureOut">
              <a:rPr lang="fr-FR"/>
              <a:pPr>
                <a:defRPr/>
              </a:pPr>
              <a:t>05/06/2012</a:t>
            </a:fld>
            <a:endParaRPr lang="fr-CA" dirty="0"/>
          </a:p>
        </p:txBody>
      </p:sp>
      <p:sp>
        <p:nvSpPr>
          <p:cNvPr id="8" name="Espace réservé du pied de page 4"/>
          <p:cNvSpPr>
            <a:spLocks noGrp="1"/>
          </p:cNvSpPr>
          <p:nvPr>
            <p:ph type="ftr" sz="quarter" idx="11"/>
          </p:nvPr>
        </p:nvSpPr>
        <p:spPr/>
        <p:txBody>
          <a:bodyPr/>
          <a:lstStyle>
            <a:lvl1pPr>
              <a:defRPr/>
            </a:lvl1pPr>
          </a:lstStyle>
          <a:p>
            <a:pPr>
              <a:defRPr/>
            </a:pPr>
            <a:endParaRPr lang="fr-CA"/>
          </a:p>
        </p:txBody>
      </p:sp>
      <p:sp>
        <p:nvSpPr>
          <p:cNvPr id="9" name="Espace réservé du numéro de diapositive 5"/>
          <p:cNvSpPr>
            <a:spLocks noGrp="1"/>
          </p:cNvSpPr>
          <p:nvPr>
            <p:ph type="sldNum" sz="quarter" idx="12"/>
          </p:nvPr>
        </p:nvSpPr>
        <p:spPr/>
        <p:txBody>
          <a:bodyPr/>
          <a:lstStyle>
            <a:lvl1pPr>
              <a:defRPr/>
            </a:lvl1pPr>
          </a:lstStyle>
          <a:p>
            <a:pPr>
              <a:defRPr/>
            </a:pPr>
            <a:fld id="{6F9D28C1-F2BC-4DEF-AC29-57F556DD8F95}" type="slidenum">
              <a:rPr lang="fr-CA"/>
              <a:pPr>
                <a:defRPr/>
              </a:pPr>
              <a:t>‹#›</a:t>
            </a:fld>
            <a:endParaRPr lang="fr-CA"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e la date 3"/>
          <p:cNvSpPr>
            <a:spLocks noGrp="1"/>
          </p:cNvSpPr>
          <p:nvPr>
            <p:ph type="dt" sz="half" idx="10"/>
          </p:nvPr>
        </p:nvSpPr>
        <p:spPr/>
        <p:txBody>
          <a:bodyPr/>
          <a:lstStyle>
            <a:lvl1pPr>
              <a:defRPr/>
            </a:lvl1pPr>
          </a:lstStyle>
          <a:p>
            <a:pPr>
              <a:defRPr/>
            </a:pPr>
            <a:fld id="{EF182B6C-CE2D-4793-ACD8-0C70472412DD}" type="datetimeFigureOut">
              <a:rPr lang="fr-FR"/>
              <a:pPr>
                <a:defRPr/>
              </a:pPr>
              <a:t>05/06/2012</a:t>
            </a:fld>
            <a:endParaRPr lang="fr-CA" dirty="0"/>
          </a:p>
        </p:txBody>
      </p:sp>
      <p:sp>
        <p:nvSpPr>
          <p:cNvPr id="4" name="Espace réservé du pied de page 4"/>
          <p:cNvSpPr>
            <a:spLocks noGrp="1"/>
          </p:cNvSpPr>
          <p:nvPr>
            <p:ph type="ftr" sz="quarter" idx="11"/>
          </p:nvPr>
        </p:nvSpPr>
        <p:spPr/>
        <p:txBody>
          <a:bodyPr/>
          <a:lstStyle>
            <a:lvl1pPr>
              <a:defRPr/>
            </a:lvl1pPr>
          </a:lstStyle>
          <a:p>
            <a:pPr>
              <a:defRPr/>
            </a:pPr>
            <a:endParaRPr lang="fr-CA"/>
          </a:p>
        </p:txBody>
      </p:sp>
      <p:sp>
        <p:nvSpPr>
          <p:cNvPr id="5" name="Espace réservé du numéro de diapositive 5"/>
          <p:cNvSpPr>
            <a:spLocks noGrp="1"/>
          </p:cNvSpPr>
          <p:nvPr>
            <p:ph type="sldNum" sz="quarter" idx="12"/>
          </p:nvPr>
        </p:nvSpPr>
        <p:spPr/>
        <p:txBody>
          <a:bodyPr/>
          <a:lstStyle>
            <a:lvl1pPr>
              <a:defRPr/>
            </a:lvl1pPr>
          </a:lstStyle>
          <a:p>
            <a:pPr>
              <a:defRPr/>
            </a:pPr>
            <a:fld id="{EA62972F-F5E4-4821-B4F1-DEB6492A083D}" type="slidenum">
              <a:rPr lang="fr-CA"/>
              <a:pPr>
                <a:defRPr/>
              </a:pPr>
              <a:t>‹#›</a:t>
            </a:fld>
            <a:endParaRPr lang="fr-CA" dirty="0"/>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6FBB261E-4335-43BC-8E38-1E6C0B243479}" type="datetimeFigureOut">
              <a:rPr lang="fr-FR"/>
              <a:pPr>
                <a:defRPr/>
              </a:pPr>
              <a:t>05/06/2012</a:t>
            </a:fld>
            <a:endParaRPr lang="fr-CA" dirty="0"/>
          </a:p>
        </p:txBody>
      </p:sp>
      <p:sp>
        <p:nvSpPr>
          <p:cNvPr id="3" name="Espace réservé du pied de page 4"/>
          <p:cNvSpPr>
            <a:spLocks noGrp="1"/>
          </p:cNvSpPr>
          <p:nvPr>
            <p:ph type="ftr" sz="quarter" idx="11"/>
          </p:nvPr>
        </p:nvSpPr>
        <p:spPr/>
        <p:txBody>
          <a:bodyPr/>
          <a:lstStyle>
            <a:lvl1pPr>
              <a:defRPr/>
            </a:lvl1pPr>
          </a:lstStyle>
          <a:p>
            <a:pPr>
              <a:defRPr/>
            </a:pPr>
            <a:endParaRPr lang="fr-CA"/>
          </a:p>
        </p:txBody>
      </p:sp>
      <p:sp>
        <p:nvSpPr>
          <p:cNvPr id="4" name="Espace réservé du numéro de diapositive 5"/>
          <p:cNvSpPr>
            <a:spLocks noGrp="1"/>
          </p:cNvSpPr>
          <p:nvPr>
            <p:ph type="sldNum" sz="quarter" idx="12"/>
          </p:nvPr>
        </p:nvSpPr>
        <p:spPr/>
        <p:txBody>
          <a:bodyPr/>
          <a:lstStyle>
            <a:lvl1pPr>
              <a:defRPr/>
            </a:lvl1pPr>
          </a:lstStyle>
          <a:p>
            <a:pPr>
              <a:defRPr/>
            </a:pPr>
            <a:fld id="{44E46E4B-9BB2-45CE-A82B-15CC4B63F879}" type="slidenum">
              <a:rPr lang="fr-CA"/>
              <a:pPr>
                <a:defRPr/>
              </a:pPr>
              <a:t>‹#›</a:t>
            </a:fld>
            <a:endParaRPr lang="fr-CA" dirty="0"/>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DC4759C1-D8F7-474B-B5DB-43C0D04B820F}" type="datetimeFigureOut">
              <a:rPr lang="fr-FR"/>
              <a:pPr>
                <a:defRPr/>
              </a:pPr>
              <a:t>05/06/2012</a:t>
            </a:fld>
            <a:endParaRPr lang="fr-CA" dirty="0"/>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139F030C-E993-4830-93DF-5290A3A9BB8F}" type="slidenum">
              <a:rPr lang="fr-CA"/>
              <a:pPr>
                <a:defRPr/>
              </a:pPr>
              <a:t>‹#›</a:t>
            </a:fld>
            <a:endParaRPr lang="fr-CA" dirty="0"/>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CA"/>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dirty="0" smtClean="0"/>
              <a:t>Cliquez sur l'icône pour ajouter une image</a:t>
            </a:r>
            <a:endParaRPr lang="fr-CA" noProof="0" dirty="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C4124C13-869A-4C33-BD2C-F179D6D241FC}" type="datetimeFigureOut">
              <a:rPr lang="fr-FR"/>
              <a:pPr>
                <a:defRPr/>
              </a:pPr>
              <a:t>05/06/2012</a:t>
            </a:fld>
            <a:endParaRPr lang="fr-CA" dirty="0"/>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23B79F32-A6D8-4F8C-A7A9-1C8E328B2E0B}" type="slidenum">
              <a:rPr lang="fr-CA"/>
              <a:pPr>
                <a:defRPr/>
              </a:pPr>
              <a:t>‹#›</a:t>
            </a:fld>
            <a:endParaRPr lang="fr-CA" dirty="0"/>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lvl1pPr>
              <a:defRPr/>
            </a:lvl1pPr>
          </a:lstStyle>
          <a:p>
            <a:pPr>
              <a:defRPr/>
            </a:pPr>
            <a:fld id="{2F247E5C-42C5-4165-B6E6-305D08FE3CA8}" type="datetimeFigureOut">
              <a:rPr lang="fr-FR"/>
              <a:pPr>
                <a:defRPr/>
              </a:pPr>
              <a:t>05/06/2012</a:t>
            </a:fld>
            <a:endParaRPr lang="fr-CA" dirty="0"/>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F0D85FCB-E316-432A-8509-FA767048E06B}" type="slidenum">
              <a:rPr lang="fr-CA"/>
              <a:pPr>
                <a:defRPr/>
              </a:pPr>
              <a:t>‹#›</a:t>
            </a:fld>
            <a:endParaRPr lang="fr-CA" dirty="0"/>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lvl1pPr>
              <a:defRPr/>
            </a:lvl1pPr>
          </a:lstStyle>
          <a:p>
            <a:pPr>
              <a:defRPr/>
            </a:pPr>
            <a:fld id="{89EC0CA8-744B-4F6D-BB63-17722F1583FF}" type="datetimeFigureOut">
              <a:rPr lang="fr-FR"/>
              <a:pPr>
                <a:defRPr/>
              </a:pPr>
              <a:t>05/06/2012</a:t>
            </a:fld>
            <a:endParaRPr lang="fr-CA" dirty="0"/>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9EE49A33-668B-4F55-A1EB-175E665D7646}" type="slidenum">
              <a:rPr lang="fr-CA"/>
              <a:pPr>
                <a:defRPr/>
              </a:pPr>
              <a:t>‹#›</a:t>
            </a:fld>
            <a:endParaRPr lang="fr-C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e la date 3"/>
          <p:cNvSpPr>
            <a:spLocks noGrp="1"/>
          </p:cNvSpPr>
          <p:nvPr>
            <p:ph type="dt" sz="half" idx="10"/>
          </p:nvPr>
        </p:nvSpPr>
        <p:spPr/>
        <p:txBody>
          <a:bodyPr/>
          <a:lstStyle>
            <a:lvl1pPr>
              <a:defRPr/>
            </a:lvl1pPr>
          </a:lstStyle>
          <a:p>
            <a:pPr>
              <a:defRPr/>
            </a:pPr>
            <a:fld id="{CD906A63-0EF3-46B4-B4FA-041A1E9EEFF5}" type="datetimeFigureOut">
              <a:rPr lang="fr-FR"/>
              <a:pPr>
                <a:defRPr/>
              </a:pPr>
              <a:t>05/06/2012</a:t>
            </a:fld>
            <a:endParaRPr lang="fr-CA" dirty="0"/>
          </a:p>
        </p:txBody>
      </p:sp>
      <p:sp>
        <p:nvSpPr>
          <p:cNvPr id="4" name="Espace réservé du pied de page 4"/>
          <p:cNvSpPr>
            <a:spLocks noGrp="1"/>
          </p:cNvSpPr>
          <p:nvPr>
            <p:ph type="ftr" sz="quarter" idx="11"/>
          </p:nvPr>
        </p:nvSpPr>
        <p:spPr/>
        <p:txBody>
          <a:bodyPr/>
          <a:lstStyle>
            <a:lvl1pPr>
              <a:defRPr/>
            </a:lvl1pPr>
          </a:lstStyle>
          <a:p>
            <a:pPr>
              <a:defRPr/>
            </a:pPr>
            <a:endParaRPr lang="fr-CA"/>
          </a:p>
        </p:txBody>
      </p:sp>
      <p:sp>
        <p:nvSpPr>
          <p:cNvPr id="5" name="Espace réservé du numéro de diapositive 5"/>
          <p:cNvSpPr>
            <a:spLocks noGrp="1"/>
          </p:cNvSpPr>
          <p:nvPr>
            <p:ph type="sldNum" sz="quarter" idx="12"/>
          </p:nvPr>
        </p:nvSpPr>
        <p:spPr/>
        <p:txBody>
          <a:bodyPr/>
          <a:lstStyle>
            <a:lvl1pPr>
              <a:defRPr/>
            </a:lvl1pPr>
          </a:lstStyle>
          <a:p>
            <a:pPr>
              <a:defRPr/>
            </a:pPr>
            <a:fld id="{A2D66DC4-FE19-4D02-8625-E08B7EB40E65}" type="slidenum">
              <a:rPr lang="fr-CA"/>
              <a:pPr>
                <a:defRPr/>
              </a:pPr>
              <a:t>‹#›</a:t>
            </a:fld>
            <a:endParaRPr lang="fr-C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157E8D3F-5154-41E3-B5F8-1E74792EE5F8}" type="datetimeFigureOut">
              <a:rPr lang="fr-FR"/>
              <a:pPr>
                <a:defRPr/>
              </a:pPr>
              <a:t>05/06/2012</a:t>
            </a:fld>
            <a:endParaRPr lang="fr-CA" dirty="0"/>
          </a:p>
        </p:txBody>
      </p:sp>
      <p:sp>
        <p:nvSpPr>
          <p:cNvPr id="3" name="Espace réservé du pied de page 4"/>
          <p:cNvSpPr>
            <a:spLocks noGrp="1"/>
          </p:cNvSpPr>
          <p:nvPr>
            <p:ph type="ftr" sz="quarter" idx="11"/>
          </p:nvPr>
        </p:nvSpPr>
        <p:spPr/>
        <p:txBody>
          <a:bodyPr/>
          <a:lstStyle>
            <a:lvl1pPr>
              <a:defRPr/>
            </a:lvl1pPr>
          </a:lstStyle>
          <a:p>
            <a:pPr>
              <a:defRPr/>
            </a:pPr>
            <a:endParaRPr lang="fr-CA"/>
          </a:p>
        </p:txBody>
      </p:sp>
      <p:sp>
        <p:nvSpPr>
          <p:cNvPr id="4" name="Espace réservé du numéro de diapositive 5"/>
          <p:cNvSpPr>
            <a:spLocks noGrp="1"/>
          </p:cNvSpPr>
          <p:nvPr>
            <p:ph type="sldNum" sz="quarter" idx="12"/>
          </p:nvPr>
        </p:nvSpPr>
        <p:spPr/>
        <p:txBody>
          <a:bodyPr/>
          <a:lstStyle>
            <a:lvl1pPr>
              <a:defRPr/>
            </a:lvl1pPr>
          </a:lstStyle>
          <a:p>
            <a:pPr>
              <a:defRPr/>
            </a:pPr>
            <a:fld id="{13E9040C-8D81-45A5-9008-D55FB625568A}" type="slidenum">
              <a:rPr lang="fr-CA"/>
              <a:pPr>
                <a:defRPr/>
              </a:pPr>
              <a:t>‹#›</a:t>
            </a:fld>
            <a:endParaRPr lang="fr-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8FE19134-221E-433E-8954-5F730E89FFED}" type="datetimeFigureOut">
              <a:rPr lang="fr-FR"/>
              <a:pPr>
                <a:defRPr/>
              </a:pPr>
              <a:t>05/06/2012</a:t>
            </a:fld>
            <a:endParaRPr lang="fr-CA" dirty="0"/>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46FAFBF6-45AC-4B81-AB52-87A48C5B7852}" type="slidenum">
              <a:rPr lang="fr-CA"/>
              <a:pPr>
                <a:defRPr/>
              </a:pPr>
              <a:t>‹#›</a:t>
            </a:fld>
            <a:endParaRPr lang="fr-C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CA"/>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dirty="0" smtClean="0"/>
              <a:t>Cliquez sur l'icône pour ajouter une image</a:t>
            </a:r>
            <a:endParaRPr lang="fr-CA" noProof="0" dirty="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B53DE430-42F7-46A7-93DD-2765B04CB869}" type="datetimeFigureOut">
              <a:rPr lang="fr-FR"/>
              <a:pPr>
                <a:defRPr/>
              </a:pPr>
              <a:t>05/06/2012</a:t>
            </a:fld>
            <a:endParaRPr lang="fr-CA" dirty="0"/>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E1D0601F-6861-4BD6-8D96-AEABE4698491}" type="slidenum">
              <a:rPr lang="fr-CA"/>
              <a:pPr>
                <a:defRPr/>
              </a:pPr>
              <a:t>‹#›</a:t>
            </a:fld>
            <a:endParaRPr lang="fr-C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CA" smtClean="0"/>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31CDA17E-150E-4C07-9EE6-A40B6FFD8BDE}" type="datetimeFigureOut">
              <a:rPr lang="fr-FR"/>
              <a:pPr>
                <a:defRPr/>
              </a:pPr>
              <a:t>05/06/2012</a:t>
            </a:fld>
            <a:endParaRPr lang="fr-CA"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74CAA68F-6B41-4B23-8FAB-A12F70E6736B}" type="slidenum">
              <a:rPr lang="fr-CA"/>
              <a:pPr>
                <a:defRPr/>
              </a:pPr>
              <a:t>‹#›</a:t>
            </a:fld>
            <a:endParaRPr lang="fr-CA" dirty="0"/>
          </a:p>
        </p:txBody>
      </p:sp>
    </p:spTree>
  </p:cSld>
  <p:clrMap bg1="lt1" tx1="dk1" bg2="lt2" tx2="dk2" accent1="accent1" accent2="accent2" accent3="accent3" accent4="accent4" accent5="accent5" accent6="accent6" hlink="hlink" folHlink="folHlink"/>
  <p:sldLayoutIdLst>
    <p:sldLayoutId id="2147483707" r:id="rId1"/>
    <p:sldLayoutId id="2147483706" r:id="rId2"/>
    <p:sldLayoutId id="2147483705" r:id="rId3"/>
    <p:sldLayoutId id="2147483704" r:id="rId4"/>
    <p:sldLayoutId id="2147483703" r:id="rId5"/>
    <p:sldLayoutId id="2147483702" r:id="rId6"/>
    <p:sldLayoutId id="2147483701" r:id="rId7"/>
    <p:sldLayoutId id="2147483700" r:id="rId8"/>
    <p:sldLayoutId id="2147483699" r:id="rId9"/>
    <p:sldLayoutId id="2147483698" r:id="rId10"/>
    <p:sldLayoutId id="2147483697"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314"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CA" smtClean="0"/>
              <a:t>Cliquez pour modifier le style du titre</a:t>
            </a:r>
          </a:p>
        </p:txBody>
      </p:sp>
      <p:sp>
        <p:nvSpPr>
          <p:cNvPr id="13315"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mn-lt"/>
              </a:defRPr>
            </a:lvl1pPr>
          </a:lstStyle>
          <a:p>
            <a:pPr>
              <a:defRPr/>
            </a:pPr>
            <a:fld id="{1E41CD1C-95A8-4B68-AEA7-A14ED023372A}" type="datetimeFigureOut">
              <a:rPr lang="fr-FR"/>
              <a:pPr>
                <a:defRPr/>
              </a:pPr>
              <a:t>05/06/2012</a:t>
            </a:fld>
            <a:endParaRPr lang="fr-CA"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defRPr>
            </a:lvl1pPr>
          </a:lstStyle>
          <a:p>
            <a:pPr>
              <a:defRPr/>
            </a:pPr>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defRPr>
            </a:lvl1pPr>
          </a:lstStyle>
          <a:p>
            <a:pPr>
              <a:defRPr/>
            </a:pPr>
            <a:fld id="{31113676-F2A8-4461-B7FA-37CE0D44200B}" type="slidenum">
              <a:rPr lang="fr-CA"/>
              <a:pPr>
                <a:defRPr/>
              </a:pPr>
              <a:t>‹#›</a:t>
            </a:fld>
            <a:endParaRPr lang="fr-CA" dirty="0"/>
          </a:p>
        </p:txBody>
      </p:sp>
    </p:spTree>
  </p:cSld>
  <p:clrMap bg1="lt1" tx1="dk1" bg2="lt2" tx2="dk2" accent1="accent1" accent2="accent2" accent3="accent3" accent4="accent4" accent5="accent5" accent6="accent6" hlink="hlink" folHlink="folHlink"/>
  <p:sldLayoutIdLst>
    <p:sldLayoutId id="2147483718" r:id="rId1"/>
    <p:sldLayoutId id="2147483717" r:id="rId2"/>
    <p:sldLayoutId id="2147483716" r:id="rId3"/>
    <p:sldLayoutId id="2147483715" r:id="rId4"/>
    <p:sldLayoutId id="2147483714" r:id="rId5"/>
    <p:sldLayoutId id="2147483713" r:id="rId6"/>
    <p:sldLayoutId id="2147483712" r:id="rId7"/>
    <p:sldLayoutId id="2147483711" r:id="rId8"/>
    <p:sldLayoutId id="2147483710" r:id="rId9"/>
    <p:sldLayoutId id="2147483709" r:id="rId10"/>
    <p:sldLayoutId id="2147483708"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5602"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CA" smtClean="0"/>
              <a:t>Cliquez pour modifier le style du titre</a:t>
            </a:r>
          </a:p>
        </p:txBody>
      </p:sp>
      <p:sp>
        <p:nvSpPr>
          <p:cNvPr id="25603"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mn-lt"/>
              </a:defRPr>
            </a:lvl1pPr>
          </a:lstStyle>
          <a:p>
            <a:pPr>
              <a:defRPr/>
            </a:pPr>
            <a:fld id="{1AF21E94-CA3F-4E9E-BCB3-83A2C39CE75E}" type="datetimeFigureOut">
              <a:rPr lang="fr-FR"/>
              <a:pPr>
                <a:defRPr/>
              </a:pPr>
              <a:t>05/06/2012</a:t>
            </a:fld>
            <a:endParaRPr lang="fr-CA"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defRPr>
            </a:lvl1pPr>
          </a:lstStyle>
          <a:p>
            <a:pPr>
              <a:defRPr/>
            </a:pPr>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defRPr>
            </a:lvl1pPr>
          </a:lstStyle>
          <a:p>
            <a:pPr>
              <a:defRPr/>
            </a:pPr>
            <a:fld id="{B573D7F0-D0A0-4CE7-B1F5-5B7C1C80A3D9}" type="slidenum">
              <a:rPr lang="fr-CA"/>
              <a:pPr>
                <a:defRPr/>
              </a:pPr>
              <a:t>‹#›</a:t>
            </a:fld>
            <a:endParaRPr lang="fr-CA" dirty="0"/>
          </a:p>
        </p:txBody>
      </p:sp>
    </p:spTree>
  </p:cSld>
  <p:clrMap bg1="lt1" tx1="dk1" bg2="lt2" tx2="dk2" accent1="accent1" accent2="accent2" accent3="accent3" accent4="accent4" accent5="accent5" accent6="accent6" hlink="hlink" folHlink="folHlink"/>
  <p:sldLayoutIdLst>
    <p:sldLayoutId id="2147483729" r:id="rId1"/>
    <p:sldLayoutId id="2147483728" r:id="rId2"/>
    <p:sldLayoutId id="2147483727" r:id="rId3"/>
    <p:sldLayoutId id="2147483726" r:id="rId4"/>
    <p:sldLayoutId id="2147483725" r:id="rId5"/>
    <p:sldLayoutId id="2147483724" r:id="rId6"/>
    <p:sldLayoutId id="2147483723" r:id="rId7"/>
    <p:sldLayoutId id="2147483722" r:id="rId8"/>
    <p:sldLayoutId id="2147483721" r:id="rId9"/>
    <p:sldLayoutId id="2147483720" r:id="rId10"/>
    <p:sldLayoutId id="214748371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7890"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CA" smtClean="0"/>
              <a:t>Cliquez pour modifier le style du titre</a:t>
            </a:r>
          </a:p>
        </p:txBody>
      </p:sp>
      <p:sp>
        <p:nvSpPr>
          <p:cNvPr id="37891"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mn-lt"/>
              </a:defRPr>
            </a:lvl1pPr>
          </a:lstStyle>
          <a:p>
            <a:pPr>
              <a:defRPr/>
            </a:pPr>
            <a:fld id="{8F8F441F-C121-49D2-B67E-D497760B9208}" type="datetimeFigureOut">
              <a:rPr lang="fr-FR"/>
              <a:pPr>
                <a:defRPr/>
              </a:pPr>
              <a:t>05/06/2012</a:t>
            </a:fld>
            <a:endParaRPr lang="fr-CA"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defRPr>
            </a:lvl1pPr>
          </a:lstStyle>
          <a:p>
            <a:pPr>
              <a:defRPr/>
            </a:pPr>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defRPr>
            </a:lvl1pPr>
          </a:lstStyle>
          <a:p>
            <a:pPr>
              <a:defRPr/>
            </a:pPr>
            <a:fld id="{427AEBEC-6741-420D-9234-E760C4A80DF3}" type="slidenum">
              <a:rPr lang="fr-CA"/>
              <a:pPr>
                <a:defRPr/>
              </a:pPr>
              <a:t>‹#›</a:t>
            </a:fld>
            <a:endParaRPr lang="fr-CA" dirty="0"/>
          </a:p>
        </p:txBody>
      </p:sp>
    </p:spTree>
  </p:cSld>
  <p:clrMap bg1="lt1" tx1="dk1" bg2="lt2" tx2="dk2" accent1="accent1" accent2="accent2" accent3="accent3" accent4="accent4" accent5="accent5" accent6="accent6" hlink="hlink" folHlink="folHlink"/>
  <p:sldLayoutIdLst>
    <p:sldLayoutId id="2147483740" r:id="rId1"/>
    <p:sldLayoutId id="2147483739" r:id="rId2"/>
    <p:sldLayoutId id="2147483738" r:id="rId3"/>
    <p:sldLayoutId id="2147483737" r:id="rId4"/>
    <p:sldLayoutId id="2147483736" r:id="rId5"/>
    <p:sldLayoutId id="2147483735" r:id="rId6"/>
    <p:sldLayoutId id="2147483734" r:id="rId7"/>
    <p:sldLayoutId id="2147483733" r:id="rId8"/>
    <p:sldLayoutId id="2147483732" r:id="rId9"/>
    <p:sldLayoutId id="2147483731" r:id="rId10"/>
    <p:sldLayoutId id="2147483730"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178"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CA" smtClean="0"/>
              <a:t>Cliquez pour modifier le style du titre</a:t>
            </a:r>
          </a:p>
        </p:txBody>
      </p:sp>
      <p:sp>
        <p:nvSpPr>
          <p:cNvPr id="50179"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mn-lt"/>
              </a:defRPr>
            </a:lvl1pPr>
          </a:lstStyle>
          <a:p>
            <a:pPr>
              <a:defRPr/>
            </a:pPr>
            <a:fld id="{0E2214AD-36EA-4AF9-B27D-35C613BBEF1E}" type="datetimeFigureOut">
              <a:rPr lang="fr-FR"/>
              <a:pPr>
                <a:defRPr/>
              </a:pPr>
              <a:t>05/06/2012</a:t>
            </a:fld>
            <a:endParaRPr lang="fr-CA"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defRPr>
            </a:lvl1pPr>
          </a:lstStyle>
          <a:p>
            <a:pPr>
              <a:defRPr/>
            </a:pPr>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defRPr>
            </a:lvl1pPr>
          </a:lstStyle>
          <a:p>
            <a:pPr>
              <a:defRPr/>
            </a:pPr>
            <a:fld id="{0D6E1563-358C-4A51-90FF-2AFD964D92A5}" type="slidenum">
              <a:rPr lang="fr-CA"/>
              <a:pPr>
                <a:defRPr/>
              </a:pPr>
              <a:t>‹#›</a:t>
            </a:fld>
            <a:endParaRPr lang="fr-CA" dirty="0"/>
          </a:p>
        </p:txBody>
      </p:sp>
    </p:spTree>
  </p:cSld>
  <p:clrMap bg1="lt1" tx1="dk1" bg2="lt2" tx2="dk2" accent1="accent1" accent2="accent2" accent3="accent3" accent4="accent4" accent5="accent5" accent6="accent6" hlink="hlink" folHlink="folHlink"/>
  <p:sldLayoutIdLst>
    <p:sldLayoutId id="2147483751" r:id="rId1"/>
    <p:sldLayoutId id="2147483750" r:id="rId2"/>
    <p:sldLayoutId id="2147483749" r:id="rId3"/>
    <p:sldLayoutId id="2147483748" r:id="rId4"/>
    <p:sldLayoutId id="2147483747" r:id="rId5"/>
    <p:sldLayoutId id="2147483746" r:id="rId6"/>
    <p:sldLayoutId id="2147483745" r:id="rId7"/>
    <p:sldLayoutId id="2147483744" r:id="rId8"/>
    <p:sldLayoutId id="2147483743" r:id="rId9"/>
    <p:sldLayoutId id="2147483742" r:id="rId10"/>
    <p:sldLayoutId id="214748374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4.xml"/><Relationship Id="rId6" Type="http://schemas.openxmlformats.org/officeDocument/2006/relationships/image" Target="../media/image3.jpeg"/><Relationship Id="rId5" Type="http://schemas.openxmlformats.org/officeDocument/2006/relationships/image" Target="../media/image9.jpeg"/><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46.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3490" name="Titre 1"/>
          <p:cNvSpPr>
            <a:spLocks noGrp="1"/>
          </p:cNvSpPr>
          <p:nvPr>
            <p:ph type="ctrTitle"/>
          </p:nvPr>
        </p:nvSpPr>
        <p:spPr>
          <a:xfrm>
            <a:off x="2379663" y="2565400"/>
            <a:ext cx="6656387" cy="814388"/>
          </a:xfrm>
        </p:spPr>
        <p:txBody>
          <a:bodyPr/>
          <a:lstStyle/>
          <a:p>
            <a:pPr eaLnBrk="1" hangingPunct="1"/>
            <a:r>
              <a:rPr lang="en-US" i="1" smtClean="0">
                <a:solidFill>
                  <a:schemeClr val="bg1"/>
                </a:solidFill>
              </a:rPr>
              <a:t>The American Market</a:t>
            </a:r>
          </a:p>
        </p:txBody>
      </p:sp>
      <p:sp>
        <p:nvSpPr>
          <p:cNvPr id="63491" name="Sous-titre 2"/>
          <p:cNvSpPr>
            <a:spLocks noGrp="1"/>
          </p:cNvSpPr>
          <p:nvPr>
            <p:ph type="subTitle" idx="1"/>
          </p:nvPr>
        </p:nvSpPr>
        <p:spPr>
          <a:xfrm>
            <a:off x="3132138" y="3243263"/>
            <a:ext cx="5148262" cy="1554162"/>
          </a:xfrm>
        </p:spPr>
        <p:txBody>
          <a:bodyPr/>
          <a:lstStyle/>
          <a:p>
            <a:pPr eaLnBrk="1" hangingPunct="1"/>
            <a:r>
              <a:rPr lang="en-US" smtClean="0">
                <a:solidFill>
                  <a:schemeClr val="bg1"/>
                </a:solidFill>
              </a:rPr>
              <a:t>Economic, Social and Ecological Aspects of Packaging</a:t>
            </a:r>
          </a:p>
        </p:txBody>
      </p:sp>
      <p:sp>
        <p:nvSpPr>
          <p:cNvPr id="3" name="TextBox 2"/>
          <p:cNvSpPr txBox="1"/>
          <p:nvPr/>
        </p:nvSpPr>
        <p:spPr>
          <a:xfrm>
            <a:off x="2843213" y="5084763"/>
            <a:ext cx="5905500" cy="1570037"/>
          </a:xfrm>
          <a:prstGeom prst="rect">
            <a:avLst/>
          </a:prstGeom>
          <a:noFill/>
        </p:spPr>
        <p:txBody>
          <a:bodyPr>
            <a:spAutoFit/>
          </a:bodyPr>
          <a:lstStyle/>
          <a:p>
            <a:pPr algn="r">
              <a:defRPr/>
            </a:pPr>
            <a:r>
              <a:rPr lang="en-US" sz="2400" dirty="0">
                <a:solidFill>
                  <a:schemeClr val="bg1"/>
                </a:solidFill>
                <a:latin typeface="+mn-lt"/>
              </a:rPr>
              <a:t>Patrick Farrey</a:t>
            </a:r>
          </a:p>
          <a:p>
            <a:pPr algn="r">
              <a:defRPr/>
            </a:pPr>
            <a:r>
              <a:rPr lang="en-US" sz="2400" dirty="0">
                <a:solidFill>
                  <a:schemeClr val="bg1"/>
                </a:solidFill>
                <a:latin typeface="+mn-lt"/>
              </a:rPr>
              <a:t>Executive Director</a:t>
            </a:r>
          </a:p>
          <a:p>
            <a:pPr algn="r">
              <a:defRPr/>
            </a:pPr>
            <a:r>
              <a:rPr lang="en-US" sz="2400" dirty="0">
                <a:solidFill>
                  <a:schemeClr val="bg1"/>
                </a:solidFill>
                <a:latin typeface="+mn-lt"/>
              </a:rPr>
              <a:t>Institute of Packaging Professionals (U.S.)</a:t>
            </a:r>
          </a:p>
          <a:p>
            <a:pPr algn="r">
              <a:defRPr/>
            </a:pPr>
            <a:endParaRPr lang="en-US" sz="2400" dirty="0">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80898" name="Titre 1"/>
          <p:cNvSpPr>
            <a:spLocks noGrp="1"/>
          </p:cNvSpPr>
          <p:nvPr>
            <p:ph type="title"/>
          </p:nvPr>
        </p:nvSpPr>
        <p:spPr/>
        <p:txBody>
          <a:bodyPr/>
          <a:lstStyle/>
          <a:p>
            <a:pPr eaLnBrk="1" hangingPunct="1"/>
            <a:r>
              <a:rPr lang="en-US" i="1" smtClean="0">
                <a:solidFill>
                  <a:schemeClr val="bg1"/>
                </a:solidFill>
              </a:rPr>
              <a:t>America: Packaging getting smaller</a:t>
            </a:r>
          </a:p>
        </p:txBody>
      </p:sp>
      <p:sp>
        <p:nvSpPr>
          <p:cNvPr id="80899" name="TextBox 20"/>
          <p:cNvSpPr txBox="1">
            <a:spLocks noChangeArrowheads="1"/>
          </p:cNvSpPr>
          <p:nvPr/>
        </p:nvSpPr>
        <p:spPr bwMode="auto">
          <a:xfrm>
            <a:off x="1331913" y="4941888"/>
            <a:ext cx="9821862" cy="1377950"/>
          </a:xfrm>
          <a:prstGeom prst="rect">
            <a:avLst/>
          </a:prstGeom>
          <a:noFill/>
          <a:ln w="9525">
            <a:noFill/>
            <a:miter lim="800000"/>
            <a:headEnd/>
            <a:tailEnd/>
          </a:ln>
        </p:spPr>
        <p:txBody>
          <a:bodyPr>
            <a:spAutoFit/>
          </a:bodyPr>
          <a:lstStyle/>
          <a:p>
            <a:pPr>
              <a:lnSpc>
                <a:spcPts val="3500"/>
              </a:lnSpc>
            </a:pPr>
            <a:r>
              <a:rPr lang="en-US" sz="2400">
                <a:solidFill>
                  <a:srgbClr val="000000"/>
                </a:solidFill>
              </a:rPr>
              <a:t>Smaller pack sizes enhancing convenience,</a:t>
            </a:r>
            <a:br>
              <a:rPr lang="en-US" sz="2400">
                <a:solidFill>
                  <a:srgbClr val="000000"/>
                </a:solidFill>
              </a:rPr>
            </a:br>
            <a:r>
              <a:rPr lang="en-US" sz="2400">
                <a:solidFill>
                  <a:srgbClr val="000000"/>
                </a:solidFill>
              </a:rPr>
              <a:t>presenting economies of scale, benefiting environment</a:t>
            </a:r>
          </a:p>
          <a:p>
            <a:pPr>
              <a:lnSpc>
                <a:spcPts val="3500"/>
              </a:lnSpc>
            </a:pPr>
            <a:endParaRPr lang="en-US">
              <a:solidFill>
                <a:srgbClr val="000000"/>
              </a:solidFill>
            </a:endParaRPr>
          </a:p>
        </p:txBody>
      </p:sp>
      <p:pic>
        <p:nvPicPr>
          <p:cNvPr id="80900" name="Picture 4" descr="http://www.packworld.com/sites/default/files/styles/lightbox/public/images/issues/01_10/am_methodlaundry.jpg"/>
          <p:cNvPicPr>
            <a:picLocks noChangeAspect="1" noChangeArrowheads="1"/>
          </p:cNvPicPr>
          <p:nvPr/>
        </p:nvPicPr>
        <p:blipFill>
          <a:blip r:embed="rId4"/>
          <a:srcRect/>
          <a:stretch>
            <a:fillRect/>
          </a:stretch>
        </p:blipFill>
        <p:spPr bwMode="auto">
          <a:xfrm>
            <a:off x="1116013" y="1989138"/>
            <a:ext cx="2303462" cy="2303462"/>
          </a:xfrm>
          <a:prstGeom prst="rect">
            <a:avLst/>
          </a:prstGeom>
          <a:noFill/>
          <a:ln w="9525">
            <a:noFill/>
            <a:miter lim="800000"/>
            <a:headEnd/>
            <a:tailEnd/>
          </a:ln>
        </p:spPr>
      </p:pic>
      <p:sp>
        <p:nvSpPr>
          <p:cNvPr id="80901" name="TextBox 2"/>
          <p:cNvSpPr txBox="1">
            <a:spLocks noChangeArrowheads="1"/>
          </p:cNvSpPr>
          <p:nvPr/>
        </p:nvSpPr>
        <p:spPr bwMode="auto">
          <a:xfrm>
            <a:off x="3851275" y="2565400"/>
            <a:ext cx="1657350" cy="368300"/>
          </a:xfrm>
          <a:prstGeom prst="rect">
            <a:avLst/>
          </a:prstGeom>
          <a:noFill/>
          <a:ln w="9525">
            <a:noFill/>
            <a:miter lim="800000"/>
            <a:headEnd/>
            <a:tailEnd/>
          </a:ln>
        </p:spPr>
        <p:txBody>
          <a:bodyPr>
            <a:spAutoFit/>
          </a:bodyPr>
          <a:lstStyle/>
          <a:p>
            <a:r>
              <a:rPr lang="en-US"/>
              <a:t>Vs.</a:t>
            </a:r>
          </a:p>
        </p:txBody>
      </p:sp>
      <p:pic>
        <p:nvPicPr>
          <p:cNvPr id="80902" name="Picture 6" descr="http://www.packworld.com/sites/default/files/styles/lightbox/public/images/issues/02.06/images/Departments/3-NL-PI-JG-1Tide.jpg"/>
          <p:cNvPicPr>
            <a:picLocks noChangeAspect="1" noChangeArrowheads="1"/>
          </p:cNvPicPr>
          <p:nvPr/>
        </p:nvPicPr>
        <p:blipFill>
          <a:blip r:embed="rId5"/>
          <a:srcRect/>
          <a:stretch>
            <a:fillRect/>
          </a:stretch>
        </p:blipFill>
        <p:spPr bwMode="auto">
          <a:xfrm>
            <a:off x="4608513" y="1455738"/>
            <a:ext cx="2516187" cy="2957512"/>
          </a:xfrm>
          <a:prstGeom prst="rect">
            <a:avLst/>
          </a:prstGeom>
          <a:noFill/>
          <a:ln w="9525">
            <a:noFill/>
            <a:miter lim="800000"/>
            <a:headEnd/>
            <a:tailEnd/>
          </a:ln>
        </p:spPr>
      </p:pic>
      <p:pic>
        <p:nvPicPr>
          <p:cNvPr id="80903" name="Picture 6"/>
          <p:cNvPicPr>
            <a:picLocks noChangeAspect="1"/>
          </p:cNvPicPr>
          <p:nvPr/>
        </p:nvPicPr>
        <p:blipFill>
          <a:blip r:embed="rId6"/>
          <a:srcRect/>
          <a:stretch>
            <a:fillRect/>
          </a:stretch>
        </p:blipFill>
        <p:spPr bwMode="auto">
          <a:xfrm>
            <a:off x="7666038" y="5805488"/>
            <a:ext cx="1328737" cy="895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82946" name="Titre 1"/>
          <p:cNvSpPr>
            <a:spLocks noGrp="1"/>
          </p:cNvSpPr>
          <p:nvPr>
            <p:ph type="title"/>
          </p:nvPr>
        </p:nvSpPr>
        <p:spPr>
          <a:xfrm>
            <a:off x="0" y="274638"/>
            <a:ext cx="9144000" cy="1143000"/>
          </a:xfrm>
        </p:spPr>
        <p:txBody>
          <a:bodyPr/>
          <a:lstStyle/>
          <a:p>
            <a:pPr eaLnBrk="1" hangingPunct="1"/>
            <a:r>
              <a:rPr lang="en-US" i="1" smtClean="0">
                <a:solidFill>
                  <a:schemeClr val="bg1"/>
                </a:solidFill>
              </a:rPr>
              <a:t>America: Growing private label market</a:t>
            </a:r>
          </a:p>
        </p:txBody>
      </p:sp>
      <p:sp>
        <p:nvSpPr>
          <p:cNvPr id="82947" name="TextBox 2"/>
          <p:cNvSpPr txBox="1">
            <a:spLocks noChangeArrowheads="1"/>
          </p:cNvSpPr>
          <p:nvPr/>
        </p:nvSpPr>
        <p:spPr bwMode="auto">
          <a:xfrm>
            <a:off x="323850" y="2782888"/>
            <a:ext cx="8569325" cy="2784475"/>
          </a:xfrm>
          <a:prstGeom prst="rect">
            <a:avLst/>
          </a:prstGeom>
          <a:noFill/>
          <a:ln w="9525">
            <a:noFill/>
            <a:miter lim="800000"/>
            <a:headEnd/>
            <a:tailEnd/>
          </a:ln>
        </p:spPr>
        <p:txBody>
          <a:bodyPr>
            <a:spAutoFit/>
          </a:bodyPr>
          <a:lstStyle/>
          <a:p>
            <a:pPr>
              <a:lnSpc>
                <a:spcPts val="3500"/>
              </a:lnSpc>
            </a:pPr>
            <a:r>
              <a:rPr lang="en-US" sz="2400">
                <a:solidFill>
                  <a:srgbClr val="000000"/>
                </a:solidFill>
              </a:rPr>
              <a:t>▪ Penetration creeping toward European p/l share, which is</a:t>
            </a:r>
            <a:br>
              <a:rPr lang="en-US" sz="2400">
                <a:solidFill>
                  <a:srgbClr val="000000"/>
                </a:solidFill>
              </a:rPr>
            </a:br>
            <a:r>
              <a:rPr lang="en-US" sz="2400">
                <a:solidFill>
                  <a:srgbClr val="000000"/>
                </a:solidFill>
              </a:rPr>
              <a:t>   40% or more in many categories</a:t>
            </a:r>
            <a:br>
              <a:rPr lang="en-US" sz="2400">
                <a:solidFill>
                  <a:srgbClr val="000000"/>
                </a:solidFill>
              </a:rPr>
            </a:br>
            <a:r>
              <a:rPr lang="en-US" sz="400">
                <a:solidFill>
                  <a:srgbClr val="000000"/>
                </a:solidFill>
              </a:rPr>
              <a:t/>
            </a:r>
            <a:br>
              <a:rPr lang="en-US" sz="400">
                <a:solidFill>
                  <a:srgbClr val="000000"/>
                </a:solidFill>
              </a:rPr>
            </a:br>
            <a:r>
              <a:rPr lang="en-US" sz="2400">
                <a:solidFill>
                  <a:srgbClr val="000000"/>
                </a:solidFill>
              </a:rPr>
              <a:t>▪ 15% to 20% share in many American markets; some</a:t>
            </a:r>
            <a:br>
              <a:rPr lang="en-US" sz="2400">
                <a:solidFill>
                  <a:srgbClr val="000000"/>
                </a:solidFill>
              </a:rPr>
            </a:br>
            <a:r>
              <a:rPr lang="en-US" sz="2400">
                <a:solidFill>
                  <a:srgbClr val="000000"/>
                </a:solidFill>
              </a:rPr>
              <a:t>   categories approaching 25%</a:t>
            </a:r>
          </a:p>
          <a:p>
            <a:pPr>
              <a:lnSpc>
                <a:spcPts val="3500"/>
              </a:lnSpc>
            </a:pPr>
            <a:endParaRPr lang="en-US" sz="2400">
              <a:solidFill>
                <a:srgbClr val="000000"/>
              </a:solidFill>
            </a:endParaRPr>
          </a:p>
        </p:txBody>
      </p:sp>
      <p:pic>
        <p:nvPicPr>
          <p:cNvPr id="82948" name="Picture 3"/>
          <p:cNvPicPr>
            <a:picLocks noChangeAspect="1"/>
          </p:cNvPicPr>
          <p:nvPr/>
        </p:nvPicPr>
        <p:blipFill>
          <a:blip r:embed="rId4"/>
          <a:srcRect/>
          <a:stretch>
            <a:fillRect/>
          </a:stretch>
        </p:blipFill>
        <p:spPr bwMode="auto">
          <a:xfrm>
            <a:off x="7666038" y="5805488"/>
            <a:ext cx="1328737" cy="895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5538" name="Titre 1"/>
          <p:cNvSpPr>
            <a:spLocks noGrp="1"/>
          </p:cNvSpPr>
          <p:nvPr>
            <p:ph type="title"/>
          </p:nvPr>
        </p:nvSpPr>
        <p:spPr/>
        <p:txBody>
          <a:bodyPr/>
          <a:lstStyle/>
          <a:p>
            <a:pPr eaLnBrk="1" hangingPunct="1"/>
            <a:r>
              <a:rPr lang="en-US" i="1" smtClean="0">
                <a:solidFill>
                  <a:schemeClr val="bg1"/>
                </a:solidFill>
              </a:rPr>
              <a:t>U.S. packaging market size</a:t>
            </a:r>
          </a:p>
        </p:txBody>
      </p:sp>
      <p:sp>
        <p:nvSpPr>
          <p:cNvPr id="65539" name="TextBox 2"/>
          <p:cNvSpPr txBox="1">
            <a:spLocks noChangeArrowheads="1"/>
          </p:cNvSpPr>
          <p:nvPr/>
        </p:nvSpPr>
        <p:spPr bwMode="auto">
          <a:xfrm>
            <a:off x="323850" y="2782888"/>
            <a:ext cx="8569325" cy="1438275"/>
          </a:xfrm>
          <a:prstGeom prst="rect">
            <a:avLst/>
          </a:prstGeom>
          <a:noFill/>
          <a:ln w="9525">
            <a:noFill/>
            <a:miter lim="800000"/>
            <a:headEnd/>
            <a:tailEnd/>
          </a:ln>
        </p:spPr>
        <p:txBody>
          <a:bodyPr>
            <a:spAutoFit/>
          </a:bodyPr>
          <a:lstStyle/>
          <a:p>
            <a:pPr>
              <a:lnSpc>
                <a:spcPts val="3500"/>
              </a:lnSpc>
            </a:pPr>
            <a:r>
              <a:rPr lang="en-US" sz="2400"/>
              <a:t>2011: U.S. = $142 billion, worldwide = $696 billion</a:t>
            </a:r>
          </a:p>
          <a:p>
            <a:pPr>
              <a:lnSpc>
                <a:spcPts val="3500"/>
              </a:lnSpc>
            </a:pPr>
            <a:endParaRPr lang="en-US" sz="2400"/>
          </a:p>
          <a:p>
            <a:pPr>
              <a:lnSpc>
                <a:spcPts val="3500"/>
              </a:lnSpc>
            </a:pPr>
            <a:r>
              <a:rPr lang="en-US" sz="2400"/>
              <a:t>2016: China will overtake U.S. as #1</a:t>
            </a:r>
          </a:p>
        </p:txBody>
      </p:sp>
      <p:sp>
        <p:nvSpPr>
          <p:cNvPr id="65540" name="TextBox 3"/>
          <p:cNvSpPr txBox="1">
            <a:spLocks noChangeArrowheads="1"/>
          </p:cNvSpPr>
          <p:nvPr/>
        </p:nvSpPr>
        <p:spPr bwMode="auto">
          <a:xfrm>
            <a:off x="4572000" y="5013325"/>
            <a:ext cx="4608513" cy="369888"/>
          </a:xfrm>
          <a:prstGeom prst="rect">
            <a:avLst/>
          </a:prstGeom>
          <a:noFill/>
          <a:ln w="9525">
            <a:noFill/>
            <a:miter lim="800000"/>
            <a:headEnd/>
            <a:tailEnd/>
          </a:ln>
        </p:spPr>
        <p:txBody>
          <a:bodyPr>
            <a:spAutoFit/>
          </a:bodyPr>
          <a:lstStyle/>
          <a:p>
            <a:r>
              <a:rPr lang="en-US" i="1"/>
              <a:t>Source: Smithers Pira</a:t>
            </a:r>
          </a:p>
        </p:txBody>
      </p:sp>
      <p:pic>
        <p:nvPicPr>
          <p:cNvPr id="65541" name="Picture 4"/>
          <p:cNvPicPr>
            <a:picLocks noChangeAspect="1"/>
          </p:cNvPicPr>
          <p:nvPr/>
        </p:nvPicPr>
        <p:blipFill>
          <a:blip r:embed="rId4"/>
          <a:srcRect/>
          <a:stretch>
            <a:fillRect/>
          </a:stretch>
        </p:blipFill>
        <p:spPr bwMode="auto">
          <a:xfrm>
            <a:off x="7666038" y="5805488"/>
            <a:ext cx="1328737" cy="895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7586" name="Titre 1"/>
          <p:cNvSpPr>
            <a:spLocks noGrp="1"/>
          </p:cNvSpPr>
          <p:nvPr>
            <p:ph type="title"/>
          </p:nvPr>
        </p:nvSpPr>
        <p:spPr/>
        <p:txBody>
          <a:bodyPr/>
          <a:lstStyle/>
          <a:p>
            <a:pPr eaLnBrk="1" hangingPunct="1"/>
            <a:r>
              <a:rPr lang="en-US" i="1" smtClean="0">
                <a:solidFill>
                  <a:schemeClr val="bg1"/>
                </a:solidFill>
              </a:rPr>
              <a:t>U.S. packaging market size</a:t>
            </a:r>
          </a:p>
        </p:txBody>
      </p:sp>
      <p:sp>
        <p:nvSpPr>
          <p:cNvPr id="67587" name="TextBox 2"/>
          <p:cNvSpPr txBox="1">
            <a:spLocks noChangeArrowheads="1"/>
          </p:cNvSpPr>
          <p:nvPr/>
        </p:nvSpPr>
        <p:spPr bwMode="auto">
          <a:xfrm>
            <a:off x="323850" y="2782888"/>
            <a:ext cx="8569325" cy="2335212"/>
          </a:xfrm>
          <a:prstGeom prst="rect">
            <a:avLst/>
          </a:prstGeom>
          <a:noFill/>
          <a:ln w="9525">
            <a:noFill/>
            <a:miter lim="800000"/>
            <a:headEnd/>
            <a:tailEnd/>
          </a:ln>
        </p:spPr>
        <p:txBody>
          <a:bodyPr>
            <a:spAutoFit/>
          </a:bodyPr>
          <a:lstStyle/>
          <a:p>
            <a:pPr>
              <a:lnSpc>
                <a:spcPts val="3500"/>
              </a:lnSpc>
            </a:pPr>
            <a:r>
              <a:rPr lang="en-US" sz="2400">
                <a:solidFill>
                  <a:srgbClr val="000000"/>
                </a:solidFill>
              </a:rPr>
              <a:t>• Corrugated and paperboard packages will continue as #1</a:t>
            </a:r>
            <a:br>
              <a:rPr lang="en-US" sz="2400">
                <a:solidFill>
                  <a:srgbClr val="000000"/>
                </a:solidFill>
              </a:rPr>
            </a:br>
            <a:r>
              <a:rPr lang="en-US" sz="2400">
                <a:solidFill>
                  <a:srgbClr val="000000"/>
                </a:solidFill>
              </a:rPr>
              <a:t>  segment: 2% annual growth to $36.5 billion in 2016</a:t>
            </a:r>
            <a:endParaRPr lang="en-US" sz="900">
              <a:solidFill>
                <a:srgbClr val="000000"/>
              </a:solidFill>
            </a:endParaRPr>
          </a:p>
          <a:p>
            <a:pPr>
              <a:lnSpc>
                <a:spcPts val="3500"/>
              </a:lnSpc>
            </a:pPr>
            <a:r>
              <a:rPr lang="en-US" sz="900">
                <a:solidFill>
                  <a:srgbClr val="000000"/>
                </a:solidFill>
              </a:rPr>
              <a:t/>
            </a:r>
            <a:br>
              <a:rPr lang="en-US" sz="900">
                <a:solidFill>
                  <a:srgbClr val="000000"/>
                </a:solidFill>
              </a:rPr>
            </a:br>
            <a:r>
              <a:rPr lang="en-US" sz="2400">
                <a:solidFill>
                  <a:srgbClr val="000000"/>
                </a:solidFill>
              </a:rPr>
              <a:t>• Converted flexible packaging is slowly narrowing the gap;</a:t>
            </a:r>
            <a:br>
              <a:rPr lang="en-US" sz="2400">
                <a:solidFill>
                  <a:srgbClr val="000000"/>
                </a:solidFill>
              </a:rPr>
            </a:br>
            <a:r>
              <a:rPr lang="en-US" sz="2400">
                <a:solidFill>
                  <a:srgbClr val="000000"/>
                </a:solidFill>
              </a:rPr>
              <a:t>  4% annual growth through 2015</a:t>
            </a:r>
          </a:p>
        </p:txBody>
      </p:sp>
      <p:sp>
        <p:nvSpPr>
          <p:cNvPr id="67588" name="TextBox 3"/>
          <p:cNvSpPr txBox="1">
            <a:spLocks noChangeArrowheads="1"/>
          </p:cNvSpPr>
          <p:nvPr/>
        </p:nvSpPr>
        <p:spPr bwMode="auto">
          <a:xfrm>
            <a:off x="4572000" y="5364163"/>
            <a:ext cx="4608513" cy="368300"/>
          </a:xfrm>
          <a:prstGeom prst="rect">
            <a:avLst/>
          </a:prstGeom>
          <a:noFill/>
          <a:ln w="9525">
            <a:noFill/>
            <a:miter lim="800000"/>
            <a:headEnd/>
            <a:tailEnd/>
          </a:ln>
        </p:spPr>
        <p:txBody>
          <a:bodyPr>
            <a:spAutoFit/>
          </a:bodyPr>
          <a:lstStyle/>
          <a:p>
            <a:r>
              <a:rPr lang="en-US" i="1">
                <a:solidFill>
                  <a:srgbClr val="000000"/>
                </a:solidFill>
              </a:rPr>
              <a:t>Source: Freedonia Group</a:t>
            </a:r>
          </a:p>
        </p:txBody>
      </p:sp>
      <p:pic>
        <p:nvPicPr>
          <p:cNvPr id="67589" name="Picture 4"/>
          <p:cNvPicPr>
            <a:picLocks noChangeAspect="1"/>
          </p:cNvPicPr>
          <p:nvPr/>
        </p:nvPicPr>
        <p:blipFill>
          <a:blip r:embed="rId4"/>
          <a:srcRect/>
          <a:stretch>
            <a:fillRect/>
          </a:stretch>
        </p:blipFill>
        <p:spPr bwMode="auto">
          <a:xfrm>
            <a:off x="7666038" y="5805488"/>
            <a:ext cx="1328737" cy="895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9634" name="Titre 1"/>
          <p:cNvSpPr>
            <a:spLocks noGrp="1"/>
          </p:cNvSpPr>
          <p:nvPr>
            <p:ph type="title"/>
          </p:nvPr>
        </p:nvSpPr>
        <p:spPr/>
        <p:txBody>
          <a:bodyPr/>
          <a:lstStyle/>
          <a:p>
            <a:pPr eaLnBrk="1" hangingPunct="1"/>
            <a:r>
              <a:rPr lang="en-US" i="1" smtClean="0">
                <a:solidFill>
                  <a:schemeClr val="bg1"/>
                </a:solidFill>
              </a:rPr>
              <a:t>Sustainable packaging market</a:t>
            </a:r>
          </a:p>
        </p:txBody>
      </p:sp>
      <p:sp>
        <p:nvSpPr>
          <p:cNvPr id="21" name="TextBox 20"/>
          <p:cNvSpPr txBox="1"/>
          <p:nvPr/>
        </p:nvSpPr>
        <p:spPr>
          <a:xfrm>
            <a:off x="323850" y="2300288"/>
            <a:ext cx="8569325" cy="4130675"/>
          </a:xfrm>
          <a:prstGeom prst="rect">
            <a:avLst/>
          </a:prstGeom>
          <a:noFill/>
        </p:spPr>
        <p:txBody>
          <a:bodyPr>
            <a:spAutoFit/>
          </a:bodyPr>
          <a:lstStyle/>
          <a:p>
            <a:pPr>
              <a:lnSpc>
                <a:spcPts val="3500"/>
              </a:lnSpc>
              <a:defRPr/>
            </a:pPr>
            <a:r>
              <a:rPr lang="en-US" sz="2400" dirty="0">
                <a:solidFill>
                  <a:prstClr val="black"/>
                </a:solidFill>
                <a:sym typeface="Wingdings"/>
              </a:rPr>
              <a:t> $88 billion in 2011 (global)</a:t>
            </a:r>
            <a:br>
              <a:rPr lang="en-US" sz="2400" dirty="0">
                <a:solidFill>
                  <a:prstClr val="black"/>
                </a:solidFill>
                <a:sym typeface="Wingdings"/>
              </a:rPr>
            </a:br>
            <a:r>
              <a:rPr lang="en-US" sz="2400" dirty="0">
                <a:solidFill>
                  <a:prstClr val="black"/>
                </a:solidFill>
                <a:sym typeface="Wingdings"/>
              </a:rPr>
              <a:t> </a:t>
            </a:r>
            <a:r>
              <a:rPr lang="en-US" sz="2400" dirty="0">
                <a:solidFill>
                  <a:prstClr val="black"/>
                </a:solidFill>
              </a:rPr>
              <a:t>$142 billion to $170 billion by 2015 (global)</a:t>
            </a:r>
          </a:p>
          <a:p>
            <a:pPr marL="342900" indent="-342900">
              <a:lnSpc>
                <a:spcPts val="3500"/>
              </a:lnSpc>
              <a:buFont typeface="Wingdings" pitchFamily="2" charset="2"/>
              <a:buChar char="n"/>
              <a:defRPr/>
            </a:pPr>
            <a:r>
              <a:rPr lang="en-US" sz="2400" dirty="0">
                <a:solidFill>
                  <a:prstClr val="black"/>
                </a:solidFill>
              </a:rPr>
              <a:t>Mostly of concern in U.S., Europe, which hold 70% of </a:t>
            </a:r>
            <a:br>
              <a:rPr lang="en-US" sz="2400" dirty="0">
                <a:solidFill>
                  <a:prstClr val="black"/>
                </a:solidFill>
              </a:rPr>
            </a:br>
            <a:r>
              <a:rPr lang="en-US" sz="2400" dirty="0">
                <a:solidFill>
                  <a:prstClr val="black"/>
                </a:solidFill>
              </a:rPr>
              <a:t>market combined</a:t>
            </a:r>
          </a:p>
          <a:p>
            <a:pPr marL="342900" indent="-342900">
              <a:lnSpc>
                <a:spcPts val="3500"/>
              </a:lnSpc>
              <a:buFont typeface="Wingdings" pitchFamily="2" charset="2"/>
              <a:buChar char="n"/>
              <a:defRPr/>
            </a:pPr>
            <a:r>
              <a:rPr lang="en-US" sz="2400" dirty="0">
                <a:solidFill>
                  <a:prstClr val="black"/>
                </a:solidFill>
              </a:rPr>
              <a:t>2012: 27% of major U.S. retailers’ products will contain flexible packaging; by 2017: 37%</a:t>
            </a:r>
          </a:p>
          <a:p>
            <a:pPr algn="ctr">
              <a:lnSpc>
                <a:spcPts val="3500"/>
              </a:lnSpc>
              <a:defRPr/>
            </a:pPr>
            <a:r>
              <a:rPr lang="en-US" i="1" dirty="0">
                <a:solidFill>
                  <a:prstClr val="black"/>
                </a:solidFill>
              </a:rPr>
              <a:t>                                           Sources: Global Industry Analysts</a:t>
            </a:r>
            <a:br>
              <a:rPr lang="en-US" i="1" dirty="0">
                <a:solidFill>
                  <a:prstClr val="black"/>
                </a:solidFill>
              </a:rPr>
            </a:br>
            <a:r>
              <a:rPr lang="en-US" i="1" dirty="0">
                <a:solidFill>
                  <a:prstClr val="black"/>
                </a:solidFill>
              </a:rPr>
              <a:t>                                                                Pike Research, EL Insights</a:t>
            </a:r>
          </a:p>
          <a:p>
            <a:pPr>
              <a:lnSpc>
                <a:spcPts val="3500"/>
              </a:lnSpc>
              <a:defRPr/>
            </a:pPr>
            <a:endParaRPr lang="en-US" dirty="0">
              <a:solidFill>
                <a:prstClr val="black"/>
              </a:solidFill>
            </a:endParaRPr>
          </a:p>
        </p:txBody>
      </p:sp>
      <p:pic>
        <p:nvPicPr>
          <p:cNvPr id="69636" name="Picture 3"/>
          <p:cNvPicPr>
            <a:picLocks noChangeAspect="1"/>
          </p:cNvPicPr>
          <p:nvPr/>
        </p:nvPicPr>
        <p:blipFill>
          <a:blip r:embed="rId4"/>
          <a:srcRect/>
          <a:stretch>
            <a:fillRect/>
          </a:stretch>
        </p:blipFill>
        <p:spPr bwMode="auto">
          <a:xfrm>
            <a:off x="7666038" y="5805488"/>
            <a:ext cx="1328737" cy="895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1682" name="Titre 1"/>
          <p:cNvSpPr>
            <a:spLocks noGrp="1"/>
          </p:cNvSpPr>
          <p:nvPr>
            <p:ph type="title"/>
          </p:nvPr>
        </p:nvSpPr>
        <p:spPr/>
        <p:txBody>
          <a:bodyPr/>
          <a:lstStyle/>
          <a:p>
            <a:pPr eaLnBrk="1" hangingPunct="1"/>
            <a:r>
              <a:rPr lang="en-US" i="1" smtClean="0">
                <a:solidFill>
                  <a:schemeClr val="bg1"/>
                </a:solidFill>
              </a:rPr>
              <a:t>American Focus: Speed to Market</a:t>
            </a:r>
          </a:p>
        </p:txBody>
      </p:sp>
      <p:sp>
        <p:nvSpPr>
          <p:cNvPr id="4" name="Rectangle 3"/>
          <p:cNvSpPr/>
          <p:nvPr/>
        </p:nvSpPr>
        <p:spPr>
          <a:xfrm>
            <a:off x="323850" y="2708275"/>
            <a:ext cx="1439863" cy="23050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Social Media Interaction With Consumers</a:t>
            </a:r>
          </a:p>
        </p:txBody>
      </p:sp>
      <p:sp>
        <p:nvSpPr>
          <p:cNvPr id="5" name="Rectangle 4"/>
          <p:cNvSpPr/>
          <p:nvPr/>
        </p:nvSpPr>
        <p:spPr>
          <a:xfrm>
            <a:off x="2051050" y="2708275"/>
            <a:ext cx="1441450" cy="23050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Sophisticated Package Customizing</a:t>
            </a:r>
          </a:p>
        </p:txBody>
      </p:sp>
      <p:sp>
        <p:nvSpPr>
          <p:cNvPr id="6" name="Rectangle 5"/>
          <p:cNvSpPr/>
          <p:nvPr/>
        </p:nvSpPr>
        <p:spPr>
          <a:xfrm>
            <a:off x="3779838" y="2708275"/>
            <a:ext cx="1439862" cy="23050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Digital</a:t>
            </a:r>
          </a:p>
          <a:p>
            <a:pPr algn="ctr">
              <a:defRPr/>
            </a:pPr>
            <a:r>
              <a:rPr lang="en-US" dirty="0"/>
              <a:t>Printing</a:t>
            </a:r>
          </a:p>
        </p:txBody>
      </p:sp>
      <p:sp>
        <p:nvSpPr>
          <p:cNvPr id="7" name="Rectangle 6"/>
          <p:cNvSpPr/>
          <p:nvPr/>
        </p:nvSpPr>
        <p:spPr>
          <a:xfrm>
            <a:off x="5508625" y="2708275"/>
            <a:ext cx="1439863" cy="23050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Retail-Ready</a:t>
            </a:r>
          </a:p>
          <a:p>
            <a:pPr algn="ctr">
              <a:defRPr/>
            </a:pPr>
            <a:r>
              <a:rPr lang="en-US" dirty="0"/>
              <a:t>Packaging</a:t>
            </a:r>
          </a:p>
        </p:txBody>
      </p:sp>
      <p:sp>
        <p:nvSpPr>
          <p:cNvPr id="8" name="Rectangle 7"/>
          <p:cNvSpPr/>
          <p:nvPr/>
        </p:nvSpPr>
        <p:spPr>
          <a:xfrm>
            <a:off x="7235825" y="2708275"/>
            <a:ext cx="1439863" cy="23050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Automate or </a:t>
            </a:r>
          </a:p>
          <a:p>
            <a:pPr algn="ctr">
              <a:defRPr/>
            </a:pPr>
            <a:r>
              <a:rPr lang="en-US" dirty="0"/>
              <a:t>Semi-Automate</a:t>
            </a:r>
          </a:p>
          <a:p>
            <a:pPr algn="ctr">
              <a:defRPr/>
            </a:pPr>
            <a:r>
              <a:rPr lang="en-US" dirty="0"/>
              <a:t>Contract</a:t>
            </a:r>
          </a:p>
          <a:p>
            <a:pPr algn="ctr">
              <a:defRPr/>
            </a:pPr>
            <a:r>
              <a:rPr lang="en-US" dirty="0"/>
              <a:t>Packaging </a:t>
            </a:r>
          </a:p>
          <a:p>
            <a:pPr algn="ctr">
              <a:defRPr/>
            </a:pPr>
            <a:r>
              <a:rPr lang="en-US" dirty="0"/>
              <a:t>Services</a:t>
            </a:r>
          </a:p>
        </p:txBody>
      </p:sp>
      <p:sp>
        <p:nvSpPr>
          <p:cNvPr id="9" name="Right Arrow 8"/>
          <p:cNvSpPr/>
          <p:nvPr/>
        </p:nvSpPr>
        <p:spPr>
          <a:xfrm>
            <a:off x="539750" y="1916113"/>
            <a:ext cx="7632700" cy="5762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Range of  Tactics</a:t>
            </a:r>
          </a:p>
        </p:txBody>
      </p:sp>
      <p:pic>
        <p:nvPicPr>
          <p:cNvPr id="71689" name="Picture 9"/>
          <p:cNvPicPr>
            <a:picLocks noChangeAspect="1"/>
          </p:cNvPicPr>
          <p:nvPr/>
        </p:nvPicPr>
        <p:blipFill>
          <a:blip r:embed="rId4"/>
          <a:srcRect/>
          <a:stretch>
            <a:fillRect/>
          </a:stretch>
        </p:blipFill>
        <p:spPr bwMode="auto">
          <a:xfrm>
            <a:off x="7666038" y="5805488"/>
            <a:ext cx="1328737" cy="895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3730" name="Titre 1"/>
          <p:cNvSpPr>
            <a:spLocks noGrp="1"/>
          </p:cNvSpPr>
          <p:nvPr>
            <p:ph type="title"/>
          </p:nvPr>
        </p:nvSpPr>
        <p:spPr>
          <a:xfrm>
            <a:off x="1979613" y="333375"/>
            <a:ext cx="6851650" cy="1150938"/>
          </a:xfrm>
        </p:spPr>
        <p:txBody>
          <a:bodyPr/>
          <a:lstStyle/>
          <a:p>
            <a:pPr marL="514350" indent="-514350" eaLnBrk="1" hangingPunct="1"/>
            <a:r>
              <a:rPr lang="en-US" sz="3200" i="1" smtClean="0"/>
              <a:t>Speed-to-Market: Package</a:t>
            </a:r>
            <a:br>
              <a:rPr lang="en-US" sz="3200" i="1" smtClean="0"/>
            </a:br>
            <a:r>
              <a:rPr lang="en-US" sz="3200" i="1" smtClean="0"/>
              <a:t>Change Frequency</a:t>
            </a:r>
          </a:p>
        </p:txBody>
      </p:sp>
      <p:sp>
        <p:nvSpPr>
          <p:cNvPr id="73731" name="Espace réservé du contenu 2"/>
          <p:cNvSpPr>
            <a:spLocks noGrp="1"/>
          </p:cNvSpPr>
          <p:nvPr>
            <p:ph idx="1"/>
          </p:nvPr>
        </p:nvSpPr>
        <p:spPr>
          <a:xfrm>
            <a:off x="1979613" y="2160588"/>
            <a:ext cx="7031037" cy="4508500"/>
          </a:xfrm>
        </p:spPr>
        <p:txBody>
          <a:bodyPr/>
          <a:lstStyle/>
          <a:p>
            <a:pPr marL="514350" indent="-514350" eaLnBrk="1" hangingPunct="1">
              <a:buFont typeface="Wingdings" pitchFamily="2" charset="2"/>
              <a:buChar char="n"/>
            </a:pPr>
            <a:r>
              <a:rPr lang="en-US" sz="2400" smtClean="0">
                <a:sym typeface="Wingdings" pitchFamily="2" charset="2"/>
              </a:rPr>
              <a:t>Many consumer goods companies were changing their packaging once every 3-5 years.</a:t>
            </a:r>
          </a:p>
          <a:p>
            <a:pPr marL="514350" indent="-514350" eaLnBrk="1" hangingPunct="1">
              <a:buFont typeface="Wingdings" pitchFamily="2" charset="2"/>
              <a:buChar char="n"/>
            </a:pPr>
            <a:r>
              <a:rPr lang="en-US" sz="2400" smtClean="0">
                <a:sym typeface="Wingdings" pitchFamily="2" charset="2"/>
              </a:rPr>
              <a:t>Today, packaging changes often are more commonly 18 months or less.</a:t>
            </a:r>
          </a:p>
          <a:p>
            <a:pPr marL="514350" indent="-514350" eaLnBrk="1" hangingPunct="1">
              <a:buFont typeface="Wingdings" pitchFamily="2" charset="2"/>
              <a:buChar char="n"/>
            </a:pPr>
            <a:r>
              <a:rPr lang="en-US" sz="2400" smtClean="0">
                <a:sym typeface="Wingdings" pitchFamily="2" charset="2"/>
              </a:rPr>
              <a:t>Some regional packages changes are occurring every few months.</a:t>
            </a:r>
          </a:p>
          <a:p>
            <a:pPr marL="514350" indent="-514350" eaLnBrk="1" hangingPunct="1">
              <a:buFont typeface="Wingdings" pitchFamily="2" charset="2"/>
              <a:buChar char="n"/>
            </a:pPr>
            <a:r>
              <a:rPr lang="en-US" sz="2400" smtClean="0">
                <a:sym typeface="Wingdings" pitchFamily="2" charset="2"/>
              </a:rPr>
              <a:t>Print on demand: Package changes could change by the order, by the unit.</a:t>
            </a:r>
          </a:p>
        </p:txBody>
      </p:sp>
      <p:pic>
        <p:nvPicPr>
          <p:cNvPr id="73732" name="Picture 3"/>
          <p:cNvPicPr>
            <a:picLocks noChangeAspect="1"/>
          </p:cNvPicPr>
          <p:nvPr/>
        </p:nvPicPr>
        <p:blipFill>
          <a:blip r:embed="rId3"/>
          <a:srcRect/>
          <a:stretch>
            <a:fillRect/>
          </a:stretch>
        </p:blipFill>
        <p:spPr bwMode="auto">
          <a:xfrm>
            <a:off x="7666038" y="5805488"/>
            <a:ext cx="1328737" cy="895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4754" name="Titre 1"/>
          <p:cNvSpPr>
            <a:spLocks noGrp="1"/>
          </p:cNvSpPr>
          <p:nvPr>
            <p:ph type="title"/>
          </p:nvPr>
        </p:nvSpPr>
        <p:spPr>
          <a:xfrm>
            <a:off x="1979613" y="333375"/>
            <a:ext cx="6851650" cy="1150938"/>
          </a:xfrm>
        </p:spPr>
        <p:txBody>
          <a:bodyPr/>
          <a:lstStyle/>
          <a:p>
            <a:pPr marL="514350" indent="-514350" eaLnBrk="1" hangingPunct="1"/>
            <a:r>
              <a:rPr lang="en-US" sz="3200" i="1" smtClean="0"/>
              <a:t>Speed-to-Market Drivers</a:t>
            </a:r>
          </a:p>
        </p:txBody>
      </p:sp>
      <p:sp>
        <p:nvSpPr>
          <p:cNvPr id="74755" name="Espace réservé du contenu 2"/>
          <p:cNvSpPr>
            <a:spLocks noGrp="1"/>
          </p:cNvSpPr>
          <p:nvPr>
            <p:ph idx="1"/>
          </p:nvPr>
        </p:nvSpPr>
        <p:spPr>
          <a:xfrm>
            <a:off x="2555875" y="2160588"/>
            <a:ext cx="6454775" cy="4508500"/>
          </a:xfrm>
        </p:spPr>
        <p:txBody>
          <a:bodyPr/>
          <a:lstStyle/>
          <a:p>
            <a:pPr marL="514350" indent="-514350" eaLnBrk="1" hangingPunct="1">
              <a:buFont typeface="Arial" charset="0"/>
              <a:buNone/>
            </a:pPr>
            <a:r>
              <a:rPr lang="en-US" sz="2400" smtClean="0"/>
              <a:t>• Americans’ insatiable appetite for new things</a:t>
            </a:r>
          </a:p>
          <a:p>
            <a:pPr marL="514350" indent="-514350" eaLnBrk="1" hangingPunct="1">
              <a:buFont typeface="Arial" charset="0"/>
              <a:buNone/>
            </a:pPr>
            <a:r>
              <a:rPr lang="en-US" sz="2400" smtClean="0"/>
              <a:t>• Retailers’ need to differentiate through</a:t>
            </a:r>
            <a:br>
              <a:rPr lang="en-US" sz="2400" smtClean="0"/>
            </a:br>
            <a:r>
              <a:rPr lang="en-US" sz="2400" smtClean="0"/>
              <a:t>packaging</a:t>
            </a:r>
          </a:p>
          <a:p>
            <a:pPr marL="514350" indent="-514350" eaLnBrk="1" hangingPunct="1">
              <a:buFont typeface="Arial" charset="0"/>
              <a:buNone/>
            </a:pPr>
            <a:r>
              <a:rPr lang="en-US" sz="2400" smtClean="0"/>
              <a:t>• Special, limited-window promotions that spur additional incremental sales.</a:t>
            </a:r>
          </a:p>
        </p:txBody>
      </p:sp>
      <p:pic>
        <p:nvPicPr>
          <p:cNvPr id="74756" name="Picture 3"/>
          <p:cNvPicPr>
            <a:picLocks noChangeAspect="1"/>
          </p:cNvPicPr>
          <p:nvPr/>
        </p:nvPicPr>
        <p:blipFill>
          <a:blip r:embed="rId4"/>
          <a:srcRect/>
          <a:stretch>
            <a:fillRect/>
          </a:stretch>
        </p:blipFill>
        <p:spPr bwMode="auto">
          <a:xfrm>
            <a:off x="7666038" y="5805488"/>
            <a:ext cx="1328737" cy="895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6802" name="Titre 1"/>
          <p:cNvSpPr>
            <a:spLocks noGrp="1"/>
          </p:cNvSpPr>
          <p:nvPr>
            <p:ph type="title"/>
          </p:nvPr>
        </p:nvSpPr>
        <p:spPr/>
        <p:txBody>
          <a:bodyPr/>
          <a:lstStyle/>
          <a:p>
            <a:pPr eaLnBrk="1" hangingPunct="1"/>
            <a:r>
              <a:rPr lang="en-US" i="1" smtClean="0">
                <a:solidFill>
                  <a:schemeClr val="bg1"/>
                </a:solidFill>
              </a:rPr>
              <a:t>American trend: Convenience</a:t>
            </a:r>
          </a:p>
        </p:txBody>
      </p:sp>
      <p:sp>
        <p:nvSpPr>
          <p:cNvPr id="76803" name="TextBox 20"/>
          <p:cNvSpPr txBox="1">
            <a:spLocks noChangeArrowheads="1"/>
          </p:cNvSpPr>
          <p:nvPr/>
        </p:nvSpPr>
        <p:spPr bwMode="auto">
          <a:xfrm>
            <a:off x="323850" y="2093913"/>
            <a:ext cx="8569325" cy="1395412"/>
          </a:xfrm>
          <a:prstGeom prst="rect">
            <a:avLst/>
          </a:prstGeom>
          <a:noFill/>
          <a:ln w="9525">
            <a:noFill/>
            <a:miter lim="800000"/>
            <a:headEnd/>
            <a:tailEnd/>
          </a:ln>
        </p:spPr>
        <p:txBody>
          <a:bodyPr>
            <a:spAutoFit/>
          </a:bodyPr>
          <a:lstStyle/>
          <a:p>
            <a:pPr>
              <a:lnSpc>
                <a:spcPts val="3500"/>
              </a:lnSpc>
            </a:pPr>
            <a:r>
              <a:rPr lang="en-US" sz="2400"/>
              <a:t>Consumers are </a:t>
            </a:r>
            <a:br>
              <a:rPr lang="en-US" sz="2400"/>
            </a:br>
            <a:r>
              <a:rPr lang="en-US" sz="2400"/>
              <a:t>becoming a</a:t>
            </a:r>
            <a:br>
              <a:rPr lang="en-US" sz="2400"/>
            </a:br>
            <a:r>
              <a:rPr lang="en-US" sz="2400"/>
              <a:t>‘one-handed world’</a:t>
            </a:r>
            <a:endParaRPr lang="en-US"/>
          </a:p>
        </p:txBody>
      </p:sp>
      <p:pic>
        <p:nvPicPr>
          <p:cNvPr id="76804" name="Picture 6" descr="Wrigleya.jpg                                                   000BEE1CMacintosh HD                   C346E626:"/>
          <p:cNvPicPr>
            <a:picLocks noChangeAspect="1" noChangeArrowheads="1"/>
          </p:cNvPicPr>
          <p:nvPr/>
        </p:nvPicPr>
        <p:blipFill>
          <a:blip r:embed="rId4"/>
          <a:srcRect/>
          <a:stretch>
            <a:fillRect/>
          </a:stretch>
        </p:blipFill>
        <p:spPr bwMode="auto">
          <a:xfrm>
            <a:off x="4876800" y="1484313"/>
            <a:ext cx="4267200" cy="4267200"/>
          </a:xfrm>
          <a:prstGeom prst="rect">
            <a:avLst/>
          </a:prstGeom>
          <a:noFill/>
          <a:ln w="9525">
            <a:noFill/>
            <a:miter lim="800000"/>
            <a:headEnd/>
            <a:tailEnd/>
          </a:ln>
        </p:spPr>
      </p:pic>
      <p:sp>
        <p:nvSpPr>
          <p:cNvPr id="76805" name="TextBox 1"/>
          <p:cNvSpPr txBox="1">
            <a:spLocks noChangeArrowheads="1"/>
          </p:cNvSpPr>
          <p:nvPr/>
        </p:nvSpPr>
        <p:spPr bwMode="auto">
          <a:xfrm>
            <a:off x="1403350" y="4292600"/>
            <a:ext cx="2881313" cy="369888"/>
          </a:xfrm>
          <a:prstGeom prst="rect">
            <a:avLst/>
          </a:prstGeom>
          <a:noFill/>
          <a:ln w="9525">
            <a:noFill/>
            <a:miter lim="800000"/>
            <a:headEnd/>
            <a:tailEnd/>
          </a:ln>
        </p:spPr>
        <p:txBody>
          <a:bodyPr>
            <a:spAutoFit/>
          </a:bodyPr>
          <a:lstStyle/>
          <a:p>
            <a:r>
              <a:rPr lang="en-US" i="1"/>
              <a:t>2011 study: Insight Farm</a:t>
            </a:r>
          </a:p>
        </p:txBody>
      </p:sp>
      <p:pic>
        <p:nvPicPr>
          <p:cNvPr id="76806" name="Picture 6"/>
          <p:cNvPicPr>
            <a:picLocks noChangeAspect="1"/>
          </p:cNvPicPr>
          <p:nvPr/>
        </p:nvPicPr>
        <p:blipFill>
          <a:blip r:embed="rId5"/>
          <a:srcRect/>
          <a:stretch>
            <a:fillRect/>
          </a:stretch>
        </p:blipFill>
        <p:spPr bwMode="auto">
          <a:xfrm>
            <a:off x="7666038" y="5805488"/>
            <a:ext cx="1328737" cy="895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8850" name="Titre 1"/>
          <p:cNvSpPr>
            <a:spLocks noGrp="1"/>
          </p:cNvSpPr>
          <p:nvPr>
            <p:ph type="title"/>
          </p:nvPr>
        </p:nvSpPr>
        <p:spPr/>
        <p:txBody>
          <a:bodyPr/>
          <a:lstStyle/>
          <a:p>
            <a:pPr eaLnBrk="1" hangingPunct="1"/>
            <a:r>
              <a:rPr lang="en-US" i="1" smtClean="0">
                <a:solidFill>
                  <a:schemeClr val="bg1"/>
                </a:solidFill>
              </a:rPr>
              <a:t>Americans = On-the-go consumers</a:t>
            </a:r>
          </a:p>
        </p:txBody>
      </p:sp>
      <p:pic>
        <p:nvPicPr>
          <p:cNvPr id="78851" name="Picture 2" descr="http://www.packworld.com/sites/default/files/styles/lightbox/public/images/issues/05_09/celsius-box.jpg"/>
          <p:cNvPicPr>
            <a:picLocks noChangeAspect="1" noChangeArrowheads="1"/>
          </p:cNvPicPr>
          <p:nvPr/>
        </p:nvPicPr>
        <p:blipFill>
          <a:blip r:embed="rId4"/>
          <a:srcRect l="4868" t="9357"/>
          <a:stretch>
            <a:fillRect/>
          </a:stretch>
        </p:blipFill>
        <p:spPr bwMode="auto">
          <a:xfrm>
            <a:off x="5495925" y="3213100"/>
            <a:ext cx="3684588" cy="2592388"/>
          </a:xfrm>
          <a:prstGeom prst="rect">
            <a:avLst/>
          </a:prstGeom>
          <a:noFill/>
          <a:ln w="9525">
            <a:noFill/>
            <a:miter lim="800000"/>
            <a:headEnd/>
            <a:tailEnd/>
          </a:ln>
        </p:spPr>
      </p:pic>
      <p:pic>
        <p:nvPicPr>
          <p:cNvPr id="78852" name="Picture 4" descr="http://www.packworld.com/sites/default/files/styles/lightbox/public/images/issues/09_11/pr_friendship_dairy.jpg"/>
          <p:cNvPicPr>
            <a:picLocks noChangeAspect="1" noChangeArrowheads="1"/>
          </p:cNvPicPr>
          <p:nvPr/>
        </p:nvPicPr>
        <p:blipFill>
          <a:blip r:embed="rId5"/>
          <a:srcRect/>
          <a:stretch>
            <a:fillRect/>
          </a:stretch>
        </p:blipFill>
        <p:spPr bwMode="auto">
          <a:xfrm>
            <a:off x="395288" y="1989138"/>
            <a:ext cx="3186112" cy="3184525"/>
          </a:xfrm>
          <a:prstGeom prst="rect">
            <a:avLst/>
          </a:prstGeom>
          <a:noFill/>
          <a:ln w="9525">
            <a:noFill/>
            <a:miter lim="800000"/>
            <a:headEnd/>
            <a:tailEnd/>
          </a:ln>
        </p:spPr>
      </p:pic>
      <p:sp>
        <p:nvSpPr>
          <p:cNvPr id="78853" name="TextBox 1"/>
          <p:cNvSpPr txBox="1">
            <a:spLocks noChangeArrowheads="1"/>
          </p:cNvSpPr>
          <p:nvPr/>
        </p:nvSpPr>
        <p:spPr bwMode="auto">
          <a:xfrm>
            <a:off x="4140200" y="1849438"/>
            <a:ext cx="4392613" cy="1323975"/>
          </a:xfrm>
          <a:prstGeom prst="rect">
            <a:avLst/>
          </a:prstGeom>
          <a:noFill/>
          <a:ln w="9525">
            <a:noFill/>
            <a:miter lim="800000"/>
            <a:headEnd/>
            <a:tailEnd/>
          </a:ln>
        </p:spPr>
        <p:txBody>
          <a:bodyPr>
            <a:spAutoFit/>
          </a:bodyPr>
          <a:lstStyle/>
          <a:p>
            <a:r>
              <a:rPr lang="en-US" sz="2400"/>
              <a:t>• Multi-taskers want to use</a:t>
            </a:r>
            <a:br>
              <a:rPr lang="en-US" sz="2400"/>
            </a:br>
            <a:r>
              <a:rPr lang="en-US" sz="2400"/>
              <a:t>  products right here, right now</a:t>
            </a:r>
          </a:p>
          <a:p>
            <a:endParaRPr lang="en-US" sz="800"/>
          </a:p>
          <a:p>
            <a:r>
              <a:rPr lang="en-US" sz="2400"/>
              <a:t>• Stress-free is essential</a:t>
            </a:r>
          </a:p>
        </p:txBody>
      </p:sp>
      <p:pic>
        <p:nvPicPr>
          <p:cNvPr id="78854" name="Picture 5"/>
          <p:cNvPicPr>
            <a:picLocks noChangeAspect="1"/>
          </p:cNvPicPr>
          <p:nvPr/>
        </p:nvPicPr>
        <p:blipFill>
          <a:blip r:embed="rId6"/>
          <a:srcRect/>
          <a:stretch>
            <a:fillRect/>
          </a:stretch>
        </p:blipFill>
        <p:spPr bwMode="auto">
          <a:xfrm>
            <a:off x="7666038" y="5805488"/>
            <a:ext cx="1328737" cy="895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1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1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1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1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1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1394</TotalTime>
  <Words>1087</Words>
  <Application>Microsoft Office PowerPoint</Application>
  <PresentationFormat>On-screen Show (4:3)</PresentationFormat>
  <Paragraphs>85</Paragraphs>
  <Slides>11</Slides>
  <Notes>10</Notes>
  <HiddenSlides>0</HiddenSlides>
  <MMClips>0</MMClips>
  <ScaleCrop>false</ScaleCrop>
  <HeadingPairs>
    <vt:vector size="6" baseType="variant">
      <vt:variant>
        <vt:lpstr>Fontes usadas</vt:lpstr>
      </vt:variant>
      <vt:variant>
        <vt:i4>3</vt:i4>
      </vt:variant>
      <vt:variant>
        <vt:lpstr>Modelo de design</vt:lpstr>
      </vt:variant>
      <vt:variant>
        <vt:i4>5</vt:i4>
      </vt:variant>
      <vt:variant>
        <vt:lpstr>Títulos de slides</vt:lpstr>
      </vt:variant>
      <vt:variant>
        <vt:i4>11</vt:i4>
      </vt:variant>
    </vt:vector>
  </HeadingPairs>
  <TitlesOfParts>
    <vt:vector size="19" baseType="lpstr">
      <vt:lpstr>Arial</vt:lpstr>
      <vt:lpstr>Calibri</vt:lpstr>
      <vt:lpstr>Wingdings</vt:lpstr>
      <vt:lpstr>16</vt:lpstr>
      <vt:lpstr>1_16</vt:lpstr>
      <vt:lpstr>2_16</vt:lpstr>
      <vt:lpstr>3_16</vt:lpstr>
      <vt:lpstr>4_16</vt:lpstr>
      <vt:lpstr>The American Market</vt:lpstr>
      <vt:lpstr>U.S. packaging market size</vt:lpstr>
      <vt:lpstr>U.S. packaging market size</vt:lpstr>
      <vt:lpstr>Sustainable packaging market</vt:lpstr>
      <vt:lpstr>American Focus: Speed to Market</vt:lpstr>
      <vt:lpstr>Speed-to-Market: Package Change Frequency</vt:lpstr>
      <vt:lpstr>Speed-to-Market Drivers</vt:lpstr>
      <vt:lpstr>American trend: Convenience</vt:lpstr>
      <vt:lpstr>Americans = On-the-go consumers</vt:lpstr>
      <vt:lpstr>America: Packaging getting smaller</vt:lpstr>
      <vt:lpstr>America: Growing private label market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NAME</dc:title>
  <dc:creator>Admin</dc:creator>
  <cp:lastModifiedBy>Lilian_2</cp:lastModifiedBy>
  <cp:revision>232</cp:revision>
  <dcterms:created xsi:type="dcterms:W3CDTF">2009-07-15T15:40:12Z</dcterms:created>
  <dcterms:modified xsi:type="dcterms:W3CDTF">2012-06-05T10:53:28Z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TC103807071033</vt:lpwstr>
  </property>
</Properties>
</file>